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CAB3DC-7B8A-3E40-9B54-D9DA970B936F}" v="55" dt="2022-11-07T15:05:49.7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/>
    <p:restoredTop sz="94558"/>
  </p:normalViewPr>
  <p:slideViewPr>
    <p:cSldViewPr snapToGrid="0">
      <p:cViewPr varScale="1">
        <p:scale>
          <a:sx n="90" d="100"/>
          <a:sy n="90" d="100"/>
        </p:scale>
        <p:origin x="208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tch Davis" userId="388b89a0e6bb1f2e" providerId="LiveId" clId="{81CAB3DC-7B8A-3E40-9B54-D9DA970B936F}"/>
    <pc:docChg chg="custSel addSld modSld">
      <pc:chgData name="Mitch Davis" userId="388b89a0e6bb1f2e" providerId="LiveId" clId="{81CAB3DC-7B8A-3E40-9B54-D9DA970B936F}" dt="2022-11-07T15:05:52.368" v="15" actId="26606"/>
      <pc:docMkLst>
        <pc:docMk/>
      </pc:docMkLst>
      <pc:sldChg chg="addSp delSp modSp mod">
        <pc:chgData name="Mitch Davis" userId="388b89a0e6bb1f2e" providerId="LiveId" clId="{81CAB3DC-7B8A-3E40-9B54-D9DA970B936F}" dt="2022-11-07T15:04:29.055" v="4" actId="14100"/>
        <pc:sldMkLst>
          <pc:docMk/>
          <pc:sldMk cId="2012785242" sldId="256"/>
        </pc:sldMkLst>
        <pc:spChg chg="del">
          <ac:chgData name="Mitch Davis" userId="388b89a0e6bb1f2e" providerId="LiveId" clId="{81CAB3DC-7B8A-3E40-9B54-D9DA970B936F}" dt="2022-11-07T15:03:21.797" v="0" actId="478"/>
          <ac:spMkLst>
            <pc:docMk/>
            <pc:sldMk cId="2012785242" sldId="256"/>
            <ac:spMk id="2" creationId="{7D78F52D-62CE-FD53-CD44-9717CF01C70B}"/>
          </ac:spMkLst>
        </pc:spChg>
        <pc:spChg chg="add mod">
          <ac:chgData name="Mitch Davis" userId="388b89a0e6bb1f2e" providerId="LiveId" clId="{81CAB3DC-7B8A-3E40-9B54-D9DA970B936F}" dt="2022-11-07T15:03:21.797" v="0" actId="478"/>
          <ac:spMkLst>
            <pc:docMk/>
            <pc:sldMk cId="2012785242" sldId="256"/>
            <ac:spMk id="3" creationId="{A0DFA08E-93F1-9AFE-F5D6-3A216E3E4088}"/>
          </ac:spMkLst>
        </pc:spChg>
        <pc:picChg chg="add mod">
          <ac:chgData name="Mitch Davis" userId="388b89a0e6bb1f2e" providerId="LiveId" clId="{81CAB3DC-7B8A-3E40-9B54-D9DA970B936F}" dt="2022-11-07T15:04:29.055" v="4" actId="14100"/>
          <ac:picMkLst>
            <pc:docMk/>
            <pc:sldMk cId="2012785242" sldId="256"/>
            <ac:picMk id="5" creationId="{426DD60F-7A40-7397-F2C0-EF7BDCF20EEC}"/>
          </ac:picMkLst>
        </pc:picChg>
        <pc:picChg chg="del">
          <ac:chgData name="Mitch Davis" userId="388b89a0e6bb1f2e" providerId="LiveId" clId="{81CAB3DC-7B8A-3E40-9B54-D9DA970B936F}" dt="2022-11-07T15:03:21.797" v="0" actId="478"/>
          <ac:picMkLst>
            <pc:docMk/>
            <pc:sldMk cId="2012785242" sldId="256"/>
            <ac:picMk id="3074" creationId="{040AB647-55BE-248E-2A69-BCFCD93EE924}"/>
          </ac:picMkLst>
        </pc:picChg>
      </pc:sldChg>
      <pc:sldChg chg="addSp delSp modSp new mod setBg">
        <pc:chgData name="Mitch Davis" userId="388b89a0e6bb1f2e" providerId="LiveId" clId="{81CAB3DC-7B8A-3E40-9B54-D9DA970B936F}" dt="2022-11-07T15:05:06.857" v="7" actId="26606"/>
        <pc:sldMkLst>
          <pc:docMk/>
          <pc:sldMk cId="2581242928" sldId="261"/>
        </pc:sldMkLst>
        <pc:spChg chg="del">
          <ac:chgData name="Mitch Davis" userId="388b89a0e6bb1f2e" providerId="LiveId" clId="{81CAB3DC-7B8A-3E40-9B54-D9DA970B936F}" dt="2022-11-07T15:05:06.857" v="7" actId="26606"/>
          <ac:spMkLst>
            <pc:docMk/>
            <pc:sldMk cId="2581242928" sldId="261"/>
            <ac:spMk id="2" creationId="{7EDBDA0D-4185-FBBC-5E78-6D6664F184EB}"/>
          </ac:spMkLst>
        </pc:spChg>
        <pc:spChg chg="del">
          <ac:chgData name="Mitch Davis" userId="388b89a0e6bb1f2e" providerId="LiveId" clId="{81CAB3DC-7B8A-3E40-9B54-D9DA970B936F}" dt="2022-11-07T15:05:06.857" v="7" actId="26606"/>
          <ac:spMkLst>
            <pc:docMk/>
            <pc:sldMk cId="2581242928" sldId="261"/>
            <ac:spMk id="3" creationId="{93E9702C-5F5C-21F2-0C86-1A368E25E4B7}"/>
          </ac:spMkLst>
        </pc:spChg>
        <pc:spChg chg="add">
          <ac:chgData name="Mitch Davis" userId="388b89a0e6bb1f2e" providerId="LiveId" clId="{81CAB3DC-7B8A-3E40-9B54-D9DA970B936F}" dt="2022-11-07T15:05:06.857" v="7" actId="26606"/>
          <ac:spMkLst>
            <pc:docMk/>
            <pc:sldMk cId="2581242928" sldId="261"/>
            <ac:spMk id="9" creationId="{42A4FC2C-047E-45A5-965D-8E1E3BF09BC6}"/>
          </ac:spMkLst>
        </pc:spChg>
        <pc:picChg chg="add mod">
          <ac:chgData name="Mitch Davis" userId="388b89a0e6bb1f2e" providerId="LiveId" clId="{81CAB3DC-7B8A-3E40-9B54-D9DA970B936F}" dt="2022-11-07T15:05:06.857" v="7" actId="26606"/>
          <ac:picMkLst>
            <pc:docMk/>
            <pc:sldMk cId="2581242928" sldId="261"/>
            <ac:picMk id="4" creationId="{689F3176-7FE4-B1C9-B0B7-AE5366C897D5}"/>
          </ac:picMkLst>
        </pc:picChg>
      </pc:sldChg>
      <pc:sldChg chg="addSp delSp modSp add mod">
        <pc:chgData name="Mitch Davis" userId="388b89a0e6bb1f2e" providerId="LiveId" clId="{81CAB3DC-7B8A-3E40-9B54-D9DA970B936F}" dt="2022-11-07T15:05:24.433" v="11" actId="26606"/>
        <pc:sldMkLst>
          <pc:docMk/>
          <pc:sldMk cId="4235765313" sldId="262"/>
        </pc:sldMkLst>
        <pc:spChg chg="add del mod">
          <ac:chgData name="Mitch Davis" userId="388b89a0e6bb1f2e" providerId="LiveId" clId="{81CAB3DC-7B8A-3E40-9B54-D9DA970B936F}" dt="2022-11-07T15:05:24.433" v="11" actId="26606"/>
          <ac:spMkLst>
            <pc:docMk/>
            <pc:sldMk cId="4235765313" sldId="262"/>
            <ac:spMk id="3" creationId="{5EBAED4D-CE83-6934-7ABC-5C7C061F26DE}"/>
          </ac:spMkLst>
        </pc:spChg>
        <pc:spChg chg="del">
          <ac:chgData name="Mitch Davis" userId="388b89a0e6bb1f2e" providerId="LiveId" clId="{81CAB3DC-7B8A-3E40-9B54-D9DA970B936F}" dt="2022-11-07T15:05:24.433" v="11" actId="26606"/>
          <ac:spMkLst>
            <pc:docMk/>
            <pc:sldMk cId="4235765313" sldId="262"/>
            <ac:spMk id="9" creationId="{42A4FC2C-047E-45A5-965D-8E1E3BF09BC6}"/>
          </ac:spMkLst>
        </pc:spChg>
        <pc:spChg chg="add">
          <ac:chgData name="Mitch Davis" userId="388b89a0e6bb1f2e" providerId="LiveId" clId="{81CAB3DC-7B8A-3E40-9B54-D9DA970B936F}" dt="2022-11-07T15:05:24.433" v="11" actId="26606"/>
          <ac:spMkLst>
            <pc:docMk/>
            <pc:sldMk cId="4235765313" sldId="262"/>
            <ac:spMk id="14" creationId="{42A4FC2C-047E-45A5-965D-8E1E3BF09BC6}"/>
          </ac:spMkLst>
        </pc:spChg>
        <pc:picChg chg="del">
          <ac:chgData name="Mitch Davis" userId="388b89a0e6bb1f2e" providerId="LiveId" clId="{81CAB3DC-7B8A-3E40-9B54-D9DA970B936F}" dt="2022-11-07T15:05:21.351" v="9" actId="478"/>
          <ac:picMkLst>
            <pc:docMk/>
            <pc:sldMk cId="4235765313" sldId="262"/>
            <ac:picMk id="4" creationId="{689F3176-7FE4-B1C9-B0B7-AE5366C897D5}"/>
          </ac:picMkLst>
        </pc:picChg>
        <pc:picChg chg="add mod">
          <ac:chgData name="Mitch Davis" userId="388b89a0e6bb1f2e" providerId="LiveId" clId="{81CAB3DC-7B8A-3E40-9B54-D9DA970B936F}" dt="2022-11-07T15:05:24.433" v="11" actId="26606"/>
          <ac:picMkLst>
            <pc:docMk/>
            <pc:sldMk cId="4235765313" sldId="262"/>
            <ac:picMk id="5" creationId="{93269FD1-1947-8C4A-5793-CC0EABC10019}"/>
          </ac:picMkLst>
        </pc:picChg>
      </pc:sldChg>
      <pc:sldChg chg="addSp delSp modSp add mod">
        <pc:chgData name="Mitch Davis" userId="388b89a0e6bb1f2e" providerId="LiveId" clId="{81CAB3DC-7B8A-3E40-9B54-D9DA970B936F}" dt="2022-11-07T15:05:52.368" v="15" actId="26606"/>
        <pc:sldMkLst>
          <pc:docMk/>
          <pc:sldMk cId="3996312310" sldId="263"/>
        </pc:sldMkLst>
        <pc:spChg chg="add del mod">
          <ac:chgData name="Mitch Davis" userId="388b89a0e6bb1f2e" providerId="LiveId" clId="{81CAB3DC-7B8A-3E40-9B54-D9DA970B936F}" dt="2022-11-07T15:05:52.368" v="15" actId="26606"/>
          <ac:spMkLst>
            <pc:docMk/>
            <pc:sldMk cId="3996312310" sldId="263"/>
            <ac:spMk id="3" creationId="{E9137380-9634-EDF5-ED26-1AF5D2AA4C81}"/>
          </ac:spMkLst>
        </pc:spChg>
        <pc:spChg chg="del">
          <ac:chgData name="Mitch Davis" userId="388b89a0e6bb1f2e" providerId="LiveId" clId="{81CAB3DC-7B8A-3E40-9B54-D9DA970B936F}" dt="2022-11-07T15:05:52.368" v="15" actId="26606"/>
          <ac:spMkLst>
            <pc:docMk/>
            <pc:sldMk cId="3996312310" sldId="263"/>
            <ac:spMk id="14" creationId="{42A4FC2C-047E-45A5-965D-8E1E3BF09BC6}"/>
          </ac:spMkLst>
        </pc:spChg>
        <pc:spChg chg="add">
          <ac:chgData name="Mitch Davis" userId="388b89a0e6bb1f2e" providerId="LiveId" clId="{81CAB3DC-7B8A-3E40-9B54-D9DA970B936F}" dt="2022-11-07T15:05:52.368" v="15" actId="26606"/>
          <ac:spMkLst>
            <pc:docMk/>
            <pc:sldMk cId="3996312310" sldId="263"/>
            <ac:spMk id="19" creationId="{42A4FC2C-047E-45A5-965D-8E1E3BF09BC6}"/>
          </ac:spMkLst>
        </pc:spChg>
        <pc:picChg chg="add mod">
          <ac:chgData name="Mitch Davis" userId="388b89a0e6bb1f2e" providerId="LiveId" clId="{81CAB3DC-7B8A-3E40-9B54-D9DA970B936F}" dt="2022-11-07T15:05:52.368" v="15" actId="26606"/>
          <ac:picMkLst>
            <pc:docMk/>
            <pc:sldMk cId="3996312310" sldId="263"/>
            <ac:picMk id="4" creationId="{A57438DB-ECA1-D104-61D5-EEE74369E274}"/>
          </ac:picMkLst>
        </pc:picChg>
        <pc:picChg chg="del">
          <ac:chgData name="Mitch Davis" userId="388b89a0e6bb1f2e" providerId="LiveId" clId="{81CAB3DC-7B8A-3E40-9B54-D9DA970B936F}" dt="2022-11-07T15:05:48.262" v="13" actId="478"/>
          <ac:picMkLst>
            <pc:docMk/>
            <pc:sldMk cId="3996312310" sldId="263"/>
            <ac:picMk id="5" creationId="{93269FD1-1947-8C4A-5793-CC0EABC1001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D2A4-A6A5-DD3E-D71C-274E734EA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B3C836-8B38-AE98-F52F-3EF1FAE11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62AAF-DCDD-3545-F5BE-079BE0F03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10B-B066-AA4F-958E-62A0D9AB94EA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6AD3D-FF2E-598A-E758-5D49F4FCA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9CD61-D910-D54C-3D35-5C3C176C5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A8F7-CB51-B949-A79D-2C6EAAC0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18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0476-4CA3-15D5-A407-D0F332D79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A08469-26A4-E378-5371-D76539F94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9BF5C-1E41-FEFE-2CC8-EF0BA4D07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10B-B066-AA4F-958E-62A0D9AB94EA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B9058-6C09-E423-82EB-6F34CC26C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88AD-9936-719D-3540-D8E2E5EBF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A8F7-CB51-B949-A79D-2C6EAAC0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72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C49FA7-F331-177E-EEDC-6A944365CE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04BD1C-1030-5377-580B-3DEE16FF3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FEDC3-D6A2-4DA9-E29D-C83AFDEDA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10B-B066-AA4F-958E-62A0D9AB94EA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3E7F8-D6C8-89FE-A746-2C3AA6A38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66255-84FD-FCE7-1205-4BD22FF30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A8F7-CB51-B949-A79D-2C6EAAC0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0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CEA10-A83C-B792-4ED0-C064FA6F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A7CF9-C941-CC34-743C-538BB23CF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600CC-A2F9-0ADD-15D0-24FEAA38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10B-B066-AA4F-958E-62A0D9AB94EA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E1E00-BF61-3708-0AB6-E57A3ACA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9182C-E3FC-5E13-A6E6-3EA702A6F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A8F7-CB51-B949-A79D-2C6EAAC0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72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B4D17-4DE8-7E66-7015-E4B678727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9FE8E-1EDA-CDC5-8CC6-D604EA628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279C9-B121-65E1-9449-25CFB621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10B-B066-AA4F-958E-62A0D9AB94EA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FC8D2-0FD0-7C5C-C2F2-1C20805F1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6B85C-ADEB-BD28-6E79-0AAD8F443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A8F7-CB51-B949-A79D-2C6EAAC0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20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8D556-DC87-2A99-A78B-2DC07D5F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39C62-AD34-3BF8-685D-217DC9B4A6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E9130-6E96-2A81-DB38-6549E5E52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FFBDE-C7CE-F924-D65E-E97EC224B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10B-B066-AA4F-958E-62A0D9AB94EA}" type="datetimeFigureOut">
              <a:rPr lang="en-US" smtClean="0"/>
              <a:t>11/7/22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381400-B70C-8BD3-819C-99BB51B39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8B5CA-A06D-0AC2-3184-A67F948F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A8F7-CB51-B949-A79D-2C6EAAC0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59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4BFAC-7A60-1623-DC4E-18E1CA9D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969E0-D3F9-DE09-E1EC-83433D66B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4FFA11-277D-B747-6F1F-792CFE9E5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C5F591-B161-D21C-70E9-0A94B22B4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1B46A2-C003-086A-094C-AC4F39A2F5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74F63E-6687-A763-F166-DACA64D47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10B-B066-AA4F-958E-62A0D9AB94EA}" type="datetimeFigureOut">
              <a:rPr lang="en-US" smtClean="0"/>
              <a:t>11/7/22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031CB2-3B3C-B8D2-99B0-798321545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19B8B9-8936-235A-5F0A-CCCF72B90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A8F7-CB51-B949-A79D-2C6EAAC0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61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AB435-96CA-AADB-FD72-AEEE237B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C201D2-C8C3-93C8-8415-6BDEA3392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10B-B066-AA4F-958E-62A0D9AB94EA}" type="datetimeFigureOut">
              <a:rPr lang="en-US" smtClean="0"/>
              <a:t>11/7/22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99A63-6241-7A4E-265A-D6589BC2B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F6A73-17B2-2A4C-4579-8EA0413D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A8F7-CB51-B949-A79D-2C6EAAC0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10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8E48E7-2458-4BFB-9811-4126BE705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10B-B066-AA4F-958E-62A0D9AB94EA}" type="datetimeFigureOut">
              <a:rPr lang="en-US" smtClean="0"/>
              <a:t>11/7/22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4610A4-9058-2FC5-6D5B-CE6FBBAC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2D4B9-8B7A-260B-1FB2-61897F3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A8F7-CB51-B949-A79D-2C6EAAC0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59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1C54-FF64-74B5-98A3-5DC604091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14C38-A682-FC23-B615-8D6F998C9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AA822-840B-72B1-39E3-0653651C6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EC5E8-D7FE-8D4B-8256-45124886C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10B-B066-AA4F-958E-62A0D9AB94EA}" type="datetimeFigureOut">
              <a:rPr lang="en-US" smtClean="0"/>
              <a:t>11/7/22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76625-F23B-EF83-6874-84331187E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2E8D54-6D5F-1022-E94C-5D4EEC36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A8F7-CB51-B949-A79D-2C6EAAC0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9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8F68-29AE-12AD-10B5-8BCB67839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ADA1CB-9D76-8224-CB25-52FFF193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C9D861-2749-A948-012A-E2E47E028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00646E-E231-E059-2E7E-9DAABA8CA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10B-B066-AA4F-958E-62A0D9AB94EA}" type="datetimeFigureOut">
              <a:rPr lang="en-US" smtClean="0"/>
              <a:t>11/7/22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B7DD-8E61-A350-63E3-B099B66ED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28492A-15F2-368A-9D48-AA5976C7E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A8F7-CB51-B949-A79D-2C6EAAC0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2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78A9C0-C87D-2B1C-44E4-1C5F161C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2E2A68-6AA5-D169-5ED9-2F53AA3AE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62E57-1EBF-ABBD-A3A5-46A8F0AC9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0D10B-B066-AA4F-958E-62A0D9AB94EA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09565-20AB-8BCA-B844-DCBEE60CF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57C1E-4B78-4E1C-5FE3-1CE513BDA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CA8F7-CB51-B949-A79D-2C6EAAC0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7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4" name="Rectangle 307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6" name="Freeform: Shape 308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83" name="Freeform: Shape 308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85" name="Freeform: Shape 308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87" name="Freeform: Shape 308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89" name="Freeform: Shape 308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91" name="Freeform: Shape 309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DFA08E-93F1-9AFE-F5D6-3A216E3E40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26DD60F-7A40-7397-F2C0-EF7BDCF20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85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2C7DD-9BC8-9FAE-9272-ED3E5F178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b="1" dirty="0"/>
              <a:t>October 31</a:t>
            </a:r>
            <a:r>
              <a:rPr lang="en-US" sz="3600" b="1" baseline="30000" dirty="0"/>
              <a:t>st</a:t>
            </a:r>
            <a:r>
              <a:rPr lang="en-US" sz="3600" b="1" dirty="0"/>
              <a:t> </a:t>
            </a:r>
            <a:br>
              <a:rPr lang="en-US" sz="3600" dirty="0"/>
            </a:br>
            <a: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All </a:t>
            </a:r>
            <a:r>
              <a:rPr lang="en-US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Hallow’s</a:t>
            </a:r>
            <a: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Eve</a:t>
            </a:r>
            <a:endParaRPr lang="en-US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circle&#10;&#10;Description automatically generated">
            <a:extLst>
              <a:ext uri="{FF2B5EF4-FFF2-40B4-BE49-F238E27FC236}">
                <a16:creationId xmlns:a16="http://schemas.microsoft.com/office/drawing/2014/main" id="{411D8370-7C27-72FF-BD38-D17BCCA119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57" b="3440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A0140-F96F-2733-3E95-27B6698FB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0" y="3752850"/>
            <a:ext cx="7937495" cy="2905125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It was also on this day (1517) that Martin Luther delivered his protest (“95 theses”) to the Catholic church which began the Protestant reformation.</a:t>
            </a:r>
          </a:p>
          <a:p>
            <a:r>
              <a:rPr lang="en-US" dirty="0"/>
              <a:t>While mostly neglected by many practicing Christianity what is important for us today is that many have passed the veil of this side of eternity in their walk with God.</a:t>
            </a:r>
          </a:p>
        </p:txBody>
      </p:sp>
    </p:spTree>
    <p:extLst>
      <p:ext uri="{BB962C8B-B14F-4D97-AF65-F5344CB8AC3E}">
        <p14:creationId xmlns:p14="http://schemas.microsoft.com/office/powerpoint/2010/main" val="1547103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2" descr="Sharon Joyce Hall Joseph Franklin, Tennessee Obituary">
            <a:extLst>
              <a:ext uri="{FF2B5EF4-FFF2-40B4-BE49-F238E27FC236}">
                <a16:creationId xmlns:a16="http://schemas.microsoft.com/office/drawing/2014/main" id="{3C561709-01B7-F6D8-AC82-832EA6AB3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0" r="-4" b="6896"/>
          <a:stretch/>
        </p:blipFill>
        <p:spPr bwMode="auto">
          <a:xfrm>
            <a:off x="1" y="1"/>
            <a:ext cx="2970465" cy="338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person, outdoor, tree&#10;&#10;Description automatically generated">
            <a:extLst>
              <a:ext uri="{FF2B5EF4-FFF2-40B4-BE49-F238E27FC236}">
                <a16:creationId xmlns:a16="http://schemas.microsoft.com/office/drawing/2014/main" id="{0C89A8FE-7267-2F55-5460-D02D39A339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79" r="4329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0F3087-B132-C440-774C-E7BF66B461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" b="6073"/>
          <a:stretch/>
        </p:blipFill>
        <p:spPr>
          <a:xfrm flipH="1"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2DF552-FF8E-9F6C-E445-367AE5829F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98" r="1" b="3841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A735CB-3663-065F-3A73-1A84832BD9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" b="14581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BE7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33B876-80D9-D811-A3B3-EEAB8832A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648" y="3616286"/>
            <a:ext cx="5193748" cy="63712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The last 12 years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8ADACF7-EC88-C1DE-01D6-A1F44A67DC8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042" r="-5" b="-5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0DBBC-EFA8-07A2-5F7F-240AC0049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253410"/>
            <a:ext cx="5366610" cy="2347415"/>
          </a:xfrm>
        </p:spPr>
        <p:txBody>
          <a:bodyPr numCol="2">
            <a:normAutofit lnSpcReduction="10000"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Luther (2010) and Margaret Smithson (2012)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Opal Blankenship (2011)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James “Jimmy” Hickman (2011)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Janie Reed (2013)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Mark </a:t>
            </a:r>
            <a:r>
              <a:rPr lang="en-US" sz="2000" dirty="0" err="1">
                <a:solidFill>
                  <a:srgbClr val="FFFFFF"/>
                </a:solidFill>
              </a:rPr>
              <a:t>Chilcote</a:t>
            </a:r>
            <a:r>
              <a:rPr lang="en-US" sz="2000" dirty="0">
                <a:solidFill>
                  <a:srgbClr val="FFFFFF"/>
                </a:solidFill>
              </a:rPr>
              <a:t> (2014)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Charles Thurman (2014)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Sue Claytor (2015)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Clay &amp; Sharon Joseph (2015)</a:t>
            </a:r>
          </a:p>
        </p:txBody>
      </p:sp>
    </p:spTree>
    <p:extLst>
      <p:ext uri="{BB962C8B-B14F-4D97-AF65-F5344CB8AC3E}">
        <p14:creationId xmlns:p14="http://schemas.microsoft.com/office/powerpoint/2010/main" val="2841230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1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0E4344-FC7A-DC0A-42AC-23A463066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47" r="3" b="2036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787AA0-7ECC-2412-B12E-91977E5E4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6" r="-5" b="5475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4DFF6B-EB6D-81F0-7B18-A192142742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" b="6073"/>
          <a:stretch/>
        </p:blipFill>
        <p:spPr>
          <a:xfrm>
            <a:off x="15475" y="3469003"/>
            <a:ext cx="2971800" cy="3383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6370EA-4134-806E-4804-16DB49A620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8013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2858BF-DEAB-9C13-78DF-44D448C714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00" r="-4" b="10896"/>
          <a:stretch/>
        </p:blipFill>
        <p:spPr>
          <a:xfrm>
            <a:off x="6146638" y="-3582"/>
            <a:ext cx="2970465" cy="3383280"/>
          </a:xfrm>
          <a:prstGeom prst="rect">
            <a:avLst/>
          </a:prstGeom>
        </p:spPr>
      </p:pic>
      <p:sp>
        <p:nvSpPr>
          <p:cNvPr id="20" name="Rectangle 23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603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33B876-80D9-D811-A3B3-EEAB8832A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648" y="3553107"/>
            <a:ext cx="5193748" cy="63712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The last 12 years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1EB0A9-4AC8-6922-2E47-C48FBFDD40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971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0DBBC-EFA8-07A2-5F7F-240AC0049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4"/>
            <a:ext cx="5366610" cy="2118815"/>
          </a:xfrm>
        </p:spPr>
        <p:txBody>
          <a:bodyPr numCol="3"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Charles McCann (2015)</a:t>
            </a:r>
          </a:p>
          <a:p>
            <a:r>
              <a:rPr lang="en-US" sz="1800" dirty="0">
                <a:solidFill>
                  <a:srgbClr val="FFFFFF"/>
                </a:solidFill>
              </a:rPr>
              <a:t>John (2017) and Betty Francis (2015)</a:t>
            </a:r>
          </a:p>
          <a:p>
            <a:r>
              <a:rPr lang="en-US" sz="1800" dirty="0">
                <a:solidFill>
                  <a:srgbClr val="FFFFFF"/>
                </a:solidFill>
              </a:rPr>
              <a:t>Luke Hughey (2016)</a:t>
            </a:r>
          </a:p>
          <a:p>
            <a:r>
              <a:rPr lang="en-US" sz="1800" dirty="0">
                <a:solidFill>
                  <a:srgbClr val="FFFFFF"/>
                </a:solidFill>
              </a:rPr>
              <a:t>Herk Norris (2017)</a:t>
            </a:r>
          </a:p>
          <a:p>
            <a:r>
              <a:rPr lang="en-US" sz="1800" dirty="0">
                <a:solidFill>
                  <a:srgbClr val="FFFFFF"/>
                </a:solidFill>
              </a:rPr>
              <a:t>Jim Dark (2018)</a:t>
            </a:r>
          </a:p>
          <a:p>
            <a:r>
              <a:rPr lang="en-US" sz="1800" dirty="0">
                <a:solidFill>
                  <a:srgbClr val="FFFFFF"/>
                </a:solidFill>
              </a:rPr>
              <a:t>Julia Holt (2018)</a:t>
            </a:r>
          </a:p>
          <a:p>
            <a:r>
              <a:rPr lang="en-US" sz="1800" dirty="0">
                <a:solidFill>
                  <a:srgbClr val="FFFFFF"/>
                </a:solidFill>
              </a:rPr>
              <a:t>Odell Garrett (2018)</a:t>
            </a:r>
          </a:p>
          <a:p>
            <a:r>
              <a:rPr lang="en-US" sz="1800" dirty="0">
                <a:solidFill>
                  <a:srgbClr val="FFFFFF"/>
                </a:solidFill>
              </a:rPr>
              <a:t>Carolyn Holland (2018)</a:t>
            </a:r>
          </a:p>
          <a:p>
            <a:r>
              <a:rPr lang="en-US" sz="1800" dirty="0">
                <a:solidFill>
                  <a:srgbClr val="FFFFFF"/>
                </a:solidFill>
              </a:rPr>
              <a:t>Loretta Nash (2019)</a:t>
            </a:r>
          </a:p>
        </p:txBody>
      </p:sp>
    </p:spTree>
    <p:extLst>
      <p:ext uri="{BB962C8B-B14F-4D97-AF65-F5344CB8AC3E}">
        <p14:creationId xmlns:p14="http://schemas.microsoft.com/office/powerpoint/2010/main" val="4255396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3B876-80D9-D811-A3B3-EEAB8832A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562" y="3672836"/>
            <a:ext cx="3182113" cy="761271"/>
          </a:xfrm>
        </p:spPr>
        <p:txBody>
          <a:bodyPr>
            <a:normAutofit/>
          </a:bodyPr>
          <a:lstStyle/>
          <a:p>
            <a:r>
              <a:rPr lang="en-US" sz="3200" dirty="0"/>
              <a:t>The last 12 years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EECF78C-1048-456C-88A0-441412321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292608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C757A0-EED3-8530-DA07-27F90BD1E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9" r="13125" b="3"/>
          <a:stretch/>
        </p:blipFill>
        <p:spPr>
          <a:xfrm>
            <a:off x="-6" y="457200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F4C8155D-EBB3-4B50-B945-2D47A2C5C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78307" y="2926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FC107B-65CC-76F3-32C4-400F02FE3C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79" r="5" b="2021"/>
          <a:stretch/>
        </p:blipFill>
        <p:spPr>
          <a:xfrm>
            <a:off x="2142899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EE99A833-6C48-4919-98F7-4D15C7369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5776" y="2926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B754F-DAEB-74C1-4EEF-FBC7DC2E18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75" r="3" b="1128"/>
          <a:stretch/>
        </p:blipFill>
        <p:spPr>
          <a:xfrm>
            <a:off x="5540368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CF523106-7311-45AB-A97A-9BE6E22AC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3245" y="302170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0435A7-88F7-830D-9A9A-9E13E1E9DE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" b="9822"/>
          <a:stretch/>
        </p:blipFill>
        <p:spPr>
          <a:xfrm>
            <a:off x="8937837" y="466762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0DBBC-EFA8-07A2-5F7F-240AC0049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8" y="4632224"/>
            <a:ext cx="6277111" cy="1933167"/>
          </a:xfrm>
        </p:spPr>
        <p:txBody>
          <a:bodyPr numCol="3" anchor="t">
            <a:normAutofit/>
          </a:bodyPr>
          <a:lstStyle/>
          <a:p>
            <a:r>
              <a:rPr lang="en-US" sz="1800" dirty="0"/>
              <a:t>Arthur Witt (2019)</a:t>
            </a:r>
          </a:p>
          <a:p>
            <a:r>
              <a:rPr lang="en-US" sz="1800" dirty="0"/>
              <a:t>Paulette Coleman (2019)</a:t>
            </a:r>
          </a:p>
          <a:p>
            <a:r>
              <a:rPr lang="en-US" sz="1800" dirty="0"/>
              <a:t>Doris </a:t>
            </a:r>
            <a:r>
              <a:rPr lang="en-US" sz="1800" dirty="0" err="1"/>
              <a:t>Eades</a:t>
            </a:r>
            <a:r>
              <a:rPr lang="en-US" sz="1800" dirty="0"/>
              <a:t> (2019)</a:t>
            </a:r>
          </a:p>
          <a:p>
            <a:r>
              <a:rPr lang="en-US" sz="1800" dirty="0"/>
              <a:t>Kathy </a:t>
            </a:r>
            <a:r>
              <a:rPr lang="en-US" sz="1800" dirty="0" err="1"/>
              <a:t>Eades</a:t>
            </a:r>
            <a:r>
              <a:rPr lang="en-US" sz="1800" dirty="0"/>
              <a:t> (2020)</a:t>
            </a:r>
          </a:p>
          <a:p>
            <a:r>
              <a:rPr lang="en-US" sz="1800" dirty="0"/>
              <a:t>Lou Hulme (2020)</a:t>
            </a:r>
          </a:p>
          <a:p>
            <a:r>
              <a:rPr lang="en-US" sz="1800" dirty="0"/>
              <a:t>Sheila Cather (2020)</a:t>
            </a:r>
          </a:p>
          <a:p>
            <a:r>
              <a:rPr lang="en-US" sz="1800" dirty="0"/>
              <a:t>Harriet Jenkins (2021)</a:t>
            </a:r>
          </a:p>
          <a:p>
            <a:r>
              <a:rPr lang="en-US" sz="1800" dirty="0"/>
              <a:t>Brenda Wells (2021)</a:t>
            </a:r>
          </a:p>
          <a:p>
            <a:r>
              <a:rPr lang="en-US" sz="1800" dirty="0"/>
              <a:t>Mary Warnke (2021)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C1CFE70-2BD5-4661-8AF9-D097E65E7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9027" y="338505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ree, outdoor, person, grass&#10;&#10;Description automatically generated">
            <a:extLst>
              <a:ext uri="{FF2B5EF4-FFF2-40B4-BE49-F238E27FC236}">
                <a16:creationId xmlns:a16="http://schemas.microsoft.com/office/drawing/2014/main" id="{33B9490D-A607-9D35-E145-8574CBDE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51" r="21248" b="-3"/>
          <a:stretch/>
        </p:blipFill>
        <p:spPr>
          <a:xfrm>
            <a:off x="7223619" y="354965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A6B4445-DDB3-4971-8FBA-4DCAF08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429044" y="3319690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509111-2065-CE9F-AC10-D5715E673B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346" r="27349" b="-5"/>
          <a:stretch/>
        </p:blipFill>
        <p:spPr>
          <a:xfrm>
            <a:off x="10593636" y="3484282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426464" y="0"/>
                </a:moveTo>
                <a:cubicBezTo>
                  <a:pt x="1475702" y="0"/>
                  <a:pt x="1524358" y="2495"/>
                  <a:pt x="1572312" y="7365"/>
                </a:cubicBezTo>
                <a:lnTo>
                  <a:pt x="1598364" y="11341"/>
                </a:lnTo>
                <a:lnTo>
                  <a:pt x="1598364" y="2841587"/>
                </a:lnTo>
                <a:lnTo>
                  <a:pt x="1572312" y="2845563"/>
                </a:lnTo>
                <a:cubicBezTo>
                  <a:pt x="1524358" y="2850433"/>
                  <a:pt x="1475702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6587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9F3176-7FE4-B1C9-B0B7-AE5366C89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42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269FD1-1947-8C4A-5793-CC0EABC10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65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7438DB-ECA1-D104-61D5-EEE74369E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12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3652</TotalTime>
  <Words>223</Words>
  <Application>Microsoft Macintosh PowerPoint</Application>
  <PresentationFormat>Widescreen</PresentationFormat>
  <Paragraphs>32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Aharoni</vt:lpstr>
      <vt:lpstr>Arial</vt:lpstr>
      <vt:lpstr>Calibri</vt:lpstr>
      <vt:lpstr>Calibri Light</vt:lpstr>
      <vt:lpstr>Office Theme</vt:lpstr>
      <vt:lpstr>PowerPoint Presentation</vt:lpstr>
      <vt:lpstr>October 31st  All Hallow’s Eve</vt:lpstr>
      <vt:lpstr>The last 12 years</vt:lpstr>
      <vt:lpstr>The last 12 years</vt:lpstr>
      <vt:lpstr>The last 12 years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the reason for the hope in you?</dc:title>
  <dc:creator>Mitch Davis</dc:creator>
  <cp:lastModifiedBy>Mitch Davis</cp:lastModifiedBy>
  <cp:revision>1</cp:revision>
  <dcterms:created xsi:type="dcterms:W3CDTF">2022-11-03T14:49:28Z</dcterms:created>
  <dcterms:modified xsi:type="dcterms:W3CDTF">2022-11-07T15:05:56Z</dcterms:modified>
</cp:coreProperties>
</file>