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C6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E65AC7-BAC4-444E-AE2E-B493D1B94FFA}" v="11" dt="2022-10-09T04:11:57.4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26"/>
  </p:normalViewPr>
  <p:slideViewPr>
    <p:cSldViewPr snapToGrid="0">
      <p:cViewPr varScale="1">
        <p:scale>
          <a:sx n="116" d="100"/>
          <a:sy n="116" d="100"/>
        </p:scale>
        <p:origin x="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tch Davis" userId="388b89a0e6bb1f2e" providerId="LiveId" clId="{C2E65AC7-BAC4-444E-AE2E-B493D1B94FFA}"/>
    <pc:docChg chg="custSel modSld">
      <pc:chgData name="Mitch Davis" userId="388b89a0e6bb1f2e" providerId="LiveId" clId="{C2E65AC7-BAC4-444E-AE2E-B493D1B94FFA}" dt="2022-10-09T05:07:43.040" v="16" actId="27636"/>
      <pc:docMkLst>
        <pc:docMk/>
      </pc:docMkLst>
      <pc:sldChg chg="modSp mod">
        <pc:chgData name="Mitch Davis" userId="388b89a0e6bb1f2e" providerId="LiveId" clId="{C2E65AC7-BAC4-444E-AE2E-B493D1B94FFA}" dt="2022-10-09T05:07:43.040" v="16" actId="27636"/>
        <pc:sldMkLst>
          <pc:docMk/>
          <pc:sldMk cId="2583380207" sldId="260"/>
        </pc:sldMkLst>
        <pc:spChg chg="mod">
          <ac:chgData name="Mitch Davis" userId="388b89a0e6bb1f2e" providerId="LiveId" clId="{C2E65AC7-BAC4-444E-AE2E-B493D1B94FFA}" dt="2022-10-09T05:07:43.040" v="16" actId="27636"/>
          <ac:spMkLst>
            <pc:docMk/>
            <pc:sldMk cId="2583380207" sldId="260"/>
            <ac:spMk id="2" creationId="{623BFCE7-A34F-6790-4BDE-21B23927905C}"/>
          </ac:spMkLst>
        </pc:spChg>
      </pc:sldChg>
      <pc:sldChg chg="modSp mod">
        <pc:chgData name="Mitch Davis" userId="388b89a0e6bb1f2e" providerId="LiveId" clId="{C2E65AC7-BAC4-444E-AE2E-B493D1B94FFA}" dt="2022-10-09T05:07:33.222" v="1" actId="20577"/>
        <pc:sldMkLst>
          <pc:docMk/>
          <pc:sldMk cId="3322755961" sldId="265"/>
        </pc:sldMkLst>
        <pc:spChg chg="mod">
          <ac:chgData name="Mitch Davis" userId="388b89a0e6bb1f2e" providerId="LiveId" clId="{C2E65AC7-BAC4-444E-AE2E-B493D1B94FFA}" dt="2022-10-09T05:07:33.222" v="1" actId="20577"/>
          <ac:spMkLst>
            <pc:docMk/>
            <pc:sldMk cId="3322755961" sldId="265"/>
            <ac:spMk id="4" creationId="{C44AB3CF-C178-15E9-31EE-C033C618173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29134-E3C5-B074-CAF4-21B13059C5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6BE7F-25A9-3BA2-1C56-0126AA46F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7952F-E0B1-685C-0EA4-D7029D1C8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8A5E9-3A42-A7B1-B181-A477897C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426E8-2B58-528B-8778-AA94EB06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63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F5666-5C84-E7AD-FDFB-E26DDE4B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C84D50-4FB1-83D5-2B8C-ED4F8738C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A18C8-E0C6-86B1-C35A-B73E9180D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9D173-0945-8EA4-A1F3-2DB8A9EE7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60B1A-02F0-B704-966E-012BC0F37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9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62BCFA-8443-6CCA-376E-54A593513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D45228-9CAA-5563-F56C-C26FDD2A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3A674-3395-204F-862C-B38380998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FB16A-3175-40BE-C29A-86193B06A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8082E-085C-7830-218A-789F29160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723F8-DB05-BD5F-82A1-94687F182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2FEA9-68D1-B13A-E310-02C67BA61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9D485-3D9B-7E91-E4C5-34B62508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C948F-E576-F7AC-540A-584FBCDD0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26B73-DC8E-4865-2AC3-ED541C69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39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0440-16E7-D704-ACC5-B56C1E3E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1395C-F471-68A8-AB5F-99723FF5F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D0348-253D-3FC2-CDB3-5F5CC17B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59E2D-5D4B-D18D-EAA0-0B6B10630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A4E9E-61AE-2A12-3F0A-F800CAC5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3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F18A9-787E-9019-CA7F-C4F12E0D5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1B761-E054-7636-5F52-A421E03AD2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6C94B-0BC9-60A3-5326-819B85D98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3F063-F9BA-FD66-1B53-2F67854B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2056C-312E-B185-5A32-C98B37C5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1834F-CCEE-465F-8547-05C92CA2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6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B2A36-75E1-13BA-9788-F081B57C9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975A1-4E78-2F6E-396A-1976E962A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3F1C50-2966-0841-6AF7-B7B744BB2E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AFEB11-A429-5EC4-4432-19AE50013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2D7A0-80CA-7591-B946-821AB6637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956A49-F3EB-43DF-FF95-70C73EB6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349F5D-669F-B91E-3E4B-73E10974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F5B52B-B72C-D34B-3419-793FE364D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639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D539D-355E-EA75-B50C-E90657436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F0005-8022-D6CA-91F8-F5A64B98A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DC4077-1AFB-5262-2FDC-07381EE2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BEB9F-52C6-80E5-7D05-C89562F7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556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10E297-BD96-1577-89BA-B0D77922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6504E7-D7B3-A776-61CA-AFF6873DC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CE1060-FD3C-C318-8BA7-C234FEB0C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608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6DCD-9796-2969-6401-4ED398D8B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8501-9A84-C253-3D59-398A0D0B4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29D2B6-A03B-5B7F-FAB2-6BDBA8813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27AE9-718B-F6AB-DDEA-0BFAEBB35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B1259-3771-C02A-510B-88043085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6FC-A690-98B2-1EE2-FF64F55D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13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2888D-C892-D23E-455C-34C74AF4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5A817B-8561-AF26-1725-77C5F3A10A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DA972-BC1D-DE26-1868-5A807FF6B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48411-126B-3950-7791-746D4AE6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06006-1CBB-BD50-D1F2-DF214CBCD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827EE9-DB25-313E-9A04-997F915F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7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340B1C-6345-2C00-452F-B101967A4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EE0A9-8C34-42B2-2EDD-3762E0F39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7563E-60F0-F8C6-4C37-1D455D3790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8CC1F-0415-884B-B439-A6D133549329}" type="datetimeFigureOut">
              <a:rPr lang="en-US" smtClean="0"/>
              <a:t>10/9/22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A6018-4C2C-1D06-D3B4-B1B73CD7E7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D1445-8A4B-34F0-05C1-59D804DD7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3343C-F126-004A-9F92-D468B9CCF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67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D53107-2D2D-667B-0474-5007F980AA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0032" b="4778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4892040"/>
            <a:ext cx="12191999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D5F196-3A58-F71A-662B-F09DA8CD4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264" y="5154168"/>
            <a:ext cx="6973204" cy="1261872"/>
          </a:xfrm>
        </p:spPr>
        <p:txBody>
          <a:bodyPr anchor="ctr">
            <a:normAutofit/>
          </a:bodyPr>
          <a:lstStyle/>
          <a:p>
            <a:pPr algn="l"/>
            <a:r>
              <a:rPr lang="en-US" sz="4800">
                <a:solidFill>
                  <a:schemeClr val="tx1">
                    <a:lumMod val="85000"/>
                    <a:lumOff val="15000"/>
                  </a:schemeClr>
                </a:solidFill>
              </a:rPr>
              <a:t>Living Your Best Life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13816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226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8DEC-6F5E-5FA3-D6D6-BD1FD3B10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5" y="629266"/>
            <a:ext cx="3670210" cy="175417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EVERYONE wants the very BEST in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721FA-2DA3-A195-A913-4C65AF747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3200" dirty="0"/>
              <a:t>We REASON/ JUSTIFY each decision to make it happen.</a:t>
            </a:r>
          </a:p>
          <a:p>
            <a:r>
              <a:rPr lang="en-US" sz="3200" dirty="0"/>
              <a:t>It is the epitome statement of our desire to have the best life.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License Plate: Dodge - Grab Life by The Horns Sign SLAD3">
            <a:extLst>
              <a:ext uri="{FF2B5EF4-FFF2-40B4-BE49-F238E27FC236}">
                <a16:creationId xmlns:a16="http://schemas.microsoft.com/office/drawing/2014/main" id="{3FED2F01-D230-3783-CCE4-1FF1D2594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8" b="17992"/>
          <a:stretch/>
        </p:blipFill>
        <p:spPr bwMode="auto">
          <a:xfrm>
            <a:off x="5405862" y="1933730"/>
            <a:ext cx="6019331" cy="302051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44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DA487-6A24-AD8A-9F35-6084B7F5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71" y="640091"/>
            <a:ext cx="3762518" cy="5577818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 sz="3600" b="1" dirty="0">
                <a:solidFill>
                  <a:srgbClr val="FF0000"/>
                </a:solidFill>
              </a:rPr>
              <a:t>PROBLEM</a:t>
            </a:r>
            <a:r>
              <a:rPr lang="en-US" sz="36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?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decisions don’t always turn out to be what we thought/ hoped would be best for us/others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5926" y="0"/>
            <a:ext cx="756607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Wood human figure">
            <a:extLst>
              <a:ext uri="{FF2B5EF4-FFF2-40B4-BE49-F238E27FC236}">
                <a16:creationId xmlns:a16="http://schemas.microsoft.com/office/drawing/2014/main" id="{51F5E045-225B-9525-8DA3-EB728B9F1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962" b="-1"/>
          <a:stretch/>
        </p:blipFill>
        <p:spPr>
          <a:xfrm>
            <a:off x="6127177" y="804672"/>
            <a:ext cx="4563571" cy="52486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80635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66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ACD150-E3CD-0EA7-583A-7A234728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8"/>
            <a:ext cx="4620584" cy="39391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This problem has been with us from the beginning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57BE5-E345-691F-F446-30DF59906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7" y="4774019"/>
            <a:ext cx="4620584" cy="1279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Genesis 2:15-17; 3:5-7</a:t>
            </a:r>
          </a:p>
        </p:txBody>
      </p:sp>
      <p:pic>
        <p:nvPicPr>
          <p:cNvPr id="2054" name="Picture 6" descr="-do-not-eat-that-forbidden-fruit-of-proverbs-of-solomon">
            <a:extLst>
              <a:ext uri="{FF2B5EF4-FFF2-40B4-BE49-F238E27FC236}">
                <a16:creationId xmlns:a16="http://schemas.microsoft.com/office/drawing/2014/main" id="{5CF97091-48EB-DB8C-EF1F-16A130629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1" r="-1" b="2599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40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BFCE7-A34F-6790-4BDE-21B23927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Case study: Reuben, Gad, ½ Manasseh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09F92-855B-CF68-472D-8456B2DD2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Numbers 32</a:t>
            </a:r>
            <a:b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 Chron 5:18-22; 23-26</a:t>
            </a: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B70D509-FC75-2A09-F4E1-B79EE592B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15" r="-2" b="1347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3380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D2B106-31C7-446F-B4D3-C9EE8CEB5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7678B8-0AAC-460B-8CDB-C43156BBA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4FCCEE-3A3D-5340-29E2-CDED598A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1" y="613446"/>
            <a:ext cx="5292727" cy="28155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don’t see with an eternal perspective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93828-EA5E-D57A-CE84-AC35592A5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5265" y="3600450"/>
            <a:ext cx="5459798" cy="26140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kern="1200" dirty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rPr>
              <a:t>We often don’t look past our own life; or the lives of loved ones, let alone the well-being of strangers.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1F0D9B0E-E48B-450C-9134-0435D96D0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02207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7" name="Graphic 6" descr="World">
            <a:extLst>
              <a:ext uri="{FF2B5EF4-FFF2-40B4-BE49-F238E27FC236}">
                <a16:creationId xmlns:a16="http://schemas.microsoft.com/office/drawing/2014/main" id="{62D6C5AE-0D3A-B552-8AA8-18F9B7AC5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9994" y="1608058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5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955C72-508B-EAF3-3519-F00464FE8A9E}"/>
              </a:ext>
            </a:extLst>
          </p:cNvPr>
          <p:cNvGrpSpPr/>
          <p:nvPr/>
        </p:nvGrpSpPr>
        <p:grpSpPr>
          <a:xfrm>
            <a:off x="643467" y="750947"/>
            <a:ext cx="10905066" cy="5356106"/>
            <a:chOff x="403929" y="249376"/>
            <a:chExt cx="11638442" cy="571630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0E2146-9B4F-DFE6-C84E-5BD734EDAF8A}"/>
                </a:ext>
              </a:extLst>
            </p:cNvPr>
            <p:cNvGrpSpPr/>
            <p:nvPr/>
          </p:nvGrpSpPr>
          <p:grpSpPr>
            <a:xfrm>
              <a:off x="928688" y="957262"/>
              <a:ext cx="10334624" cy="4300538"/>
              <a:chOff x="557213" y="1171574"/>
              <a:chExt cx="11077574" cy="4943476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2F63049-7283-C052-88FD-66E9032DA4B6}"/>
                  </a:ext>
                </a:extLst>
              </p:cNvPr>
              <p:cNvCxnSpPr/>
              <p:nvPr/>
            </p:nvCxnSpPr>
            <p:spPr>
              <a:xfrm flipV="1">
                <a:off x="557213" y="1171575"/>
                <a:ext cx="5538787" cy="494347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255B5643-FECD-E080-4A3F-810CE3EDA76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6096000" y="1171574"/>
                <a:ext cx="5538787" cy="494347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C7BFE1F-9173-8241-1572-F1090FB8D952}"/>
                </a:ext>
              </a:extLst>
            </p:cNvPr>
            <p:cNvSpPr txBox="1"/>
            <p:nvPr/>
          </p:nvSpPr>
          <p:spPr>
            <a:xfrm>
              <a:off x="403929" y="5257799"/>
              <a:ext cx="1049518" cy="70788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3900"/>
                <a:t>Past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34287C8-CAAA-4344-826B-D514620C92F9}"/>
                </a:ext>
              </a:extLst>
            </p:cNvPr>
            <p:cNvSpPr txBox="1"/>
            <p:nvPr/>
          </p:nvSpPr>
          <p:spPr>
            <a:xfrm>
              <a:off x="10484252" y="5257799"/>
              <a:ext cx="1558119" cy="70788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3900"/>
                <a:t>Future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B5AB59-3F9B-8510-33C6-BD09A11E4FE4}"/>
                </a:ext>
              </a:extLst>
            </p:cNvPr>
            <p:cNvSpPr txBox="1"/>
            <p:nvPr/>
          </p:nvSpPr>
          <p:spPr>
            <a:xfrm>
              <a:off x="4851174" y="249376"/>
              <a:ext cx="2489656" cy="70788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3900"/>
                <a:t>God’s View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78BA057-F666-4046-3D1E-965FDC0F9422}"/>
                </a:ext>
              </a:extLst>
            </p:cNvPr>
            <p:cNvSpPr txBox="1"/>
            <p:nvPr/>
          </p:nvSpPr>
          <p:spPr>
            <a:xfrm>
              <a:off x="4851174" y="2821130"/>
              <a:ext cx="2579424" cy="70788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3900"/>
                <a:t>Man’s View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4D2D92-4DB3-0741-7C85-D7BE49A4F5C7}"/>
                </a:ext>
              </a:extLst>
            </p:cNvPr>
            <p:cNvGrpSpPr/>
            <p:nvPr/>
          </p:nvGrpSpPr>
          <p:grpSpPr>
            <a:xfrm>
              <a:off x="5791200" y="3529015"/>
              <a:ext cx="609600" cy="1728784"/>
              <a:chOff x="557213" y="1171574"/>
              <a:chExt cx="11077574" cy="4943476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FE04988-95E5-71CF-2EB8-6FE71EA2484F}"/>
                  </a:ext>
                </a:extLst>
              </p:cNvPr>
              <p:cNvCxnSpPr/>
              <p:nvPr/>
            </p:nvCxnSpPr>
            <p:spPr>
              <a:xfrm flipV="1">
                <a:off x="557213" y="1171575"/>
                <a:ext cx="5538787" cy="494347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FE692C7-D676-116B-A702-7ECE3F273F4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6096000" y="1171574"/>
                <a:ext cx="5538787" cy="494347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C6F679-6933-1C7C-1BA9-7B7C31D28C59}"/>
                </a:ext>
              </a:extLst>
            </p:cNvPr>
            <p:cNvSpPr txBox="1"/>
            <p:nvPr/>
          </p:nvSpPr>
          <p:spPr>
            <a:xfrm>
              <a:off x="5228168" y="5192851"/>
              <a:ext cx="1735668" cy="707886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3900"/>
                <a:t>Limited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025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C496E3-D612-AAC4-FEAE-0F6D5036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662" y="785814"/>
            <a:ext cx="4805996" cy="54721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 do we live our “</a:t>
            </a:r>
            <a:r>
              <a:rPr lang="en-US" sz="8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best life</a:t>
            </a:r>
            <a:r>
              <a:rPr lang="en-US" sz="8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”?</a:t>
            </a:r>
          </a:p>
        </p:txBody>
      </p:sp>
      <p:pic>
        <p:nvPicPr>
          <p:cNvPr id="7" name="Graphic 6" descr="Lightbulb">
            <a:extLst>
              <a:ext uri="{FF2B5EF4-FFF2-40B4-BE49-F238E27FC236}">
                <a16:creationId xmlns:a16="http://schemas.microsoft.com/office/drawing/2014/main" id="{7C9D7265-5ACB-652B-BEFB-1A41F9DEB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21873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Lightbulb">
            <a:extLst>
              <a:ext uri="{FF2B5EF4-FFF2-40B4-BE49-F238E27FC236}">
                <a16:creationId xmlns:a16="http://schemas.microsoft.com/office/drawing/2014/main" id="{7C9D7265-5ACB-652B-BEFB-1A41F9DEB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4AB3CF-C178-15E9-31EE-C033C6181736}"/>
              </a:ext>
            </a:extLst>
          </p:cNvPr>
          <p:cNvSpPr txBox="1"/>
          <p:nvPr/>
        </p:nvSpPr>
        <p:spPr>
          <a:xfrm>
            <a:off x="6501029" y="2166166"/>
            <a:ext cx="5077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Grow in knowing God’s grace and knowledge. </a:t>
            </a:r>
            <a:br>
              <a:rPr lang="en-US" sz="3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2 Pet 3:8-18</a:t>
            </a:r>
            <a:br>
              <a:rPr lang="en-US" sz="32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</a:br>
            <a:endParaRPr lang="en-US" sz="32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Know that “</a:t>
            </a:r>
            <a:r>
              <a:rPr 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if the Lord wills </a:t>
            </a:r>
            <a:r>
              <a:rPr lang="en-US" sz="3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 shall live and do this or that”. </a:t>
            </a:r>
            <a:r>
              <a:rPr lang="en-US" sz="3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James 4:15</a:t>
            </a:r>
          </a:p>
        </p:txBody>
      </p:sp>
    </p:spTree>
    <p:extLst>
      <p:ext uri="{BB962C8B-B14F-4D97-AF65-F5344CB8AC3E}">
        <p14:creationId xmlns:p14="http://schemas.microsoft.com/office/powerpoint/2010/main" val="3322755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6595</TotalTime>
  <Words>166</Words>
  <Application>Microsoft Macintosh PowerPoint</Application>
  <PresentationFormat>Widescreen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Living Your Best Life</vt:lpstr>
      <vt:lpstr>EVERYONE wants the very BEST in life</vt:lpstr>
      <vt:lpstr>The PROBLEM? Our decisions don’t always turn out to be what we thought/ hoped would be best for us/others</vt:lpstr>
      <vt:lpstr>This problem has been with us from the beginning</vt:lpstr>
      <vt:lpstr>Case study: Reuben, Gad, ½ Manasseh </vt:lpstr>
      <vt:lpstr>We don’t see with an eternal perspective</vt:lpstr>
      <vt:lpstr>PowerPoint Presentation</vt:lpstr>
      <vt:lpstr>How do we live our “best life”?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Your Best Life</dc:title>
  <dc:creator>Mitch Davis</dc:creator>
  <cp:lastModifiedBy>Mitch Davis</cp:lastModifiedBy>
  <cp:revision>1</cp:revision>
  <dcterms:created xsi:type="dcterms:W3CDTF">2022-10-04T15:08:53Z</dcterms:created>
  <dcterms:modified xsi:type="dcterms:W3CDTF">2022-10-09T05:07:52Z</dcterms:modified>
</cp:coreProperties>
</file>