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4" r:id="rId5"/>
    <p:sldId id="263" r:id="rId6"/>
    <p:sldId id="265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626"/>
  </p:normalViewPr>
  <p:slideViewPr>
    <p:cSldViewPr snapToGrid="0">
      <p:cViewPr varScale="1">
        <p:scale>
          <a:sx n="112" d="100"/>
          <a:sy n="112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43FA-F80D-2E17-7662-9CC112A6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BA063-53C0-51CF-7CB3-4F25FBF9F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7DD33-0D84-3C9E-B6D7-694EC6E6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3BA3-72D4-A455-5066-B607BA90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9BA8C-F002-ECC5-F161-11655A1F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81B8-43D6-C831-9913-7E6270E4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1A1FF-EB68-3C82-26CE-875BE7A17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459AE-9D97-6600-3049-CAE46185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ECB79-9EE8-3CFD-FCD2-977F8BDE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394DB-3D47-FBF6-1D0D-15708EFC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0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EB6D7-5374-0796-B5DD-23C5FC9A3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CD65A-21F0-F1B7-8F9F-04E9F80ED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F484B-BC4B-A5DF-7604-564036DE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87A41-017B-AEDC-4C82-F3376FA3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05D9-C329-6E5C-0CD9-B43CA4FE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7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9821-73A1-7DC2-1CEA-9992E18F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0C638-DE37-24AB-AE29-E08ECD7AD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8788" indent="-458788">
              <a:tabLst/>
              <a:defRPr sz="3600"/>
            </a:lvl1pPr>
            <a:lvl2pPr marL="917575" indent="-460375">
              <a:tabLst/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166B9-AB26-E809-0F39-5DD23962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58747-7078-AA61-7E6B-228B0048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F90E-4B05-167E-FF64-0F1447A5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2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B0F0-B8E9-A3E6-8505-A596C9B4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C5788-FC5F-2BAC-9DCC-8FE08045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A5CFB-8D1B-4434-70AC-97CE3F59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9887D-072B-E8D6-9835-589BD2DF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70EDC-68CD-B651-1FB5-13F20CFE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2F77-AD43-8AD9-112C-26B08B64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3B3F-9EEF-9DD6-26D9-C9BB68DC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56F84-7C8D-492B-19FE-44DD5A77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A80B8-8553-A2C0-1E25-7CBEABF9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60E67-530F-FA27-DE51-6F982A84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EA85-DA76-EECD-5A4F-FD005293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5622-9741-13D4-E2A5-DD06604D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A9D7D-C08E-6E26-D0BA-D3554CDD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A50BA-7265-91A0-E726-C9363E9AB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66F63-E0A8-8AB3-B753-9758605C7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8C042-81E9-84B8-9FBF-D6D14E88A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6D616-0D99-54C5-5EA8-4932C74F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B575-E0CB-C52D-5510-A7855A18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03E47-0911-1161-AA2B-727DBA1D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762B-BCDD-78EF-98E7-A62ED889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48AF6-AD84-D401-8BA3-B20419F5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3E5BE-717A-211D-EBB1-86F61B44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03DA4-8C8D-0CF8-5DEA-A6EAF08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52886-F337-BC6C-1A2C-1FDAA827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0D990-5369-D5C5-8C6B-59606789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02A91-48C2-670A-CB4D-6B4DAA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6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9DF6-7513-7C50-DBFE-E2D0B24B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2521-9695-9FBF-F615-47DFC7E8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DBBE4-B259-84A6-4683-E0FC18E93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C5BF3-7D2D-37D1-BC86-38489B9D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DA149-9319-F0A1-D3E4-7841DB82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A66AE-27F9-003E-0D7A-78CED92B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6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8C93-A948-81E3-E4B4-A6D2FD59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522EC-7F4F-7C24-9F40-675A26D68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B4DEE-D987-C1E0-60AF-45AE74F48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C74C9-5402-527F-9049-3C97B465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7B9EE-5863-0D07-865B-95505FB5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6029B-0352-4406-FCB4-71164EAA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4BFFA-DB5B-0BD9-316C-FB498A5B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39F40-776E-40C1-7C3E-6D74E940A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8045D-6420-78A5-19F3-7B10022EB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33E1-7F4E-9148-9638-83C9768DCAE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24EF3-0431-58AA-A22D-3731A806A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AD5F6-F234-6C4D-DBE2-A0C7997F7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5369-A46A-C144-AA83-3E35B0046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5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03FA4-B9B6-E9B8-2C95-6FA36F77F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Perfect Love casts out fear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2A052-A1EE-750E-6BF4-BFC5F5F94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5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phic 6" descr="Heart">
            <a:extLst>
              <a:ext uri="{FF2B5EF4-FFF2-40B4-BE49-F238E27FC236}">
                <a16:creationId xmlns:a16="http://schemas.microsoft.com/office/drawing/2014/main" id="{46768490-8DDD-0F68-309C-F1CD1B92A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2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8F66B63-88F5-0E31-0B67-79D7A9385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3FA4-B9B6-E9B8-2C95-6FA36F77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Reasons to fear the Lord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3E344-A39E-7797-6AB7-C39D6DD3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278173"/>
            <a:ext cx="7474171" cy="345061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He is holy and we are not.</a:t>
            </a:r>
          </a:p>
          <a:p>
            <a:pPr lvl="1"/>
            <a:r>
              <a:rPr lang="en-US" sz="3600" dirty="0"/>
              <a:t>Those who come near must regard Him as holy. </a:t>
            </a:r>
            <a:r>
              <a:rPr lang="en-US" sz="3600" b="1" dirty="0">
                <a:solidFill>
                  <a:schemeClr val="accent1"/>
                </a:solidFill>
              </a:rPr>
              <a:t>Lev 10:1-2</a:t>
            </a:r>
          </a:p>
          <a:p>
            <a:pPr lvl="1"/>
            <a:r>
              <a:rPr lang="en-US" sz="3600" dirty="0"/>
              <a:t>His judgment is coming against those who willfully sin. </a:t>
            </a:r>
            <a:r>
              <a:rPr lang="en-US" sz="3600" b="1" dirty="0">
                <a:solidFill>
                  <a:schemeClr val="accent1"/>
                </a:solidFill>
              </a:rPr>
              <a:t>Heb 13:27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6" descr="Heart">
            <a:extLst>
              <a:ext uri="{FF2B5EF4-FFF2-40B4-BE49-F238E27FC236}">
                <a16:creationId xmlns:a16="http://schemas.microsoft.com/office/drawing/2014/main" id="{46768490-8DDD-0F68-309C-F1CD1B92A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8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3FA4-B9B6-E9B8-2C95-6FA36F77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More </a:t>
            </a:r>
            <a:r>
              <a:rPr lang="en-US" dirty="0"/>
              <a:t>reasons </a:t>
            </a:r>
            <a:r>
              <a:rPr lang="en-US" i="1" dirty="0"/>
              <a:t>for his people </a:t>
            </a:r>
            <a:r>
              <a:rPr lang="en-US" dirty="0"/>
              <a:t>to fear the Lord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3E344-A39E-7797-6AB7-C39D6DD3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278173"/>
            <a:ext cx="7474171" cy="345061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4000" dirty="0"/>
              <a:t>He loves us!</a:t>
            </a:r>
          </a:p>
          <a:p>
            <a:pPr lvl="1"/>
            <a:r>
              <a:rPr lang="en-US" sz="3600" dirty="0"/>
              <a:t>We’re forgiven that we might learn to “fear the Lord”. </a:t>
            </a:r>
            <a:r>
              <a:rPr lang="en-US" sz="3600" b="1" dirty="0" err="1">
                <a:solidFill>
                  <a:schemeClr val="accent1"/>
                </a:solidFill>
              </a:rPr>
              <a:t>Psa</a:t>
            </a:r>
            <a:r>
              <a:rPr lang="en-US" sz="3600" b="1" dirty="0">
                <a:solidFill>
                  <a:schemeClr val="accent1"/>
                </a:solidFill>
              </a:rPr>
              <a:t> 130</a:t>
            </a:r>
          </a:p>
          <a:p>
            <a:pPr lvl="1"/>
            <a:r>
              <a:rPr lang="en-US" sz="3600" dirty="0"/>
              <a:t>The fear of the Lord is the beginning of wisdom. </a:t>
            </a:r>
            <a:r>
              <a:rPr lang="en-US" sz="3600" b="1" dirty="0">
                <a:solidFill>
                  <a:schemeClr val="accent1"/>
                </a:solidFill>
              </a:rPr>
              <a:t>Pro 1:7 (cp. Gen 2-3)</a:t>
            </a:r>
          </a:p>
          <a:p>
            <a:pPr lvl="1"/>
            <a:r>
              <a:rPr lang="en-US" sz="3600" dirty="0"/>
              <a:t>Even in His anger, His love desires our good. </a:t>
            </a:r>
            <a:r>
              <a:rPr lang="en-US" sz="3600" b="1" dirty="0">
                <a:solidFill>
                  <a:schemeClr val="accent1"/>
                </a:solidFill>
              </a:rPr>
              <a:t>Cp. Jeremiah 32:36-41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6" descr="Heart">
            <a:extLst>
              <a:ext uri="{FF2B5EF4-FFF2-40B4-BE49-F238E27FC236}">
                <a16:creationId xmlns:a16="http://schemas.microsoft.com/office/drawing/2014/main" id="{46768490-8DDD-0F68-309C-F1CD1B92A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lion and a baby lion&#10;&#10;Description automatically generated">
            <a:extLst>
              <a:ext uri="{FF2B5EF4-FFF2-40B4-BE49-F238E27FC236}">
                <a16:creationId xmlns:a16="http://schemas.microsoft.com/office/drawing/2014/main" id="{682DF496-556A-81C5-94C6-3C9DA0B14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3FA4-B9B6-E9B8-2C95-6FA36F77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7" y="627564"/>
            <a:ext cx="827755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Perfect(ed) Love casts out fear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3E344-A39E-7797-6AB7-C39D6DD3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Perfected love:</a:t>
            </a:r>
          </a:p>
          <a:p>
            <a:pPr lvl="1"/>
            <a:r>
              <a:rPr lang="en-US" sz="3600" dirty="0"/>
              <a:t>Keeps God’s word. </a:t>
            </a:r>
            <a:r>
              <a:rPr lang="en-US" sz="3600" b="1" dirty="0">
                <a:solidFill>
                  <a:schemeClr val="accent1"/>
                </a:solidFill>
              </a:rPr>
              <a:t>1 Jn 2:5</a:t>
            </a:r>
          </a:p>
          <a:p>
            <a:pPr lvl="1"/>
            <a:r>
              <a:rPr lang="en-US" sz="3600" dirty="0"/>
              <a:t>Shows God’s love to one another. </a:t>
            </a:r>
            <a:r>
              <a:rPr lang="en-US" sz="3600" b="1" dirty="0">
                <a:solidFill>
                  <a:schemeClr val="accent1"/>
                </a:solidFill>
              </a:rPr>
              <a:t>1 Jn 3:17; 4:7, 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6" descr="Heart">
            <a:extLst>
              <a:ext uri="{FF2B5EF4-FFF2-40B4-BE49-F238E27FC236}">
                <a16:creationId xmlns:a16="http://schemas.microsoft.com/office/drawing/2014/main" id="{46768490-8DDD-0F68-309C-F1CD1B92A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3FA4-B9B6-E9B8-2C95-6FA36F77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7" y="627564"/>
            <a:ext cx="827755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Perfect(ed) Love casts out fear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3E344-A39E-7797-6AB7-C39D6DD3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dirty="0"/>
              <a:t>Fear involves torment (anxiety) but this type of love casts out fear! </a:t>
            </a:r>
          </a:p>
          <a:p>
            <a:r>
              <a:rPr lang="en-US" dirty="0"/>
              <a:t>This type of love allows us to have boldness in the face of God’s judgment. </a:t>
            </a:r>
            <a:r>
              <a:rPr lang="en-US" b="1" dirty="0">
                <a:solidFill>
                  <a:schemeClr val="accent1"/>
                </a:solidFill>
              </a:rPr>
              <a:t>1 Jn 4:17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6" descr="Heart">
            <a:extLst>
              <a:ext uri="{FF2B5EF4-FFF2-40B4-BE49-F238E27FC236}">
                <a16:creationId xmlns:a16="http://schemas.microsoft.com/office/drawing/2014/main" id="{46768490-8DDD-0F68-309C-F1CD1B92A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B0FC1DD-B1A8-FF7A-6D21-1BEB36FEF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{51679EBB-7DCF-D94D-BD1B-7CD34478E12B}tf10001064</Template>
  <TotalTime>5080</TotalTime>
  <Words>177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Perfect Love casts out fear</vt:lpstr>
      <vt:lpstr>PowerPoint Presentation</vt:lpstr>
      <vt:lpstr>Reasons to fear the Lord</vt:lpstr>
      <vt:lpstr>More reasons for his people to fear the Lord</vt:lpstr>
      <vt:lpstr>PowerPoint Presentation</vt:lpstr>
      <vt:lpstr>Perfect(ed) Love casts out fear</vt:lpstr>
      <vt:lpstr>Perfect(ed) Love casts out fear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 of the Lord or Perfect Love casts out fear?</dc:title>
  <dc:creator>Mitch Davis</dc:creator>
  <cp:lastModifiedBy>Mitch Davis</cp:lastModifiedBy>
  <cp:revision>2</cp:revision>
  <dcterms:created xsi:type="dcterms:W3CDTF">2022-09-07T16:02:31Z</dcterms:created>
  <dcterms:modified xsi:type="dcterms:W3CDTF">2022-09-12T13:08:37Z</dcterms:modified>
</cp:coreProperties>
</file>