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8"/>
  </p:notesMasterIdLst>
  <p:sldIdLst>
    <p:sldId id="256" r:id="rId2"/>
    <p:sldId id="260" r:id="rId3"/>
    <p:sldId id="257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  <a:srgbClr val="76D6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F290F-EC29-D442-BB01-DEF1E1C63D1A}" v="779" dt="2022-08-14T04:42:07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1"/>
    <p:restoredTop sz="94720"/>
  </p:normalViewPr>
  <p:slideViewPr>
    <p:cSldViewPr snapToGrid="0">
      <p:cViewPr>
        <p:scale>
          <a:sx n="200" d="100"/>
          <a:sy n="200" d="100"/>
        </p:scale>
        <p:origin x="164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5C2F290F-EC29-D442-BB01-DEF1E1C63D1A}"/>
    <pc:docChg chg="custSel addSld modSld modMainMaster">
      <pc:chgData name="Mitch Davis" userId="388b89a0e6bb1f2e" providerId="LiveId" clId="{5C2F290F-EC29-D442-BB01-DEF1E1C63D1A}" dt="2022-08-14T06:00:45.350" v="2309" actId="20577"/>
      <pc:docMkLst>
        <pc:docMk/>
      </pc:docMkLst>
      <pc:sldChg chg="modSp mod">
        <pc:chgData name="Mitch Davis" userId="388b89a0e6bb1f2e" providerId="LiveId" clId="{5C2F290F-EC29-D442-BB01-DEF1E1C63D1A}" dt="2022-08-14T03:43:17.196" v="469" actId="20577"/>
        <pc:sldMkLst>
          <pc:docMk/>
          <pc:sldMk cId="1053091939" sldId="256"/>
        </pc:sldMkLst>
        <pc:spChg chg="mod">
          <ac:chgData name="Mitch Davis" userId="388b89a0e6bb1f2e" providerId="LiveId" clId="{5C2F290F-EC29-D442-BB01-DEF1E1C63D1A}" dt="2022-08-14T03:42:37.597" v="389" actId="20577"/>
          <ac:spMkLst>
            <pc:docMk/>
            <pc:sldMk cId="1053091939" sldId="256"/>
            <ac:spMk id="2" creationId="{F8DA7FDE-9B4F-5EF8-549B-C1C40E6C91BB}"/>
          </ac:spMkLst>
        </pc:spChg>
        <pc:spChg chg="mod">
          <ac:chgData name="Mitch Davis" userId="388b89a0e6bb1f2e" providerId="LiveId" clId="{5C2F290F-EC29-D442-BB01-DEF1E1C63D1A}" dt="2022-08-14T03:43:17.196" v="469" actId="20577"/>
          <ac:spMkLst>
            <pc:docMk/>
            <pc:sldMk cId="1053091939" sldId="256"/>
            <ac:spMk id="3" creationId="{E0C96F05-25EA-E97A-60EA-03475FF5AE66}"/>
          </ac:spMkLst>
        </pc:spChg>
      </pc:sldChg>
      <pc:sldChg chg="addSp delSp modSp mod delDesignElem chgLayout">
        <pc:chgData name="Mitch Davis" userId="388b89a0e6bb1f2e" providerId="LiveId" clId="{5C2F290F-EC29-D442-BB01-DEF1E1C63D1A}" dt="2022-08-14T04:26:11.434" v="1127" actId="403"/>
        <pc:sldMkLst>
          <pc:docMk/>
          <pc:sldMk cId="1913616093" sldId="257"/>
        </pc:sldMkLst>
        <pc:spChg chg="mod ord">
          <ac:chgData name="Mitch Davis" userId="388b89a0e6bb1f2e" providerId="LiveId" clId="{5C2F290F-EC29-D442-BB01-DEF1E1C63D1A}" dt="2022-08-14T03:53:34.809" v="821" actId="20577"/>
          <ac:spMkLst>
            <pc:docMk/>
            <pc:sldMk cId="1913616093" sldId="257"/>
            <ac:spMk id="2" creationId="{AD27F948-6EF6-8FCB-196D-F952A37385EA}"/>
          </ac:spMkLst>
        </pc:spChg>
        <pc:spChg chg="del mod ord">
          <ac:chgData name="Mitch Davis" userId="388b89a0e6bb1f2e" providerId="LiveId" clId="{5C2F290F-EC29-D442-BB01-DEF1E1C63D1A}" dt="2022-08-14T03:36:05.902" v="146" actId="26606"/>
          <ac:spMkLst>
            <pc:docMk/>
            <pc:sldMk cId="1913616093" sldId="257"/>
            <ac:spMk id="3" creationId="{E12F59F7-1A6F-605D-A0A5-E50E7609E5C8}"/>
          </ac:spMkLst>
        </pc:spChg>
        <pc:spChg chg="add mod">
          <ac:chgData name="Mitch Davis" userId="388b89a0e6bb1f2e" providerId="LiveId" clId="{5C2F290F-EC29-D442-BB01-DEF1E1C63D1A}" dt="2022-08-14T04:26:11.434" v="1127" actId="403"/>
          <ac:spMkLst>
            <pc:docMk/>
            <pc:sldMk cId="1913616093" sldId="257"/>
            <ac:spMk id="4" creationId="{36CEE6BD-9530-24B8-86E9-E83C45E5124E}"/>
          </ac:spMkLst>
        </pc:spChg>
        <pc:spChg chg="del">
          <ac:chgData name="Mitch Davis" userId="388b89a0e6bb1f2e" providerId="LiveId" clId="{5C2F290F-EC29-D442-BB01-DEF1E1C63D1A}" dt="2022-08-14T03:35:27.152" v="141" actId="700"/>
          <ac:spMkLst>
            <pc:docMk/>
            <pc:sldMk cId="1913616093" sldId="257"/>
            <ac:spMk id="8" creationId="{8BEAC55E-FD3E-4A90-B4E2-D197D8038366}"/>
          </ac:spMkLst>
        </pc:spChg>
        <pc:spChg chg="add">
          <ac:chgData name="Mitch Davis" userId="388b89a0e6bb1f2e" providerId="LiveId" clId="{5C2F290F-EC29-D442-BB01-DEF1E1C63D1A}" dt="2022-08-14T03:36:05.902" v="146" actId="26606"/>
          <ac:spMkLst>
            <pc:docMk/>
            <pc:sldMk cId="1913616093" sldId="257"/>
            <ac:spMk id="9" creationId="{E383CC5D-71E8-4CB2-8E4A-F1E4FF6DC9D6}"/>
          </ac:spMkLst>
        </pc:spChg>
        <pc:spChg chg="del">
          <ac:chgData name="Mitch Davis" userId="388b89a0e6bb1f2e" providerId="LiveId" clId="{5C2F290F-EC29-D442-BB01-DEF1E1C63D1A}" dt="2022-08-14T03:35:27.152" v="141" actId="700"/>
          <ac:spMkLst>
            <pc:docMk/>
            <pc:sldMk cId="1913616093" sldId="257"/>
            <ac:spMk id="10" creationId="{282DCAD1-D7F2-4CA8-960C-526B7DB37A82}"/>
          </ac:spMkLst>
        </pc:spChg>
        <pc:spChg chg="add">
          <ac:chgData name="Mitch Davis" userId="388b89a0e6bb1f2e" providerId="LiveId" clId="{5C2F290F-EC29-D442-BB01-DEF1E1C63D1A}" dt="2022-08-14T03:36:05.902" v="146" actId="26606"/>
          <ac:spMkLst>
            <pc:docMk/>
            <pc:sldMk cId="1913616093" sldId="257"/>
            <ac:spMk id="11" creationId="{E2DA5AC1-43C5-4243-9028-07DBB80D0C95}"/>
          </ac:spMkLst>
        </pc:spChg>
        <pc:spChg chg="del">
          <ac:chgData name="Mitch Davis" userId="388b89a0e6bb1f2e" providerId="LiveId" clId="{5C2F290F-EC29-D442-BB01-DEF1E1C63D1A}" dt="2022-08-14T03:35:27.152" v="141" actId="700"/>
          <ac:spMkLst>
            <pc:docMk/>
            <pc:sldMk cId="1913616093" sldId="257"/>
            <ac:spMk id="12" creationId="{0009AC7F-1347-41C8-8BEB-47473A21A696}"/>
          </ac:spMkLst>
        </pc:spChg>
        <pc:spChg chg="add">
          <ac:chgData name="Mitch Davis" userId="388b89a0e6bb1f2e" providerId="LiveId" clId="{5C2F290F-EC29-D442-BB01-DEF1E1C63D1A}" dt="2022-08-14T03:36:05.902" v="146" actId="26606"/>
          <ac:spMkLst>
            <pc:docMk/>
            <pc:sldMk cId="1913616093" sldId="257"/>
            <ac:spMk id="13" creationId="{8A4EDA1C-27A1-4C83-ACE4-6675EC9245B1}"/>
          </ac:spMkLst>
        </pc:spChg>
        <pc:spChg chg="add">
          <ac:chgData name="Mitch Davis" userId="388b89a0e6bb1f2e" providerId="LiveId" clId="{5C2F290F-EC29-D442-BB01-DEF1E1C63D1A}" dt="2022-08-14T03:36:05.902" v="146" actId="26606"/>
          <ac:spMkLst>
            <pc:docMk/>
            <pc:sldMk cId="1913616093" sldId="257"/>
            <ac:spMk id="15" creationId="{1C2185E4-B584-4B9D-9440-DEA0FB9D94DF}"/>
          </ac:spMkLst>
        </pc:spChg>
        <pc:spChg chg="add">
          <ac:chgData name="Mitch Davis" userId="388b89a0e6bb1f2e" providerId="LiveId" clId="{5C2F290F-EC29-D442-BB01-DEF1E1C63D1A}" dt="2022-08-14T03:36:05.902" v="146" actId="26606"/>
          <ac:spMkLst>
            <pc:docMk/>
            <pc:sldMk cId="1913616093" sldId="257"/>
            <ac:spMk id="17" creationId="{FF33EC8A-EE0A-4395-97E2-DAD467CF734C}"/>
          </ac:spMkLst>
        </pc:spChg>
        <pc:spChg chg="add">
          <ac:chgData name="Mitch Davis" userId="388b89a0e6bb1f2e" providerId="LiveId" clId="{5C2F290F-EC29-D442-BB01-DEF1E1C63D1A}" dt="2022-08-14T03:36:05.902" v="146" actId="26606"/>
          <ac:spMkLst>
            <pc:docMk/>
            <pc:sldMk cId="1913616093" sldId="257"/>
            <ac:spMk id="19" creationId="{FF85DA95-16A4-404E-9BFF-27F8E4FC78AA}"/>
          </ac:spMkLst>
        </pc:spChg>
        <pc:graphicFrameChg chg="add mod modGraphic">
          <ac:chgData name="Mitch Davis" userId="388b89a0e6bb1f2e" providerId="LiveId" clId="{5C2F290F-EC29-D442-BB01-DEF1E1C63D1A}" dt="2022-08-14T04:25:14.582" v="1070" actId="14100"/>
          <ac:graphicFrameMkLst>
            <pc:docMk/>
            <pc:sldMk cId="1913616093" sldId="257"/>
            <ac:graphicFrameMk id="5" creationId="{CA3589FD-A3B0-8D49-CD13-FCD23C706796}"/>
          </ac:graphicFrameMkLst>
        </pc:graphicFrameChg>
      </pc:sldChg>
      <pc:sldChg chg="addSp delSp modSp mod setBg">
        <pc:chgData name="Mitch Davis" userId="388b89a0e6bb1f2e" providerId="LiveId" clId="{5C2F290F-EC29-D442-BB01-DEF1E1C63D1A}" dt="2022-08-14T05:57:54.231" v="2150" actId="26606"/>
        <pc:sldMkLst>
          <pc:docMk/>
          <pc:sldMk cId="2697955215" sldId="258"/>
        </pc:sldMkLst>
        <pc:spChg chg="mod">
          <ac:chgData name="Mitch Davis" userId="388b89a0e6bb1f2e" providerId="LiveId" clId="{5C2F290F-EC29-D442-BB01-DEF1E1C63D1A}" dt="2022-08-14T05:57:54.231" v="2150" actId="26606"/>
          <ac:spMkLst>
            <pc:docMk/>
            <pc:sldMk cId="2697955215" sldId="258"/>
            <ac:spMk id="2" creationId="{92938ABF-1C0A-30F2-6F3F-D4D1B981581C}"/>
          </ac:spMkLst>
        </pc:spChg>
        <pc:spChg chg="del mod">
          <ac:chgData name="Mitch Davis" userId="388b89a0e6bb1f2e" providerId="LiveId" clId="{5C2F290F-EC29-D442-BB01-DEF1E1C63D1A}" dt="2022-08-14T05:57:54.231" v="2150" actId="26606"/>
          <ac:spMkLst>
            <pc:docMk/>
            <pc:sldMk cId="2697955215" sldId="258"/>
            <ac:spMk id="3" creationId="{2DB99EA9-08E5-1552-BF78-060FAD25F433}"/>
          </ac:spMkLst>
        </pc:spChg>
        <pc:spChg chg="add">
          <ac:chgData name="Mitch Davis" userId="388b89a0e6bb1f2e" providerId="LiveId" clId="{5C2F290F-EC29-D442-BB01-DEF1E1C63D1A}" dt="2022-08-14T05:57:54.231" v="2150" actId="26606"/>
          <ac:spMkLst>
            <pc:docMk/>
            <pc:sldMk cId="2697955215" sldId="258"/>
            <ac:spMk id="9" creationId="{E383CC5D-71E8-4CB2-8E4A-F1E4FF6DC9D6}"/>
          </ac:spMkLst>
        </pc:spChg>
        <pc:spChg chg="add">
          <ac:chgData name="Mitch Davis" userId="388b89a0e6bb1f2e" providerId="LiveId" clId="{5C2F290F-EC29-D442-BB01-DEF1E1C63D1A}" dt="2022-08-14T05:57:54.231" v="2150" actId="26606"/>
          <ac:spMkLst>
            <pc:docMk/>
            <pc:sldMk cId="2697955215" sldId="258"/>
            <ac:spMk id="11" creationId="{E2DA5AC1-43C5-4243-9028-07DBB80D0C95}"/>
          </ac:spMkLst>
        </pc:spChg>
        <pc:spChg chg="add">
          <ac:chgData name="Mitch Davis" userId="388b89a0e6bb1f2e" providerId="LiveId" clId="{5C2F290F-EC29-D442-BB01-DEF1E1C63D1A}" dt="2022-08-14T05:57:54.231" v="2150" actId="26606"/>
          <ac:spMkLst>
            <pc:docMk/>
            <pc:sldMk cId="2697955215" sldId="258"/>
            <ac:spMk id="13" creationId="{8A4EDA1C-27A1-4C83-ACE4-6675EC9245B1}"/>
          </ac:spMkLst>
        </pc:spChg>
        <pc:spChg chg="add">
          <ac:chgData name="Mitch Davis" userId="388b89a0e6bb1f2e" providerId="LiveId" clId="{5C2F290F-EC29-D442-BB01-DEF1E1C63D1A}" dt="2022-08-14T05:57:54.231" v="2150" actId="26606"/>
          <ac:spMkLst>
            <pc:docMk/>
            <pc:sldMk cId="2697955215" sldId="258"/>
            <ac:spMk id="15" creationId="{1C2185E4-B584-4B9D-9440-DEA0FB9D94DF}"/>
          </ac:spMkLst>
        </pc:spChg>
        <pc:spChg chg="add">
          <ac:chgData name="Mitch Davis" userId="388b89a0e6bb1f2e" providerId="LiveId" clId="{5C2F290F-EC29-D442-BB01-DEF1E1C63D1A}" dt="2022-08-14T05:57:54.231" v="2150" actId="26606"/>
          <ac:spMkLst>
            <pc:docMk/>
            <pc:sldMk cId="2697955215" sldId="258"/>
            <ac:spMk id="17" creationId="{FF33EC8A-EE0A-4395-97E2-DAD467CF734C}"/>
          </ac:spMkLst>
        </pc:spChg>
        <pc:spChg chg="add">
          <ac:chgData name="Mitch Davis" userId="388b89a0e6bb1f2e" providerId="LiveId" clId="{5C2F290F-EC29-D442-BB01-DEF1E1C63D1A}" dt="2022-08-14T05:57:54.231" v="2150" actId="26606"/>
          <ac:spMkLst>
            <pc:docMk/>
            <pc:sldMk cId="2697955215" sldId="258"/>
            <ac:spMk id="19" creationId="{FF85DA95-16A4-404E-9BFF-27F8E4FC78AA}"/>
          </ac:spMkLst>
        </pc:spChg>
        <pc:graphicFrameChg chg="add">
          <ac:chgData name="Mitch Davis" userId="388b89a0e6bb1f2e" providerId="LiveId" clId="{5C2F290F-EC29-D442-BB01-DEF1E1C63D1A}" dt="2022-08-14T05:57:54.231" v="2150" actId="26606"/>
          <ac:graphicFrameMkLst>
            <pc:docMk/>
            <pc:sldMk cId="2697955215" sldId="258"/>
            <ac:graphicFrameMk id="5" creationId="{C1138F5B-8980-E9AC-BEA8-3A17EA4D9A5F}"/>
          </ac:graphicFrameMkLst>
        </pc:graphicFrameChg>
      </pc:sldChg>
      <pc:sldChg chg="modSp new mod">
        <pc:chgData name="Mitch Davis" userId="388b89a0e6bb1f2e" providerId="LiveId" clId="{5C2F290F-EC29-D442-BB01-DEF1E1C63D1A}" dt="2022-08-14T04:42:08.643" v="1164" actId="20577"/>
        <pc:sldMkLst>
          <pc:docMk/>
          <pc:sldMk cId="294625736" sldId="259"/>
        </pc:sldMkLst>
        <pc:spChg chg="mod">
          <ac:chgData name="Mitch Davis" userId="388b89a0e6bb1f2e" providerId="LiveId" clId="{5C2F290F-EC29-D442-BB01-DEF1E1C63D1A}" dt="2022-08-14T04:36:13.165" v="1136" actId="20577"/>
          <ac:spMkLst>
            <pc:docMk/>
            <pc:sldMk cId="294625736" sldId="259"/>
            <ac:spMk id="2" creationId="{FC36CD95-F159-44AB-3C9A-2FBACBF21711}"/>
          </ac:spMkLst>
        </pc:spChg>
        <pc:spChg chg="mod">
          <ac:chgData name="Mitch Davis" userId="388b89a0e6bb1f2e" providerId="LiveId" clId="{5C2F290F-EC29-D442-BB01-DEF1E1C63D1A}" dt="2022-08-14T04:42:08.643" v="1164" actId="20577"/>
          <ac:spMkLst>
            <pc:docMk/>
            <pc:sldMk cId="294625736" sldId="259"/>
            <ac:spMk id="3" creationId="{A867E7C8-7235-3FCA-57FF-74B6BAB65517}"/>
          </ac:spMkLst>
        </pc:spChg>
      </pc:sldChg>
      <pc:sldChg chg="modSp new mod">
        <pc:chgData name="Mitch Davis" userId="388b89a0e6bb1f2e" providerId="LiveId" clId="{5C2F290F-EC29-D442-BB01-DEF1E1C63D1A}" dt="2022-08-14T04:55:38.570" v="1478" actId="207"/>
        <pc:sldMkLst>
          <pc:docMk/>
          <pc:sldMk cId="1178264814" sldId="260"/>
        </pc:sldMkLst>
        <pc:spChg chg="mod">
          <ac:chgData name="Mitch Davis" userId="388b89a0e6bb1f2e" providerId="LiveId" clId="{5C2F290F-EC29-D442-BB01-DEF1E1C63D1A}" dt="2022-08-14T04:53:34.510" v="1428" actId="207"/>
          <ac:spMkLst>
            <pc:docMk/>
            <pc:sldMk cId="1178264814" sldId="260"/>
            <ac:spMk id="2" creationId="{71179B55-435B-1446-0D5E-1DC37287A1EE}"/>
          </ac:spMkLst>
        </pc:spChg>
        <pc:spChg chg="mod">
          <ac:chgData name="Mitch Davis" userId="388b89a0e6bb1f2e" providerId="LiveId" clId="{5C2F290F-EC29-D442-BB01-DEF1E1C63D1A}" dt="2022-08-14T04:55:38.570" v="1478" actId="207"/>
          <ac:spMkLst>
            <pc:docMk/>
            <pc:sldMk cId="1178264814" sldId="260"/>
            <ac:spMk id="3" creationId="{4BCE3B86-BF44-7EA9-ABDD-B5CDED264F98}"/>
          </ac:spMkLst>
        </pc:spChg>
      </pc:sldChg>
      <pc:sldChg chg="modSp add mod">
        <pc:chgData name="Mitch Davis" userId="388b89a0e6bb1f2e" providerId="LiveId" clId="{5C2F290F-EC29-D442-BB01-DEF1E1C63D1A}" dt="2022-08-14T06:00:45.350" v="2309" actId="20577"/>
        <pc:sldMkLst>
          <pc:docMk/>
          <pc:sldMk cId="321548234" sldId="261"/>
        </pc:sldMkLst>
        <pc:spChg chg="mod">
          <ac:chgData name="Mitch Davis" userId="388b89a0e6bb1f2e" providerId="LiveId" clId="{5C2F290F-EC29-D442-BB01-DEF1E1C63D1A}" dt="2022-08-14T06:00:28.761" v="2295" actId="20577"/>
          <ac:spMkLst>
            <pc:docMk/>
            <pc:sldMk cId="321548234" sldId="261"/>
            <ac:spMk id="2" creationId="{92938ABF-1C0A-30F2-6F3F-D4D1B981581C}"/>
          </ac:spMkLst>
        </pc:spChg>
        <pc:spChg chg="mod">
          <ac:chgData name="Mitch Davis" userId="388b89a0e6bb1f2e" providerId="LiveId" clId="{5C2F290F-EC29-D442-BB01-DEF1E1C63D1A}" dt="2022-08-14T06:00:45.350" v="2309" actId="20577"/>
          <ac:spMkLst>
            <pc:docMk/>
            <pc:sldMk cId="321548234" sldId="261"/>
            <ac:spMk id="3" creationId="{2DB99EA9-08E5-1552-BF78-060FAD25F433}"/>
          </ac:spMkLst>
        </pc:spChg>
      </pc:sldChg>
      <pc:sldMasterChg chg="modSp mod">
        <pc:chgData name="Mitch Davis" userId="388b89a0e6bb1f2e" providerId="LiveId" clId="{5C2F290F-EC29-D442-BB01-DEF1E1C63D1A}" dt="2022-08-14T03:35:50.999" v="144" actId="14100"/>
        <pc:sldMasterMkLst>
          <pc:docMk/>
          <pc:sldMasterMk cId="395550873" sldId="2147483673"/>
        </pc:sldMasterMkLst>
        <pc:spChg chg="mod">
          <ac:chgData name="Mitch Davis" userId="388b89a0e6bb1f2e" providerId="LiveId" clId="{5C2F290F-EC29-D442-BB01-DEF1E1C63D1A}" dt="2022-08-14T03:35:47.633" v="143" actId="1076"/>
          <ac:spMkLst>
            <pc:docMk/>
            <pc:sldMasterMk cId="395550873" sldId="2147483673"/>
            <ac:spMk id="2" creationId="{17AE890C-17CE-44C0-BDED-BA68F92A845D}"/>
          </ac:spMkLst>
        </pc:spChg>
        <pc:spChg chg="mod">
          <ac:chgData name="Mitch Davis" userId="388b89a0e6bb1f2e" providerId="LiveId" clId="{5C2F290F-EC29-D442-BB01-DEF1E1C63D1A}" dt="2022-08-14T03:35:50.999" v="144" actId="14100"/>
          <ac:spMkLst>
            <pc:docMk/>
            <pc:sldMasterMk cId="395550873" sldId="2147483673"/>
            <ac:spMk id="3" creationId="{47910A6E-46D1-42CF-996C-2207737FB871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630BD-7685-4ACE-BB28-BAED7BDEA0E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406329-89B2-4D60-8396-B4DF2DCAD03F}">
      <dgm:prSet/>
      <dgm:spPr/>
      <dgm:t>
        <a:bodyPr/>
        <a:lstStyle/>
        <a:p>
          <a:r>
            <a:rPr lang="en-US" dirty="0"/>
            <a:t>He healed</a:t>
          </a:r>
        </a:p>
      </dgm:t>
    </dgm:pt>
    <dgm:pt modelId="{19794C60-19E6-4150-8694-109CF91701B2}" type="parTrans" cxnId="{946CDE51-638B-4D0D-A815-C83C6C99A4FE}">
      <dgm:prSet/>
      <dgm:spPr/>
      <dgm:t>
        <a:bodyPr/>
        <a:lstStyle/>
        <a:p>
          <a:endParaRPr lang="en-US"/>
        </a:p>
      </dgm:t>
    </dgm:pt>
    <dgm:pt modelId="{1DBEDB6A-7B65-409F-94A1-9ED14621047C}" type="sibTrans" cxnId="{946CDE51-638B-4D0D-A815-C83C6C99A4FE}">
      <dgm:prSet/>
      <dgm:spPr/>
      <dgm:t>
        <a:bodyPr/>
        <a:lstStyle/>
        <a:p>
          <a:endParaRPr lang="en-US"/>
        </a:p>
      </dgm:t>
    </dgm:pt>
    <dgm:pt modelId="{3B139E4F-4F73-4AFD-A87A-454E756DB37B}">
      <dgm:prSet/>
      <dgm:spPr/>
      <dgm:t>
        <a:bodyPr/>
        <a:lstStyle/>
        <a:p>
          <a:r>
            <a:rPr lang="en-US" dirty="0"/>
            <a:t>Leper. 8:1</a:t>
          </a:r>
        </a:p>
      </dgm:t>
    </dgm:pt>
    <dgm:pt modelId="{943572FA-0D60-4612-AC3B-378C29530E91}" type="parTrans" cxnId="{BC31A090-E69D-4242-857C-476CFF64FCFD}">
      <dgm:prSet/>
      <dgm:spPr/>
      <dgm:t>
        <a:bodyPr/>
        <a:lstStyle/>
        <a:p>
          <a:endParaRPr lang="en-US"/>
        </a:p>
      </dgm:t>
    </dgm:pt>
    <dgm:pt modelId="{1D7E58B7-BD72-4017-8AF4-A266D15F232C}" type="sibTrans" cxnId="{BC31A090-E69D-4242-857C-476CFF64FCFD}">
      <dgm:prSet/>
      <dgm:spPr/>
      <dgm:t>
        <a:bodyPr/>
        <a:lstStyle/>
        <a:p>
          <a:endParaRPr lang="en-US"/>
        </a:p>
      </dgm:t>
    </dgm:pt>
    <dgm:pt modelId="{D6CB2598-395E-463E-9294-238E43507034}">
      <dgm:prSet/>
      <dgm:spPr/>
      <dgm:t>
        <a:bodyPr/>
        <a:lstStyle/>
        <a:p>
          <a:r>
            <a:rPr lang="en-US" dirty="0"/>
            <a:t>He ruled</a:t>
          </a:r>
        </a:p>
      </dgm:t>
    </dgm:pt>
    <dgm:pt modelId="{1E820EAB-2589-4CF9-A094-A3596A16C5CB}" type="parTrans" cxnId="{3EFB348F-AE33-499D-B6DA-D0FD890D7E26}">
      <dgm:prSet/>
      <dgm:spPr/>
      <dgm:t>
        <a:bodyPr/>
        <a:lstStyle/>
        <a:p>
          <a:endParaRPr lang="en-US"/>
        </a:p>
      </dgm:t>
    </dgm:pt>
    <dgm:pt modelId="{146CD843-4DF4-4D3F-911C-00DBE77B6B3A}" type="sibTrans" cxnId="{3EFB348F-AE33-499D-B6DA-D0FD890D7E26}">
      <dgm:prSet/>
      <dgm:spPr/>
      <dgm:t>
        <a:bodyPr/>
        <a:lstStyle/>
        <a:p>
          <a:endParaRPr lang="en-US"/>
        </a:p>
      </dgm:t>
    </dgm:pt>
    <dgm:pt modelId="{FB4DFC3C-1125-4845-9895-F62F0251EC98}">
      <dgm:prSet/>
      <dgm:spPr/>
      <dgm:t>
        <a:bodyPr/>
        <a:lstStyle/>
        <a:p>
          <a:r>
            <a:rPr lang="en-US" dirty="0"/>
            <a:t>Physical realm. 8:23</a:t>
          </a:r>
        </a:p>
      </dgm:t>
    </dgm:pt>
    <dgm:pt modelId="{9B0B9031-4002-0144-A9F4-C8A2A90AE4BD}" type="parTrans" cxnId="{DF006022-B548-2243-B93C-7905E1A62C44}">
      <dgm:prSet/>
      <dgm:spPr/>
      <dgm:t>
        <a:bodyPr/>
        <a:lstStyle/>
        <a:p>
          <a:endParaRPr lang="en-US"/>
        </a:p>
      </dgm:t>
    </dgm:pt>
    <dgm:pt modelId="{56FA8CCC-673B-8341-B738-1EC8CDED3EDF}" type="sibTrans" cxnId="{DF006022-B548-2243-B93C-7905E1A62C44}">
      <dgm:prSet/>
      <dgm:spPr/>
      <dgm:t>
        <a:bodyPr/>
        <a:lstStyle/>
        <a:p>
          <a:endParaRPr lang="en-US"/>
        </a:p>
      </dgm:t>
    </dgm:pt>
    <dgm:pt modelId="{77A71AFE-5CE5-8D49-AEAD-105290AE704D}">
      <dgm:prSet/>
      <dgm:spPr/>
      <dgm:t>
        <a:bodyPr/>
        <a:lstStyle/>
        <a:p>
          <a:r>
            <a:rPr lang="en-US" dirty="0"/>
            <a:t>Centurion’s servant. 8:5</a:t>
          </a:r>
        </a:p>
      </dgm:t>
    </dgm:pt>
    <dgm:pt modelId="{3487E1F1-C2D8-F945-85A7-0EA2A9500C85}" type="parTrans" cxnId="{3D1CC5CC-4208-5349-9982-91A9D826D2BA}">
      <dgm:prSet/>
      <dgm:spPr/>
      <dgm:t>
        <a:bodyPr/>
        <a:lstStyle/>
        <a:p>
          <a:endParaRPr lang="en-US"/>
        </a:p>
      </dgm:t>
    </dgm:pt>
    <dgm:pt modelId="{5D86DCC9-7AE9-DC42-9BF7-49F0A3C55CD9}" type="sibTrans" cxnId="{3D1CC5CC-4208-5349-9982-91A9D826D2BA}">
      <dgm:prSet/>
      <dgm:spPr/>
      <dgm:t>
        <a:bodyPr/>
        <a:lstStyle/>
        <a:p>
          <a:endParaRPr lang="en-US"/>
        </a:p>
      </dgm:t>
    </dgm:pt>
    <dgm:pt modelId="{3119E376-7B5A-B744-A6BA-C3098F5014FB}">
      <dgm:prSet/>
      <dgm:spPr/>
      <dgm:t>
        <a:bodyPr/>
        <a:lstStyle/>
        <a:p>
          <a:r>
            <a:rPr lang="en-US" dirty="0"/>
            <a:t>Peter’s MIL. 8:14</a:t>
          </a:r>
        </a:p>
      </dgm:t>
    </dgm:pt>
    <dgm:pt modelId="{EFC76367-9EF0-6F44-A44F-6CF3CD959C77}" type="parTrans" cxnId="{F8C87FEC-435F-0247-AA94-FF0094528010}">
      <dgm:prSet/>
      <dgm:spPr/>
      <dgm:t>
        <a:bodyPr/>
        <a:lstStyle/>
        <a:p>
          <a:endParaRPr lang="en-US"/>
        </a:p>
      </dgm:t>
    </dgm:pt>
    <dgm:pt modelId="{8980FB62-C258-5845-BDA9-63B98900F6C9}" type="sibTrans" cxnId="{F8C87FEC-435F-0247-AA94-FF0094528010}">
      <dgm:prSet/>
      <dgm:spPr/>
      <dgm:t>
        <a:bodyPr/>
        <a:lstStyle/>
        <a:p>
          <a:endParaRPr lang="en-US"/>
        </a:p>
      </dgm:t>
    </dgm:pt>
    <dgm:pt modelId="{1966D899-21F6-2F40-9B31-14A4A7AB1C9E}">
      <dgm:prSet/>
      <dgm:spPr>
        <a:noFill/>
        <a:ln>
          <a:noFill/>
        </a:ln>
      </dgm:spPr>
      <dgm:t>
        <a:bodyPr/>
        <a:lstStyle/>
        <a:p>
          <a:pPr algn="ctr">
            <a:buNone/>
          </a:pPr>
          <a:r>
            <a:rPr lang="en-US" dirty="0"/>
            <a:t>“Follow Me”</a:t>
          </a:r>
        </a:p>
      </dgm:t>
    </dgm:pt>
    <dgm:pt modelId="{91656963-103B-894B-A30F-05641870B6F6}" type="parTrans" cxnId="{C51C2013-A011-4747-A2E1-242C7A4D222D}">
      <dgm:prSet/>
      <dgm:spPr/>
      <dgm:t>
        <a:bodyPr/>
        <a:lstStyle/>
        <a:p>
          <a:endParaRPr lang="en-US"/>
        </a:p>
      </dgm:t>
    </dgm:pt>
    <dgm:pt modelId="{768F2DC5-DA27-2B46-A399-38EC9BDEE95A}" type="sibTrans" cxnId="{C51C2013-A011-4747-A2E1-242C7A4D222D}">
      <dgm:prSet/>
      <dgm:spPr/>
      <dgm:t>
        <a:bodyPr/>
        <a:lstStyle/>
        <a:p>
          <a:endParaRPr lang="en-US"/>
        </a:p>
      </dgm:t>
    </dgm:pt>
    <dgm:pt modelId="{4A74C123-DA44-3F47-B10A-78F23328FC89}">
      <dgm:prSet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AA8D694A-96C8-E64B-991E-015F7C182008}" type="parTrans" cxnId="{A5142063-B9EF-3445-B688-6DF3D0E04313}">
      <dgm:prSet/>
      <dgm:spPr/>
      <dgm:t>
        <a:bodyPr/>
        <a:lstStyle/>
        <a:p>
          <a:endParaRPr lang="en-US"/>
        </a:p>
      </dgm:t>
    </dgm:pt>
    <dgm:pt modelId="{7C0FF291-182E-E545-A0DD-9862647C8391}" type="sibTrans" cxnId="{A5142063-B9EF-3445-B688-6DF3D0E04313}">
      <dgm:prSet/>
      <dgm:spPr/>
      <dgm:t>
        <a:bodyPr/>
        <a:lstStyle/>
        <a:p>
          <a:endParaRPr lang="en-US"/>
        </a:p>
      </dgm:t>
    </dgm:pt>
    <dgm:pt modelId="{B4E8DE4B-099B-F744-A002-AC125D5A894D}">
      <dgm:prSet/>
      <dgm:spPr>
        <a:noFill/>
        <a:ln>
          <a:noFill/>
        </a:ln>
      </dgm:spPr>
      <dgm:t>
        <a:bodyPr/>
        <a:lstStyle/>
        <a:p>
          <a:pPr algn="ctr">
            <a:buNone/>
          </a:pPr>
          <a:r>
            <a:rPr lang="en-US" dirty="0"/>
            <a:t>Matt 8:18</a:t>
          </a:r>
        </a:p>
      </dgm:t>
    </dgm:pt>
    <dgm:pt modelId="{24FB7610-195D-874F-A04E-D4CF37F40678}" type="parTrans" cxnId="{60F0085B-4271-4E45-A7C6-43C961B9E907}">
      <dgm:prSet/>
      <dgm:spPr/>
      <dgm:t>
        <a:bodyPr/>
        <a:lstStyle/>
        <a:p>
          <a:endParaRPr lang="en-US"/>
        </a:p>
      </dgm:t>
    </dgm:pt>
    <dgm:pt modelId="{F59F90C7-6028-3A44-82F5-F2C2ED52B3DC}" type="sibTrans" cxnId="{60F0085B-4271-4E45-A7C6-43C961B9E907}">
      <dgm:prSet/>
      <dgm:spPr/>
      <dgm:t>
        <a:bodyPr/>
        <a:lstStyle/>
        <a:p>
          <a:endParaRPr lang="en-US"/>
        </a:p>
      </dgm:t>
    </dgm:pt>
    <dgm:pt modelId="{5670DEA1-ED99-7942-B03A-25F7CD533E9D}">
      <dgm:prSet/>
      <dgm:spPr/>
      <dgm:t>
        <a:bodyPr/>
        <a:lstStyle/>
        <a:p>
          <a:r>
            <a:rPr lang="en-US" dirty="0"/>
            <a:t>Spiritual realm. 8:28</a:t>
          </a:r>
        </a:p>
      </dgm:t>
    </dgm:pt>
    <dgm:pt modelId="{369D44F6-7CC8-BF4F-8AB8-069060D1EC59}" type="parTrans" cxnId="{F86BC197-418E-8142-A9A0-EFD66BF0344C}">
      <dgm:prSet/>
      <dgm:spPr/>
      <dgm:t>
        <a:bodyPr/>
        <a:lstStyle/>
        <a:p>
          <a:endParaRPr lang="en-US"/>
        </a:p>
      </dgm:t>
    </dgm:pt>
    <dgm:pt modelId="{03AD7192-91AC-DA46-9ED4-26F4A2E97C40}" type="sibTrans" cxnId="{F86BC197-418E-8142-A9A0-EFD66BF0344C}">
      <dgm:prSet/>
      <dgm:spPr/>
      <dgm:t>
        <a:bodyPr/>
        <a:lstStyle/>
        <a:p>
          <a:endParaRPr lang="en-US"/>
        </a:p>
      </dgm:t>
    </dgm:pt>
    <dgm:pt modelId="{7BC5A47C-B8C8-EA41-BB62-9B38E7ECC4CC}">
      <dgm:prSet/>
      <dgm:spPr/>
      <dgm:t>
        <a:bodyPr/>
        <a:lstStyle/>
        <a:p>
          <a:r>
            <a:rPr lang="en-US" dirty="0"/>
            <a:t>Both. 9:1</a:t>
          </a:r>
        </a:p>
      </dgm:t>
    </dgm:pt>
    <dgm:pt modelId="{03C3CAA5-08B8-5D41-B0DA-4974B7A1080F}" type="parTrans" cxnId="{04F455E6-5185-C340-AC7B-C91171EFB534}">
      <dgm:prSet/>
      <dgm:spPr/>
      <dgm:t>
        <a:bodyPr/>
        <a:lstStyle/>
        <a:p>
          <a:endParaRPr lang="en-US"/>
        </a:p>
      </dgm:t>
    </dgm:pt>
    <dgm:pt modelId="{F6E1DB7A-68BC-D049-8654-025FBFDC9588}" type="sibTrans" cxnId="{04F455E6-5185-C340-AC7B-C91171EFB534}">
      <dgm:prSet/>
      <dgm:spPr/>
      <dgm:t>
        <a:bodyPr/>
        <a:lstStyle/>
        <a:p>
          <a:endParaRPr lang="en-US"/>
        </a:p>
      </dgm:t>
    </dgm:pt>
    <dgm:pt modelId="{D8BDF042-F5EA-C447-A670-3398D26297C2}">
      <dgm:prSet/>
      <dgm:spPr>
        <a:noFill/>
        <a:ln>
          <a:noFill/>
        </a:ln>
      </dgm:spPr>
      <dgm:t>
        <a:bodyPr/>
        <a:lstStyle/>
        <a:p>
          <a:pPr algn="ctr">
            <a:buNone/>
          </a:pPr>
          <a:r>
            <a:rPr lang="en-US" dirty="0"/>
            <a:t>"Follow Me"</a:t>
          </a:r>
        </a:p>
      </dgm:t>
    </dgm:pt>
    <dgm:pt modelId="{C313AEEC-581A-1F49-B629-FAEEC900DE80}" type="parTrans" cxnId="{F2F6A7AC-208B-F94D-89EC-8B5FAA61F447}">
      <dgm:prSet/>
      <dgm:spPr/>
      <dgm:t>
        <a:bodyPr/>
        <a:lstStyle/>
        <a:p>
          <a:endParaRPr lang="en-US"/>
        </a:p>
      </dgm:t>
    </dgm:pt>
    <dgm:pt modelId="{15C4AA27-F1BD-2042-B166-B71DB6A9D45B}" type="sibTrans" cxnId="{F2F6A7AC-208B-F94D-89EC-8B5FAA61F447}">
      <dgm:prSet/>
      <dgm:spPr/>
      <dgm:t>
        <a:bodyPr/>
        <a:lstStyle/>
        <a:p>
          <a:endParaRPr lang="en-US"/>
        </a:p>
      </dgm:t>
    </dgm:pt>
    <dgm:pt modelId="{E6DD9A45-C41A-0B4E-B523-039D4E7FB0F2}">
      <dgm:prSet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C558904D-61A9-AC4E-9274-E008A669007E}" type="parTrans" cxnId="{F3FA2C86-601F-6349-ADEF-A9A8E8414C81}">
      <dgm:prSet/>
      <dgm:spPr/>
      <dgm:t>
        <a:bodyPr/>
        <a:lstStyle/>
        <a:p>
          <a:endParaRPr lang="en-US"/>
        </a:p>
      </dgm:t>
    </dgm:pt>
    <dgm:pt modelId="{60D95A04-63BD-424F-B43C-445525E390B5}" type="sibTrans" cxnId="{F3FA2C86-601F-6349-ADEF-A9A8E8414C81}">
      <dgm:prSet/>
      <dgm:spPr/>
      <dgm:t>
        <a:bodyPr/>
        <a:lstStyle/>
        <a:p>
          <a:endParaRPr lang="en-US"/>
        </a:p>
      </dgm:t>
    </dgm:pt>
    <dgm:pt modelId="{F43CD818-6ABD-2C42-BE81-CF9C70CE2690}">
      <dgm:prSet/>
      <dgm:spPr>
        <a:noFill/>
        <a:ln>
          <a:noFill/>
        </a:ln>
      </dgm:spPr>
      <dgm:t>
        <a:bodyPr/>
        <a:lstStyle/>
        <a:p>
          <a:pPr algn="ctr">
            <a:buNone/>
          </a:pPr>
          <a:r>
            <a:rPr lang="en-US" dirty="0"/>
            <a:t>Matt 9:9</a:t>
          </a:r>
        </a:p>
      </dgm:t>
    </dgm:pt>
    <dgm:pt modelId="{6CF38D0A-103F-D249-9B16-A8D13301A38B}" type="parTrans" cxnId="{127B683D-4F4E-B94C-8B2E-0E317F8F3FE0}">
      <dgm:prSet/>
      <dgm:spPr/>
      <dgm:t>
        <a:bodyPr/>
        <a:lstStyle/>
        <a:p>
          <a:endParaRPr lang="en-US"/>
        </a:p>
      </dgm:t>
    </dgm:pt>
    <dgm:pt modelId="{3FFEE794-8B91-934E-A960-B7D40ECE1344}" type="sibTrans" cxnId="{127B683D-4F4E-B94C-8B2E-0E317F8F3FE0}">
      <dgm:prSet/>
      <dgm:spPr/>
      <dgm:t>
        <a:bodyPr/>
        <a:lstStyle/>
        <a:p>
          <a:endParaRPr lang="en-US"/>
        </a:p>
      </dgm:t>
    </dgm:pt>
    <dgm:pt modelId="{F084A818-783E-7347-BCE6-0F6BFEB56764}">
      <dgm:prSet/>
      <dgm:spPr>
        <a:solidFill>
          <a:srgbClr val="0070C0"/>
        </a:solidFill>
        <a:ln>
          <a:noFill/>
        </a:ln>
      </dgm:spPr>
      <dgm:t>
        <a:bodyPr/>
        <a:lstStyle/>
        <a:p>
          <a:pPr algn="ctr">
            <a:buNone/>
          </a:pPr>
          <a:r>
            <a:rPr lang="en-US" dirty="0"/>
            <a:t>He restored</a:t>
          </a:r>
        </a:p>
      </dgm:t>
    </dgm:pt>
    <dgm:pt modelId="{639DCB99-A9CC-A14D-837F-13156A29163C}" type="parTrans" cxnId="{AD047968-D5E4-A34B-B9F0-E2133A1F0E73}">
      <dgm:prSet/>
      <dgm:spPr/>
      <dgm:t>
        <a:bodyPr/>
        <a:lstStyle/>
        <a:p>
          <a:endParaRPr lang="en-US"/>
        </a:p>
      </dgm:t>
    </dgm:pt>
    <dgm:pt modelId="{57BCB3FB-C49D-7C4E-A6CF-722FF04253BB}" type="sibTrans" cxnId="{AD047968-D5E4-A34B-B9F0-E2133A1F0E73}">
      <dgm:prSet/>
      <dgm:spPr/>
      <dgm:t>
        <a:bodyPr/>
        <a:lstStyle/>
        <a:p>
          <a:endParaRPr lang="en-US"/>
        </a:p>
      </dgm:t>
    </dgm:pt>
    <dgm:pt modelId="{BEC4011D-A6A9-7044-91F1-D1C8D1F52A26}">
      <dgm:prSet/>
      <dgm:spPr>
        <a:solidFill>
          <a:srgbClr val="0070C0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500" dirty="0"/>
            <a:t>Life. 9:18</a:t>
          </a:r>
        </a:p>
      </dgm:t>
    </dgm:pt>
    <dgm:pt modelId="{8F74F19F-8F4A-F745-A142-B0863708CBDB}" type="parTrans" cxnId="{E513A4FB-A9DC-6743-B598-1ECB33FB9A8A}">
      <dgm:prSet/>
      <dgm:spPr/>
      <dgm:t>
        <a:bodyPr/>
        <a:lstStyle/>
        <a:p>
          <a:endParaRPr lang="en-US"/>
        </a:p>
      </dgm:t>
    </dgm:pt>
    <dgm:pt modelId="{39EDEBA5-A329-0F4F-8D98-7E4997B968EF}" type="sibTrans" cxnId="{E513A4FB-A9DC-6743-B598-1ECB33FB9A8A}">
      <dgm:prSet/>
      <dgm:spPr/>
      <dgm:t>
        <a:bodyPr/>
        <a:lstStyle/>
        <a:p>
          <a:endParaRPr lang="en-US"/>
        </a:p>
      </dgm:t>
    </dgm:pt>
    <dgm:pt modelId="{AF8FEF39-BE69-B84C-804D-DBC9A41E0D80}">
      <dgm:prSet/>
      <dgm:spPr>
        <a:solidFill>
          <a:srgbClr val="0070C0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500" dirty="0"/>
            <a:t>Sight. 9:27</a:t>
          </a:r>
        </a:p>
      </dgm:t>
    </dgm:pt>
    <dgm:pt modelId="{2376D1A8-8D0B-224F-9B73-D34354360B4F}" type="parTrans" cxnId="{E5148B12-8D6D-7244-B323-6AF534F9EEE1}">
      <dgm:prSet/>
      <dgm:spPr/>
      <dgm:t>
        <a:bodyPr/>
        <a:lstStyle/>
        <a:p>
          <a:endParaRPr lang="en-US"/>
        </a:p>
      </dgm:t>
    </dgm:pt>
    <dgm:pt modelId="{CA2C217A-FC39-6F47-B6C0-20B43D297BF0}" type="sibTrans" cxnId="{E5148B12-8D6D-7244-B323-6AF534F9EEE1}">
      <dgm:prSet/>
      <dgm:spPr/>
      <dgm:t>
        <a:bodyPr/>
        <a:lstStyle/>
        <a:p>
          <a:endParaRPr lang="en-US"/>
        </a:p>
      </dgm:t>
    </dgm:pt>
    <dgm:pt modelId="{B37EF9FE-C0A4-9940-BA18-86606F2918E6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300" dirty="0"/>
            <a:t>Speech. 9:32</a:t>
          </a:r>
        </a:p>
      </dgm:t>
    </dgm:pt>
    <dgm:pt modelId="{7F02BA4E-DE5C-BB49-AF1D-5A474B64F494}" type="parTrans" cxnId="{50BA47BF-1890-3049-8540-867E4D15667E}">
      <dgm:prSet/>
      <dgm:spPr/>
      <dgm:t>
        <a:bodyPr/>
        <a:lstStyle/>
        <a:p>
          <a:endParaRPr lang="en-US"/>
        </a:p>
      </dgm:t>
    </dgm:pt>
    <dgm:pt modelId="{18FF94D7-D765-6B49-B2C3-C5840FCED64A}" type="sibTrans" cxnId="{50BA47BF-1890-3049-8540-867E4D15667E}">
      <dgm:prSet/>
      <dgm:spPr/>
      <dgm:t>
        <a:bodyPr/>
        <a:lstStyle/>
        <a:p>
          <a:endParaRPr lang="en-US"/>
        </a:p>
      </dgm:t>
    </dgm:pt>
    <dgm:pt modelId="{6B99B699-B8D3-EA44-BC19-681F5CE8FF56}" type="pres">
      <dgm:prSet presAssocID="{67E630BD-7685-4ACE-BB28-BAED7BDEA0E4}" presName="Name0" presStyleCnt="0">
        <dgm:presLayoutVars>
          <dgm:dir/>
          <dgm:animLvl val="lvl"/>
          <dgm:resizeHandles val="exact"/>
        </dgm:presLayoutVars>
      </dgm:prSet>
      <dgm:spPr/>
    </dgm:pt>
    <dgm:pt modelId="{93E8A336-3299-8F43-956F-F49EEEF3D6B9}" type="pres">
      <dgm:prSet presAssocID="{E0406329-89B2-4D60-8396-B4DF2DCAD03F}" presName="composite" presStyleCnt="0"/>
      <dgm:spPr/>
    </dgm:pt>
    <dgm:pt modelId="{78D32450-74F3-3743-8ED1-459213358B86}" type="pres">
      <dgm:prSet presAssocID="{E0406329-89B2-4D60-8396-B4DF2DCAD03F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3EC4C80A-D053-3146-8354-5693F56C6B80}" type="pres">
      <dgm:prSet presAssocID="{E0406329-89B2-4D60-8396-B4DF2DCAD03F}" presName="desTx" presStyleLbl="alignAccFollowNode1" presStyleIdx="0" presStyleCnt="5">
        <dgm:presLayoutVars>
          <dgm:bulletEnabled val="1"/>
        </dgm:presLayoutVars>
      </dgm:prSet>
      <dgm:spPr/>
    </dgm:pt>
    <dgm:pt modelId="{3E7CD2E9-B7FF-3E4D-9A6C-37CA0EF09374}" type="pres">
      <dgm:prSet presAssocID="{1DBEDB6A-7B65-409F-94A1-9ED14621047C}" presName="space" presStyleCnt="0"/>
      <dgm:spPr/>
    </dgm:pt>
    <dgm:pt modelId="{C16D0A0E-BFFD-7A47-8ED7-1CFD41C8887F}" type="pres">
      <dgm:prSet presAssocID="{4A74C123-DA44-3F47-B10A-78F23328FC89}" presName="composite" presStyleCnt="0"/>
      <dgm:spPr/>
    </dgm:pt>
    <dgm:pt modelId="{12CC665B-8A21-754C-9BF7-2B44F857DFE7}" type="pres">
      <dgm:prSet presAssocID="{4A74C123-DA44-3F47-B10A-78F23328FC89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8A0469FC-789D-EE4A-838E-71F7A0BBEFFC}" type="pres">
      <dgm:prSet presAssocID="{4A74C123-DA44-3F47-B10A-78F23328FC89}" presName="desTx" presStyleLbl="alignAccFollowNode1" presStyleIdx="1" presStyleCnt="5">
        <dgm:presLayoutVars>
          <dgm:bulletEnabled val="1"/>
        </dgm:presLayoutVars>
      </dgm:prSet>
      <dgm:spPr/>
    </dgm:pt>
    <dgm:pt modelId="{BC8A88EC-EA2E-5A4F-9D6D-2DCE75A8CC15}" type="pres">
      <dgm:prSet presAssocID="{7C0FF291-182E-E545-A0DD-9862647C8391}" presName="space" presStyleCnt="0"/>
      <dgm:spPr/>
    </dgm:pt>
    <dgm:pt modelId="{3AC8D5CF-5420-3C49-BD8E-2290495757FC}" type="pres">
      <dgm:prSet presAssocID="{D6CB2598-395E-463E-9294-238E43507034}" presName="composite" presStyleCnt="0"/>
      <dgm:spPr/>
    </dgm:pt>
    <dgm:pt modelId="{6875B71D-A838-0548-ACFE-BD5AF3C7BA38}" type="pres">
      <dgm:prSet presAssocID="{D6CB2598-395E-463E-9294-238E43507034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18D29A55-803A-1647-9219-D1A78BD9D865}" type="pres">
      <dgm:prSet presAssocID="{D6CB2598-395E-463E-9294-238E43507034}" presName="desTx" presStyleLbl="alignAccFollowNode1" presStyleIdx="2" presStyleCnt="5">
        <dgm:presLayoutVars>
          <dgm:bulletEnabled val="1"/>
        </dgm:presLayoutVars>
      </dgm:prSet>
      <dgm:spPr/>
    </dgm:pt>
    <dgm:pt modelId="{A0D45993-4463-9548-952F-47CDE94363D8}" type="pres">
      <dgm:prSet presAssocID="{146CD843-4DF4-4D3F-911C-00DBE77B6B3A}" presName="space" presStyleCnt="0"/>
      <dgm:spPr/>
    </dgm:pt>
    <dgm:pt modelId="{E59461B8-60AB-0C4D-834F-AA24770F923B}" type="pres">
      <dgm:prSet presAssocID="{E6DD9A45-C41A-0B4E-B523-039D4E7FB0F2}" presName="composite" presStyleCnt="0"/>
      <dgm:spPr/>
    </dgm:pt>
    <dgm:pt modelId="{D61D5DDD-0352-674F-9467-74551D6ED345}" type="pres">
      <dgm:prSet presAssocID="{E6DD9A45-C41A-0B4E-B523-039D4E7FB0F2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59EF5829-FDF5-984B-A374-8C9986447233}" type="pres">
      <dgm:prSet presAssocID="{E6DD9A45-C41A-0B4E-B523-039D4E7FB0F2}" presName="desTx" presStyleLbl="alignAccFollowNode1" presStyleIdx="3" presStyleCnt="5">
        <dgm:presLayoutVars>
          <dgm:bulletEnabled val="1"/>
        </dgm:presLayoutVars>
      </dgm:prSet>
      <dgm:spPr/>
    </dgm:pt>
    <dgm:pt modelId="{DC40357F-783A-9647-8D23-841C15D41065}" type="pres">
      <dgm:prSet presAssocID="{60D95A04-63BD-424F-B43C-445525E390B5}" presName="space" presStyleCnt="0"/>
      <dgm:spPr/>
    </dgm:pt>
    <dgm:pt modelId="{638D54F7-0DEF-534B-804B-33168DE99A15}" type="pres">
      <dgm:prSet presAssocID="{F084A818-783E-7347-BCE6-0F6BFEB56764}" presName="composite" presStyleCnt="0"/>
      <dgm:spPr/>
    </dgm:pt>
    <dgm:pt modelId="{65FC8BCE-1842-5D4B-97E6-5DFC4F8172CD}" type="pres">
      <dgm:prSet presAssocID="{F084A818-783E-7347-BCE6-0F6BFEB5676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B44F33FC-454D-9A49-BA11-4DEDE2E5B100}" type="pres">
      <dgm:prSet presAssocID="{F084A818-783E-7347-BCE6-0F6BFEB56764}" presName="desTx" presStyleLbl="alignAccFollowNode1" presStyleIdx="4" presStyleCnt="5">
        <dgm:presLayoutVars>
          <dgm:bulletEnabled val="1"/>
        </dgm:presLayoutVars>
      </dgm:prSet>
      <dgm:spPr>
        <a:solidFill>
          <a:srgbClr val="76D6FF">
            <a:alpha val="90000"/>
          </a:srgbClr>
        </a:solidFill>
        <a:ln>
          <a:solidFill>
            <a:srgbClr val="76D6FF">
              <a:alpha val="90000"/>
            </a:srgbClr>
          </a:solidFill>
        </a:ln>
      </dgm:spPr>
    </dgm:pt>
  </dgm:ptLst>
  <dgm:cxnLst>
    <dgm:cxn modelId="{1ED8140E-AC66-9444-AC33-5A0CFE90B177}" type="presOf" srcId="{4A74C123-DA44-3F47-B10A-78F23328FC89}" destId="{12CC665B-8A21-754C-9BF7-2B44F857DFE7}" srcOrd="0" destOrd="0" presId="urn:microsoft.com/office/officeart/2005/8/layout/hList1"/>
    <dgm:cxn modelId="{374ED50F-9FB2-2447-90FB-0B6CA6D2D340}" type="presOf" srcId="{D6CB2598-395E-463E-9294-238E43507034}" destId="{6875B71D-A838-0548-ACFE-BD5AF3C7BA38}" srcOrd="0" destOrd="0" presId="urn:microsoft.com/office/officeart/2005/8/layout/hList1"/>
    <dgm:cxn modelId="{0E624012-047D-BB43-BAD8-9DF615FDEFC8}" type="presOf" srcId="{FB4DFC3C-1125-4845-9895-F62F0251EC98}" destId="{18D29A55-803A-1647-9219-D1A78BD9D865}" srcOrd="0" destOrd="0" presId="urn:microsoft.com/office/officeart/2005/8/layout/hList1"/>
    <dgm:cxn modelId="{E5148B12-8D6D-7244-B323-6AF534F9EEE1}" srcId="{F084A818-783E-7347-BCE6-0F6BFEB56764}" destId="{AF8FEF39-BE69-B84C-804D-DBC9A41E0D80}" srcOrd="1" destOrd="0" parTransId="{2376D1A8-8D0B-224F-9B73-D34354360B4F}" sibTransId="{CA2C217A-FC39-6F47-B6C0-20B43D297BF0}"/>
    <dgm:cxn modelId="{C51C2013-A011-4747-A2E1-242C7A4D222D}" srcId="{4A74C123-DA44-3F47-B10A-78F23328FC89}" destId="{1966D899-21F6-2F40-9B31-14A4A7AB1C9E}" srcOrd="0" destOrd="0" parTransId="{91656963-103B-894B-A30F-05641870B6F6}" sibTransId="{768F2DC5-DA27-2B46-A399-38EC9BDEE95A}"/>
    <dgm:cxn modelId="{DF006022-B548-2243-B93C-7905E1A62C44}" srcId="{D6CB2598-395E-463E-9294-238E43507034}" destId="{FB4DFC3C-1125-4845-9895-F62F0251EC98}" srcOrd="0" destOrd="0" parTransId="{9B0B9031-4002-0144-A9F4-C8A2A90AE4BD}" sibTransId="{56FA8CCC-673B-8341-B738-1EC8CDED3EDF}"/>
    <dgm:cxn modelId="{15FEB322-6A31-4942-8989-86CA49FCA85A}" type="presOf" srcId="{3B139E4F-4F73-4AFD-A87A-454E756DB37B}" destId="{3EC4C80A-D053-3146-8354-5693F56C6B80}" srcOrd="0" destOrd="0" presId="urn:microsoft.com/office/officeart/2005/8/layout/hList1"/>
    <dgm:cxn modelId="{CDD1CD39-591B-6D46-A936-A1A8221874C0}" type="presOf" srcId="{67E630BD-7685-4ACE-BB28-BAED7BDEA0E4}" destId="{6B99B699-B8D3-EA44-BC19-681F5CE8FF56}" srcOrd="0" destOrd="0" presId="urn:microsoft.com/office/officeart/2005/8/layout/hList1"/>
    <dgm:cxn modelId="{AB69A83B-1DF3-7945-B819-43E4194E5C64}" type="presOf" srcId="{D8BDF042-F5EA-C447-A670-3398D26297C2}" destId="{59EF5829-FDF5-984B-A374-8C9986447233}" srcOrd="0" destOrd="0" presId="urn:microsoft.com/office/officeart/2005/8/layout/hList1"/>
    <dgm:cxn modelId="{127B683D-4F4E-B94C-8B2E-0E317F8F3FE0}" srcId="{E6DD9A45-C41A-0B4E-B523-039D4E7FB0F2}" destId="{F43CD818-6ABD-2C42-BE81-CF9C70CE2690}" srcOrd="1" destOrd="0" parTransId="{6CF38D0A-103F-D249-9B16-A8D13301A38B}" sibTransId="{3FFEE794-8B91-934E-A960-B7D40ECE1344}"/>
    <dgm:cxn modelId="{D8126940-9F31-DD45-B7B5-8A4B77604B8E}" type="presOf" srcId="{B37EF9FE-C0A4-9940-BA18-86606F2918E6}" destId="{B44F33FC-454D-9A49-BA11-4DEDE2E5B100}" srcOrd="0" destOrd="2" presId="urn:microsoft.com/office/officeart/2005/8/layout/hList1"/>
    <dgm:cxn modelId="{946CDE51-638B-4D0D-A815-C83C6C99A4FE}" srcId="{67E630BD-7685-4ACE-BB28-BAED7BDEA0E4}" destId="{E0406329-89B2-4D60-8396-B4DF2DCAD03F}" srcOrd="0" destOrd="0" parTransId="{19794C60-19E6-4150-8694-109CF91701B2}" sibTransId="{1DBEDB6A-7B65-409F-94A1-9ED14621047C}"/>
    <dgm:cxn modelId="{60F0085B-4271-4E45-A7C6-43C961B9E907}" srcId="{4A74C123-DA44-3F47-B10A-78F23328FC89}" destId="{B4E8DE4B-099B-F744-A002-AC125D5A894D}" srcOrd="1" destOrd="0" parTransId="{24FB7610-195D-874F-A04E-D4CF37F40678}" sibTransId="{F59F90C7-6028-3A44-82F5-F2C2ED52B3DC}"/>
    <dgm:cxn modelId="{A5142063-B9EF-3445-B688-6DF3D0E04313}" srcId="{67E630BD-7685-4ACE-BB28-BAED7BDEA0E4}" destId="{4A74C123-DA44-3F47-B10A-78F23328FC89}" srcOrd="1" destOrd="0" parTransId="{AA8D694A-96C8-E64B-991E-015F7C182008}" sibTransId="{7C0FF291-182E-E545-A0DD-9862647C8391}"/>
    <dgm:cxn modelId="{AD047968-D5E4-A34B-B9F0-E2133A1F0E73}" srcId="{67E630BD-7685-4ACE-BB28-BAED7BDEA0E4}" destId="{F084A818-783E-7347-BCE6-0F6BFEB56764}" srcOrd="4" destOrd="0" parTransId="{639DCB99-A9CC-A14D-837F-13156A29163C}" sibTransId="{57BCB3FB-C49D-7C4E-A6CF-722FF04253BB}"/>
    <dgm:cxn modelId="{2EE4BA6F-2259-FD46-86AF-5D794642B247}" type="presOf" srcId="{7BC5A47C-B8C8-EA41-BB62-9B38E7ECC4CC}" destId="{18D29A55-803A-1647-9219-D1A78BD9D865}" srcOrd="0" destOrd="2" presId="urn:microsoft.com/office/officeart/2005/8/layout/hList1"/>
    <dgm:cxn modelId="{F7244277-6C5C-F741-9F51-79BE756DBF83}" type="presOf" srcId="{AF8FEF39-BE69-B84C-804D-DBC9A41E0D80}" destId="{B44F33FC-454D-9A49-BA11-4DEDE2E5B100}" srcOrd="0" destOrd="1" presId="urn:microsoft.com/office/officeart/2005/8/layout/hList1"/>
    <dgm:cxn modelId="{11806D79-92DF-3045-861F-CF025CA84270}" type="presOf" srcId="{F084A818-783E-7347-BCE6-0F6BFEB56764}" destId="{65FC8BCE-1842-5D4B-97E6-5DFC4F8172CD}" srcOrd="0" destOrd="0" presId="urn:microsoft.com/office/officeart/2005/8/layout/hList1"/>
    <dgm:cxn modelId="{F3FA2C86-601F-6349-ADEF-A9A8E8414C81}" srcId="{67E630BD-7685-4ACE-BB28-BAED7BDEA0E4}" destId="{E6DD9A45-C41A-0B4E-B523-039D4E7FB0F2}" srcOrd="3" destOrd="0" parTransId="{C558904D-61A9-AC4E-9274-E008A669007E}" sibTransId="{60D95A04-63BD-424F-B43C-445525E390B5}"/>
    <dgm:cxn modelId="{3EFB348F-AE33-499D-B6DA-D0FD890D7E26}" srcId="{67E630BD-7685-4ACE-BB28-BAED7BDEA0E4}" destId="{D6CB2598-395E-463E-9294-238E43507034}" srcOrd="2" destOrd="0" parTransId="{1E820EAB-2589-4CF9-A094-A3596A16C5CB}" sibTransId="{146CD843-4DF4-4D3F-911C-00DBE77B6B3A}"/>
    <dgm:cxn modelId="{BC31A090-E69D-4242-857C-476CFF64FCFD}" srcId="{E0406329-89B2-4D60-8396-B4DF2DCAD03F}" destId="{3B139E4F-4F73-4AFD-A87A-454E756DB37B}" srcOrd="0" destOrd="0" parTransId="{943572FA-0D60-4612-AC3B-378C29530E91}" sibTransId="{1D7E58B7-BD72-4017-8AF4-A266D15F232C}"/>
    <dgm:cxn modelId="{F86BC197-418E-8142-A9A0-EFD66BF0344C}" srcId="{D6CB2598-395E-463E-9294-238E43507034}" destId="{5670DEA1-ED99-7942-B03A-25F7CD533E9D}" srcOrd="1" destOrd="0" parTransId="{369D44F6-7CC8-BF4F-8AB8-069060D1EC59}" sibTransId="{03AD7192-91AC-DA46-9ED4-26F4A2E97C40}"/>
    <dgm:cxn modelId="{F7540FA6-1FB9-BB4A-A8C5-AF9DAD3711CD}" type="presOf" srcId="{5670DEA1-ED99-7942-B03A-25F7CD533E9D}" destId="{18D29A55-803A-1647-9219-D1A78BD9D865}" srcOrd="0" destOrd="1" presId="urn:microsoft.com/office/officeart/2005/8/layout/hList1"/>
    <dgm:cxn modelId="{E74691AA-DBC3-3C44-B9C7-07F4E18FCC5E}" type="presOf" srcId="{E6DD9A45-C41A-0B4E-B523-039D4E7FB0F2}" destId="{D61D5DDD-0352-674F-9467-74551D6ED345}" srcOrd="0" destOrd="0" presId="urn:microsoft.com/office/officeart/2005/8/layout/hList1"/>
    <dgm:cxn modelId="{F2F6A7AC-208B-F94D-89EC-8B5FAA61F447}" srcId="{E6DD9A45-C41A-0B4E-B523-039D4E7FB0F2}" destId="{D8BDF042-F5EA-C447-A670-3398D26297C2}" srcOrd="0" destOrd="0" parTransId="{C313AEEC-581A-1F49-B629-FAEEC900DE80}" sibTransId="{15C4AA27-F1BD-2042-B166-B71DB6A9D45B}"/>
    <dgm:cxn modelId="{D891AFB5-240F-CE4E-80D3-ECFC7B09A00B}" type="presOf" srcId="{BEC4011D-A6A9-7044-91F1-D1C8D1F52A26}" destId="{B44F33FC-454D-9A49-BA11-4DEDE2E5B100}" srcOrd="0" destOrd="0" presId="urn:microsoft.com/office/officeart/2005/8/layout/hList1"/>
    <dgm:cxn modelId="{50BA47BF-1890-3049-8540-867E4D15667E}" srcId="{F084A818-783E-7347-BCE6-0F6BFEB56764}" destId="{B37EF9FE-C0A4-9940-BA18-86606F2918E6}" srcOrd="2" destOrd="0" parTransId="{7F02BA4E-DE5C-BB49-AF1D-5A474B64F494}" sibTransId="{18FF94D7-D765-6B49-B2C3-C5840FCED64A}"/>
    <dgm:cxn modelId="{0A8BF3C0-A370-CE4C-B3A5-2E10AD4B9CA9}" type="presOf" srcId="{1966D899-21F6-2F40-9B31-14A4A7AB1C9E}" destId="{8A0469FC-789D-EE4A-838E-71F7A0BBEFFC}" srcOrd="0" destOrd="0" presId="urn:microsoft.com/office/officeart/2005/8/layout/hList1"/>
    <dgm:cxn modelId="{4AB30AC6-1B5B-F649-8A57-42D44F9A5EA5}" type="presOf" srcId="{77A71AFE-5CE5-8D49-AEAD-105290AE704D}" destId="{3EC4C80A-D053-3146-8354-5693F56C6B80}" srcOrd="0" destOrd="1" presId="urn:microsoft.com/office/officeart/2005/8/layout/hList1"/>
    <dgm:cxn modelId="{3D1CC5CC-4208-5349-9982-91A9D826D2BA}" srcId="{E0406329-89B2-4D60-8396-B4DF2DCAD03F}" destId="{77A71AFE-5CE5-8D49-AEAD-105290AE704D}" srcOrd="1" destOrd="0" parTransId="{3487E1F1-C2D8-F945-85A7-0EA2A9500C85}" sibTransId="{5D86DCC9-7AE9-DC42-9BF7-49F0A3C55CD9}"/>
    <dgm:cxn modelId="{A9E18AD1-2E5C-9445-859F-884DB909A9C4}" type="presOf" srcId="{E0406329-89B2-4D60-8396-B4DF2DCAD03F}" destId="{78D32450-74F3-3743-8ED1-459213358B86}" srcOrd="0" destOrd="0" presId="urn:microsoft.com/office/officeart/2005/8/layout/hList1"/>
    <dgm:cxn modelId="{F2844BD9-D3B2-1B44-8CA2-543EED07285E}" type="presOf" srcId="{F43CD818-6ABD-2C42-BE81-CF9C70CE2690}" destId="{59EF5829-FDF5-984B-A374-8C9986447233}" srcOrd="0" destOrd="1" presId="urn:microsoft.com/office/officeart/2005/8/layout/hList1"/>
    <dgm:cxn modelId="{690DE5DA-C20F-1742-BB28-4FB0F52104E5}" type="presOf" srcId="{3119E376-7B5A-B744-A6BA-C3098F5014FB}" destId="{3EC4C80A-D053-3146-8354-5693F56C6B80}" srcOrd="0" destOrd="2" presId="urn:microsoft.com/office/officeart/2005/8/layout/hList1"/>
    <dgm:cxn modelId="{04F455E6-5185-C340-AC7B-C91171EFB534}" srcId="{D6CB2598-395E-463E-9294-238E43507034}" destId="{7BC5A47C-B8C8-EA41-BB62-9B38E7ECC4CC}" srcOrd="2" destOrd="0" parTransId="{03C3CAA5-08B8-5D41-B0DA-4974B7A1080F}" sibTransId="{F6E1DB7A-68BC-D049-8654-025FBFDC9588}"/>
    <dgm:cxn modelId="{F8C87FEC-435F-0247-AA94-FF0094528010}" srcId="{E0406329-89B2-4D60-8396-B4DF2DCAD03F}" destId="{3119E376-7B5A-B744-A6BA-C3098F5014FB}" srcOrd="2" destOrd="0" parTransId="{EFC76367-9EF0-6F44-A44F-6CF3CD959C77}" sibTransId="{8980FB62-C258-5845-BDA9-63B98900F6C9}"/>
    <dgm:cxn modelId="{DB8E3AEE-ACDD-084C-BC34-8DDDC3BEE73F}" type="presOf" srcId="{B4E8DE4B-099B-F744-A002-AC125D5A894D}" destId="{8A0469FC-789D-EE4A-838E-71F7A0BBEFFC}" srcOrd="0" destOrd="1" presId="urn:microsoft.com/office/officeart/2005/8/layout/hList1"/>
    <dgm:cxn modelId="{E513A4FB-A9DC-6743-B598-1ECB33FB9A8A}" srcId="{F084A818-783E-7347-BCE6-0F6BFEB56764}" destId="{BEC4011D-A6A9-7044-91F1-D1C8D1F52A26}" srcOrd="0" destOrd="0" parTransId="{8F74F19F-8F4A-F745-A142-B0863708CBDB}" sibTransId="{39EDEBA5-A329-0F4F-8D98-7E4997B968EF}"/>
    <dgm:cxn modelId="{A1BEC229-B6C6-9C48-95E8-220C017C0B63}" type="presParOf" srcId="{6B99B699-B8D3-EA44-BC19-681F5CE8FF56}" destId="{93E8A336-3299-8F43-956F-F49EEEF3D6B9}" srcOrd="0" destOrd="0" presId="urn:microsoft.com/office/officeart/2005/8/layout/hList1"/>
    <dgm:cxn modelId="{4D206558-CEBE-A14B-B3F9-4FC5B4D80586}" type="presParOf" srcId="{93E8A336-3299-8F43-956F-F49EEEF3D6B9}" destId="{78D32450-74F3-3743-8ED1-459213358B86}" srcOrd="0" destOrd="0" presId="urn:microsoft.com/office/officeart/2005/8/layout/hList1"/>
    <dgm:cxn modelId="{F92D5961-F033-F449-890A-2A9E3EFD2A0F}" type="presParOf" srcId="{93E8A336-3299-8F43-956F-F49EEEF3D6B9}" destId="{3EC4C80A-D053-3146-8354-5693F56C6B80}" srcOrd="1" destOrd="0" presId="urn:microsoft.com/office/officeart/2005/8/layout/hList1"/>
    <dgm:cxn modelId="{1378CC3E-7CC0-D048-A798-B49CD41D1BFF}" type="presParOf" srcId="{6B99B699-B8D3-EA44-BC19-681F5CE8FF56}" destId="{3E7CD2E9-B7FF-3E4D-9A6C-37CA0EF09374}" srcOrd="1" destOrd="0" presId="urn:microsoft.com/office/officeart/2005/8/layout/hList1"/>
    <dgm:cxn modelId="{DF7F9967-4201-ED42-874D-146E4A39D9A5}" type="presParOf" srcId="{6B99B699-B8D3-EA44-BC19-681F5CE8FF56}" destId="{C16D0A0E-BFFD-7A47-8ED7-1CFD41C8887F}" srcOrd="2" destOrd="0" presId="urn:microsoft.com/office/officeart/2005/8/layout/hList1"/>
    <dgm:cxn modelId="{CDE64DB6-1A54-6346-BF0B-BC88C1ED7E91}" type="presParOf" srcId="{C16D0A0E-BFFD-7A47-8ED7-1CFD41C8887F}" destId="{12CC665B-8A21-754C-9BF7-2B44F857DFE7}" srcOrd="0" destOrd="0" presId="urn:microsoft.com/office/officeart/2005/8/layout/hList1"/>
    <dgm:cxn modelId="{9B670D16-A0CD-B94F-BAF9-EBBB24CEB505}" type="presParOf" srcId="{C16D0A0E-BFFD-7A47-8ED7-1CFD41C8887F}" destId="{8A0469FC-789D-EE4A-838E-71F7A0BBEFFC}" srcOrd="1" destOrd="0" presId="urn:microsoft.com/office/officeart/2005/8/layout/hList1"/>
    <dgm:cxn modelId="{C51F6CC6-4EF7-B146-BA93-695573FAA828}" type="presParOf" srcId="{6B99B699-B8D3-EA44-BC19-681F5CE8FF56}" destId="{BC8A88EC-EA2E-5A4F-9D6D-2DCE75A8CC15}" srcOrd="3" destOrd="0" presId="urn:microsoft.com/office/officeart/2005/8/layout/hList1"/>
    <dgm:cxn modelId="{836BB45C-8DE5-9C49-AA5F-FC1EA4A8A915}" type="presParOf" srcId="{6B99B699-B8D3-EA44-BC19-681F5CE8FF56}" destId="{3AC8D5CF-5420-3C49-BD8E-2290495757FC}" srcOrd="4" destOrd="0" presId="urn:microsoft.com/office/officeart/2005/8/layout/hList1"/>
    <dgm:cxn modelId="{7ADB8D7D-3567-0E44-B444-0197C27F4E74}" type="presParOf" srcId="{3AC8D5CF-5420-3C49-BD8E-2290495757FC}" destId="{6875B71D-A838-0548-ACFE-BD5AF3C7BA38}" srcOrd="0" destOrd="0" presId="urn:microsoft.com/office/officeart/2005/8/layout/hList1"/>
    <dgm:cxn modelId="{DA7ABCBA-CBA8-574F-90EB-E6B822585849}" type="presParOf" srcId="{3AC8D5CF-5420-3C49-BD8E-2290495757FC}" destId="{18D29A55-803A-1647-9219-D1A78BD9D865}" srcOrd="1" destOrd="0" presId="urn:microsoft.com/office/officeart/2005/8/layout/hList1"/>
    <dgm:cxn modelId="{5C8855EC-8610-9E4B-94AB-86006D9113A9}" type="presParOf" srcId="{6B99B699-B8D3-EA44-BC19-681F5CE8FF56}" destId="{A0D45993-4463-9548-952F-47CDE94363D8}" srcOrd="5" destOrd="0" presId="urn:microsoft.com/office/officeart/2005/8/layout/hList1"/>
    <dgm:cxn modelId="{BEAF583A-B75E-804B-985F-75231A80307A}" type="presParOf" srcId="{6B99B699-B8D3-EA44-BC19-681F5CE8FF56}" destId="{E59461B8-60AB-0C4D-834F-AA24770F923B}" srcOrd="6" destOrd="0" presId="urn:microsoft.com/office/officeart/2005/8/layout/hList1"/>
    <dgm:cxn modelId="{0DD818E2-1F3A-E648-A119-E994B12EA9FC}" type="presParOf" srcId="{E59461B8-60AB-0C4D-834F-AA24770F923B}" destId="{D61D5DDD-0352-674F-9467-74551D6ED345}" srcOrd="0" destOrd="0" presId="urn:microsoft.com/office/officeart/2005/8/layout/hList1"/>
    <dgm:cxn modelId="{54E7FC54-B6A5-E445-962A-4B26B530BDE3}" type="presParOf" srcId="{E59461B8-60AB-0C4D-834F-AA24770F923B}" destId="{59EF5829-FDF5-984B-A374-8C9986447233}" srcOrd="1" destOrd="0" presId="urn:microsoft.com/office/officeart/2005/8/layout/hList1"/>
    <dgm:cxn modelId="{BB8E96CE-A6A4-E14B-82B9-CD745C0A7FA0}" type="presParOf" srcId="{6B99B699-B8D3-EA44-BC19-681F5CE8FF56}" destId="{DC40357F-783A-9647-8D23-841C15D41065}" srcOrd="7" destOrd="0" presId="urn:microsoft.com/office/officeart/2005/8/layout/hList1"/>
    <dgm:cxn modelId="{4E00257B-C518-1846-98F2-F392282ACF9A}" type="presParOf" srcId="{6B99B699-B8D3-EA44-BC19-681F5CE8FF56}" destId="{638D54F7-0DEF-534B-804B-33168DE99A15}" srcOrd="8" destOrd="0" presId="urn:microsoft.com/office/officeart/2005/8/layout/hList1"/>
    <dgm:cxn modelId="{23ADC5C8-EFB4-2B4A-A79F-DA92142119E9}" type="presParOf" srcId="{638D54F7-0DEF-534B-804B-33168DE99A15}" destId="{65FC8BCE-1842-5D4B-97E6-5DFC4F8172CD}" srcOrd="0" destOrd="0" presId="urn:microsoft.com/office/officeart/2005/8/layout/hList1"/>
    <dgm:cxn modelId="{9D2A2985-2868-B347-BD0D-3C78BF92F056}" type="presParOf" srcId="{638D54F7-0DEF-534B-804B-33168DE99A15}" destId="{B44F33FC-454D-9A49-BA11-4DEDE2E5B100}" srcOrd="1" destOrd="0" presId="urn:microsoft.com/office/officeart/2005/8/layout/h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67CAD6-0E11-4B02-B684-D025DDE4A1E6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BB4AA82-3454-465C-BBAB-AF5E8445D50C}">
      <dgm:prSet/>
      <dgm:spPr/>
      <dgm:t>
        <a:bodyPr/>
        <a:lstStyle/>
        <a:p>
          <a:r>
            <a:rPr lang="en-US"/>
            <a:t>Help the helpless</a:t>
          </a:r>
        </a:p>
      </dgm:t>
    </dgm:pt>
    <dgm:pt modelId="{A4577C48-08B4-4B78-965E-12BF605BEFEA}" type="parTrans" cxnId="{C63F65DA-97B5-4074-AC03-64A802F0326F}">
      <dgm:prSet/>
      <dgm:spPr/>
      <dgm:t>
        <a:bodyPr/>
        <a:lstStyle/>
        <a:p>
          <a:endParaRPr lang="en-US"/>
        </a:p>
      </dgm:t>
    </dgm:pt>
    <dgm:pt modelId="{C2B10B6D-A761-4E15-B30C-A28130F87E2D}" type="sibTrans" cxnId="{C63F65DA-97B5-4074-AC03-64A802F0326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D431150-0F01-4A77-BA59-C933F3177151}">
      <dgm:prSet/>
      <dgm:spPr/>
      <dgm:t>
        <a:bodyPr/>
        <a:lstStyle/>
        <a:p>
          <a:r>
            <a:rPr lang="en-US"/>
            <a:t>Exercise righteous dominion</a:t>
          </a:r>
        </a:p>
      </dgm:t>
    </dgm:pt>
    <dgm:pt modelId="{1009E9A2-2DCF-49AB-959B-FE5A8705A03B}" type="parTrans" cxnId="{D30DF676-B75F-41AD-8206-380A12992F9B}">
      <dgm:prSet/>
      <dgm:spPr/>
      <dgm:t>
        <a:bodyPr/>
        <a:lstStyle/>
        <a:p>
          <a:endParaRPr lang="en-US"/>
        </a:p>
      </dgm:t>
    </dgm:pt>
    <dgm:pt modelId="{7BB3FCB2-58CA-4A56-9932-8D7FFF64CFAC}" type="sibTrans" cxnId="{D30DF676-B75F-41AD-8206-380A12992F9B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496AD5B-0B93-4AB8-9455-F388F91B4A35}">
      <dgm:prSet/>
      <dgm:spPr/>
      <dgm:t>
        <a:bodyPr/>
        <a:lstStyle/>
        <a:p>
          <a:r>
            <a:rPr lang="en-US"/>
            <a:t>Restore people</a:t>
          </a:r>
        </a:p>
      </dgm:t>
    </dgm:pt>
    <dgm:pt modelId="{378BB87A-0261-41CB-8FF4-F76897448718}" type="parTrans" cxnId="{D2E65BC0-18AA-42FC-8362-F3D071250EB8}">
      <dgm:prSet/>
      <dgm:spPr/>
      <dgm:t>
        <a:bodyPr/>
        <a:lstStyle/>
        <a:p>
          <a:endParaRPr lang="en-US"/>
        </a:p>
      </dgm:t>
    </dgm:pt>
    <dgm:pt modelId="{1017B4E6-D2CD-4CCB-BAF6-E2725EB9B479}" type="sibTrans" cxnId="{D2E65BC0-18AA-42FC-8362-F3D071250EB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04836B65-8739-5445-B02D-B48A05848BED}" type="pres">
      <dgm:prSet presAssocID="{8367CAD6-0E11-4B02-B684-D025DDE4A1E6}" presName="Name0" presStyleCnt="0">
        <dgm:presLayoutVars>
          <dgm:animLvl val="lvl"/>
          <dgm:resizeHandles val="exact"/>
        </dgm:presLayoutVars>
      </dgm:prSet>
      <dgm:spPr/>
    </dgm:pt>
    <dgm:pt modelId="{7C320125-FA74-A244-B0B2-3884B9187D5F}" type="pres">
      <dgm:prSet presAssocID="{7BB4AA82-3454-465C-BBAB-AF5E8445D50C}" presName="compositeNode" presStyleCnt="0">
        <dgm:presLayoutVars>
          <dgm:bulletEnabled val="1"/>
        </dgm:presLayoutVars>
      </dgm:prSet>
      <dgm:spPr/>
    </dgm:pt>
    <dgm:pt modelId="{9C05EAC1-AB83-BC4E-9C11-489BF344DC90}" type="pres">
      <dgm:prSet presAssocID="{7BB4AA82-3454-465C-BBAB-AF5E8445D50C}" presName="bgRect" presStyleLbl="bgAccFollowNode1" presStyleIdx="0" presStyleCnt="3"/>
      <dgm:spPr/>
    </dgm:pt>
    <dgm:pt modelId="{20B241CA-1937-6D4E-8127-B30A9F70A1C0}" type="pres">
      <dgm:prSet presAssocID="{C2B10B6D-A761-4E15-B30C-A28130F87E2D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976C7F4D-625E-F34C-BDC3-AF40BA866923}" type="pres">
      <dgm:prSet presAssocID="{7BB4AA82-3454-465C-BBAB-AF5E8445D50C}" presName="bottomLine" presStyleLbl="alignNode1" presStyleIdx="1" presStyleCnt="6">
        <dgm:presLayoutVars/>
      </dgm:prSet>
      <dgm:spPr/>
    </dgm:pt>
    <dgm:pt modelId="{823F74F7-4DAC-0045-8A05-8CE540E8F9F8}" type="pres">
      <dgm:prSet presAssocID="{7BB4AA82-3454-465C-BBAB-AF5E8445D50C}" presName="nodeText" presStyleLbl="bgAccFollowNode1" presStyleIdx="0" presStyleCnt="3">
        <dgm:presLayoutVars>
          <dgm:bulletEnabled val="1"/>
        </dgm:presLayoutVars>
      </dgm:prSet>
      <dgm:spPr/>
    </dgm:pt>
    <dgm:pt modelId="{637228FC-24C6-9742-93DC-4DB1B1A04A9F}" type="pres">
      <dgm:prSet presAssocID="{C2B10B6D-A761-4E15-B30C-A28130F87E2D}" presName="sibTrans" presStyleCnt="0"/>
      <dgm:spPr/>
    </dgm:pt>
    <dgm:pt modelId="{D02A99BD-465B-EB4E-A400-B7DA0AE9D4A3}" type="pres">
      <dgm:prSet presAssocID="{ED431150-0F01-4A77-BA59-C933F3177151}" presName="compositeNode" presStyleCnt="0">
        <dgm:presLayoutVars>
          <dgm:bulletEnabled val="1"/>
        </dgm:presLayoutVars>
      </dgm:prSet>
      <dgm:spPr/>
    </dgm:pt>
    <dgm:pt modelId="{1618C8BF-4B59-7541-B912-C1DBFB2B344D}" type="pres">
      <dgm:prSet presAssocID="{ED431150-0F01-4A77-BA59-C933F3177151}" presName="bgRect" presStyleLbl="bgAccFollowNode1" presStyleIdx="1" presStyleCnt="3"/>
      <dgm:spPr/>
    </dgm:pt>
    <dgm:pt modelId="{B53E9CF2-584D-B04C-A684-12DCC3F9BACD}" type="pres">
      <dgm:prSet presAssocID="{7BB3FCB2-58CA-4A56-9932-8D7FFF64CFAC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D8D20F1B-133D-0448-8CC8-73AA827C4AEA}" type="pres">
      <dgm:prSet presAssocID="{ED431150-0F01-4A77-BA59-C933F3177151}" presName="bottomLine" presStyleLbl="alignNode1" presStyleIdx="3" presStyleCnt="6">
        <dgm:presLayoutVars/>
      </dgm:prSet>
      <dgm:spPr/>
    </dgm:pt>
    <dgm:pt modelId="{B86356C9-09A7-E54A-B5C7-E27972718951}" type="pres">
      <dgm:prSet presAssocID="{ED431150-0F01-4A77-BA59-C933F3177151}" presName="nodeText" presStyleLbl="bgAccFollowNode1" presStyleIdx="1" presStyleCnt="3">
        <dgm:presLayoutVars>
          <dgm:bulletEnabled val="1"/>
        </dgm:presLayoutVars>
      </dgm:prSet>
      <dgm:spPr/>
    </dgm:pt>
    <dgm:pt modelId="{46749CC6-3262-FE4F-A6CA-DBD139B346E2}" type="pres">
      <dgm:prSet presAssocID="{7BB3FCB2-58CA-4A56-9932-8D7FFF64CFAC}" presName="sibTrans" presStyleCnt="0"/>
      <dgm:spPr/>
    </dgm:pt>
    <dgm:pt modelId="{7FC80B9A-F60F-484B-AD9E-571A25F25147}" type="pres">
      <dgm:prSet presAssocID="{E496AD5B-0B93-4AB8-9455-F388F91B4A35}" presName="compositeNode" presStyleCnt="0">
        <dgm:presLayoutVars>
          <dgm:bulletEnabled val="1"/>
        </dgm:presLayoutVars>
      </dgm:prSet>
      <dgm:spPr/>
    </dgm:pt>
    <dgm:pt modelId="{2545F148-4582-9242-8405-CD3B1540743C}" type="pres">
      <dgm:prSet presAssocID="{E496AD5B-0B93-4AB8-9455-F388F91B4A35}" presName="bgRect" presStyleLbl="bgAccFollowNode1" presStyleIdx="2" presStyleCnt="3"/>
      <dgm:spPr/>
    </dgm:pt>
    <dgm:pt modelId="{3BA6D29F-0DC3-6749-A565-3FD270DDEA19}" type="pres">
      <dgm:prSet presAssocID="{1017B4E6-D2CD-4CCB-BAF6-E2725EB9B479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487F3B0-87A5-A143-88A1-DAFD2591E3F8}" type="pres">
      <dgm:prSet presAssocID="{E496AD5B-0B93-4AB8-9455-F388F91B4A35}" presName="bottomLine" presStyleLbl="alignNode1" presStyleIdx="5" presStyleCnt="6">
        <dgm:presLayoutVars/>
      </dgm:prSet>
      <dgm:spPr/>
    </dgm:pt>
    <dgm:pt modelId="{B076DD20-B9CA-B14E-8DF8-378DADCC075B}" type="pres">
      <dgm:prSet presAssocID="{E496AD5B-0B93-4AB8-9455-F388F91B4A35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39AB8614-A308-6448-8A5D-9C2C0796FAA2}" type="presOf" srcId="{E496AD5B-0B93-4AB8-9455-F388F91B4A35}" destId="{B076DD20-B9CA-B14E-8DF8-378DADCC075B}" srcOrd="1" destOrd="0" presId="urn:microsoft.com/office/officeart/2016/7/layout/BasicLinearProcessNumbered"/>
    <dgm:cxn modelId="{6F680F3B-B277-244A-9CB6-FF985020D3E1}" type="presOf" srcId="{7BB3FCB2-58CA-4A56-9932-8D7FFF64CFAC}" destId="{B53E9CF2-584D-B04C-A684-12DCC3F9BACD}" srcOrd="0" destOrd="0" presId="urn:microsoft.com/office/officeart/2016/7/layout/BasicLinearProcessNumbered"/>
    <dgm:cxn modelId="{4946346E-45BD-3E4A-8D01-1E6770DEFEDD}" type="presOf" srcId="{E496AD5B-0B93-4AB8-9455-F388F91B4A35}" destId="{2545F148-4582-9242-8405-CD3B1540743C}" srcOrd="0" destOrd="0" presId="urn:microsoft.com/office/officeart/2016/7/layout/BasicLinearProcessNumbered"/>
    <dgm:cxn modelId="{D30DF676-B75F-41AD-8206-380A12992F9B}" srcId="{8367CAD6-0E11-4B02-B684-D025DDE4A1E6}" destId="{ED431150-0F01-4A77-BA59-C933F3177151}" srcOrd="1" destOrd="0" parTransId="{1009E9A2-2DCF-49AB-959B-FE5A8705A03B}" sibTransId="{7BB3FCB2-58CA-4A56-9932-8D7FFF64CFAC}"/>
    <dgm:cxn modelId="{A57C6986-6E64-2545-80A2-021DE51F4D6E}" type="presOf" srcId="{C2B10B6D-A761-4E15-B30C-A28130F87E2D}" destId="{20B241CA-1937-6D4E-8127-B30A9F70A1C0}" srcOrd="0" destOrd="0" presId="urn:microsoft.com/office/officeart/2016/7/layout/BasicLinearProcessNumbered"/>
    <dgm:cxn modelId="{3BFE34A4-63BF-054B-B824-17832D3CF590}" type="presOf" srcId="{ED431150-0F01-4A77-BA59-C933F3177151}" destId="{1618C8BF-4B59-7541-B912-C1DBFB2B344D}" srcOrd="0" destOrd="0" presId="urn:microsoft.com/office/officeart/2016/7/layout/BasicLinearProcessNumbered"/>
    <dgm:cxn modelId="{8B6571B3-A15A-7446-931C-2DB09330B47A}" type="presOf" srcId="{1017B4E6-D2CD-4CCB-BAF6-E2725EB9B479}" destId="{3BA6D29F-0DC3-6749-A565-3FD270DDEA19}" srcOrd="0" destOrd="0" presId="urn:microsoft.com/office/officeart/2016/7/layout/BasicLinearProcessNumbered"/>
    <dgm:cxn modelId="{D2E65BC0-18AA-42FC-8362-F3D071250EB8}" srcId="{8367CAD6-0E11-4B02-B684-D025DDE4A1E6}" destId="{E496AD5B-0B93-4AB8-9455-F388F91B4A35}" srcOrd="2" destOrd="0" parTransId="{378BB87A-0261-41CB-8FF4-F76897448718}" sibTransId="{1017B4E6-D2CD-4CCB-BAF6-E2725EB9B479}"/>
    <dgm:cxn modelId="{64D8F9C5-ADB1-724C-A713-82E1B5BB9567}" type="presOf" srcId="{7BB4AA82-3454-465C-BBAB-AF5E8445D50C}" destId="{823F74F7-4DAC-0045-8A05-8CE540E8F9F8}" srcOrd="1" destOrd="0" presId="urn:microsoft.com/office/officeart/2016/7/layout/BasicLinearProcessNumbered"/>
    <dgm:cxn modelId="{C63F65DA-97B5-4074-AC03-64A802F0326F}" srcId="{8367CAD6-0E11-4B02-B684-D025DDE4A1E6}" destId="{7BB4AA82-3454-465C-BBAB-AF5E8445D50C}" srcOrd="0" destOrd="0" parTransId="{A4577C48-08B4-4B78-965E-12BF605BEFEA}" sibTransId="{C2B10B6D-A761-4E15-B30C-A28130F87E2D}"/>
    <dgm:cxn modelId="{4E7673E3-E5DF-0246-934D-DCDB7E84652D}" type="presOf" srcId="{ED431150-0F01-4A77-BA59-C933F3177151}" destId="{B86356C9-09A7-E54A-B5C7-E27972718951}" srcOrd="1" destOrd="0" presId="urn:microsoft.com/office/officeart/2016/7/layout/BasicLinearProcessNumbered"/>
    <dgm:cxn modelId="{879834EA-2A7B-7C4A-B3DE-36EC6948E717}" type="presOf" srcId="{7BB4AA82-3454-465C-BBAB-AF5E8445D50C}" destId="{9C05EAC1-AB83-BC4E-9C11-489BF344DC90}" srcOrd="0" destOrd="0" presId="urn:microsoft.com/office/officeart/2016/7/layout/BasicLinearProcessNumbered"/>
    <dgm:cxn modelId="{39EAB7FA-4E8F-BA46-B924-EF29EBEB929D}" type="presOf" srcId="{8367CAD6-0E11-4B02-B684-D025DDE4A1E6}" destId="{04836B65-8739-5445-B02D-B48A05848BED}" srcOrd="0" destOrd="0" presId="urn:microsoft.com/office/officeart/2016/7/layout/BasicLinearProcessNumbered"/>
    <dgm:cxn modelId="{09FFE5FD-227C-A64E-A952-41B9988EF6EF}" type="presParOf" srcId="{04836B65-8739-5445-B02D-B48A05848BED}" destId="{7C320125-FA74-A244-B0B2-3884B9187D5F}" srcOrd="0" destOrd="0" presId="urn:microsoft.com/office/officeart/2016/7/layout/BasicLinearProcessNumbered"/>
    <dgm:cxn modelId="{56009962-12A3-2B44-A2E6-F771CC8FA28A}" type="presParOf" srcId="{7C320125-FA74-A244-B0B2-3884B9187D5F}" destId="{9C05EAC1-AB83-BC4E-9C11-489BF344DC90}" srcOrd="0" destOrd="0" presId="urn:microsoft.com/office/officeart/2016/7/layout/BasicLinearProcessNumbered"/>
    <dgm:cxn modelId="{546156C2-E974-0A45-AE56-215F65686F9A}" type="presParOf" srcId="{7C320125-FA74-A244-B0B2-3884B9187D5F}" destId="{20B241CA-1937-6D4E-8127-B30A9F70A1C0}" srcOrd="1" destOrd="0" presId="urn:microsoft.com/office/officeart/2016/7/layout/BasicLinearProcessNumbered"/>
    <dgm:cxn modelId="{66189DEF-1C3A-B140-AE25-27A52568107E}" type="presParOf" srcId="{7C320125-FA74-A244-B0B2-3884B9187D5F}" destId="{976C7F4D-625E-F34C-BDC3-AF40BA866923}" srcOrd="2" destOrd="0" presId="urn:microsoft.com/office/officeart/2016/7/layout/BasicLinearProcessNumbered"/>
    <dgm:cxn modelId="{625A9444-7EA7-BB43-88D5-F76F36056B42}" type="presParOf" srcId="{7C320125-FA74-A244-B0B2-3884B9187D5F}" destId="{823F74F7-4DAC-0045-8A05-8CE540E8F9F8}" srcOrd="3" destOrd="0" presId="urn:microsoft.com/office/officeart/2016/7/layout/BasicLinearProcessNumbered"/>
    <dgm:cxn modelId="{799C58EC-D374-E64F-BEA1-7E3829546A54}" type="presParOf" srcId="{04836B65-8739-5445-B02D-B48A05848BED}" destId="{637228FC-24C6-9742-93DC-4DB1B1A04A9F}" srcOrd="1" destOrd="0" presId="urn:microsoft.com/office/officeart/2016/7/layout/BasicLinearProcessNumbered"/>
    <dgm:cxn modelId="{6EB79BB1-BFF3-7F41-BDE5-7636F0B70D64}" type="presParOf" srcId="{04836B65-8739-5445-B02D-B48A05848BED}" destId="{D02A99BD-465B-EB4E-A400-B7DA0AE9D4A3}" srcOrd="2" destOrd="0" presId="urn:microsoft.com/office/officeart/2016/7/layout/BasicLinearProcessNumbered"/>
    <dgm:cxn modelId="{6896D4EF-FA75-D44E-89FB-3EB8CD9A55E0}" type="presParOf" srcId="{D02A99BD-465B-EB4E-A400-B7DA0AE9D4A3}" destId="{1618C8BF-4B59-7541-B912-C1DBFB2B344D}" srcOrd="0" destOrd="0" presId="urn:microsoft.com/office/officeart/2016/7/layout/BasicLinearProcessNumbered"/>
    <dgm:cxn modelId="{33B70445-1FC4-AC49-B8C9-FA79098E5896}" type="presParOf" srcId="{D02A99BD-465B-EB4E-A400-B7DA0AE9D4A3}" destId="{B53E9CF2-584D-B04C-A684-12DCC3F9BACD}" srcOrd="1" destOrd="0" presId="urn:microsoft.com/office/officeart/2016/7/layout/BasicLinearProcessNumbered"/>
    <dgm:cxn modelId="{F41AABC3-3FF0-8749-9727-21EE160241FC}" type="presParOf" srcId="{D02A99BD-465B-EB4E-A400-B7DA0AE9D4A3}" destId="{D8D20F1B-133D-0448-8CC8-73AA827C4AEA}" srcOrd="2" destOrd="0" presId="urn:microsoft.com/office/officeart/2016/7/layout/BasicLinearProcessNumbered"/>
    <dgm:cxn modelId="{B4EC1CBB-BDC3-9D42-B56F-B99784EDB449}" type="presParOf" srcId="{D02A99BD-465B-EB4E-A400-B7DA0AE9D4A3}" destId="{B86356C9-09A7-E54A-B5C7-E27972718951}" srcOrd="3" destOrd="0" presId="urn:microsoft.com/office/officeart/2016/7/layout/BasicLinearProcessNumbered"/>
    <dgm:cxn modelId="{1FC1394D-6AA3-CC40-9D61-0FB1DCD7775D}" type="presParOf" srcId="{04836B65-8739-5445-B02D-B48A05848BED}" destId="{46749CC6-3262-FE4F-A6CA-DBD139B346E2}" srcOrd="3" destOrd="0" presId="urn:microsoft.com/office/officeart/2016/7/layout/BasicLinearProcessNumbered"/>
    <dgm:cxn modelId="{7EAA2E2A-F976-1E46-8B38-2C5F1CDE825A}" type="presParOf" srcId="{04836B65-8739-5445-B02D-B48A05848BED}" destId="{7FC80B9A-F60F-484B-AD9E-571A25F25147}" srcOrd="4" destOrd="0" presId="urn:microsoft.com/office/officeart/2016/7/layout/BasicLinearProcessNumbered"/>
    <dgm:cxn modelId="{0CBC239D-5394-4D47-91E6-282ABD307DB3}" type="presParOf" srcId="{7FC80B9A-F60F-484B-AD9E-571A25F25147}" destId="{2545F148-4582-9242-8405-CD3B1540743C}" srcOrd="0" destOrd="0" presId="urn:microsoft.com/office/officeart/2016/7/layout/BasicLinearProcessNumbered"/>
    <dgm:cxn modelId="{7C795A85-141A-BB4E-971A-7205E4725E98}" type="presParOf" srcId="{7FC80B9A-F60F-484B-AD9E-571A25F25147}" destId="{3BA6D29F-0DC3-6749-A565-3FD270DDEA19}" srcOrd="1" destOrd="0" presId="urn:microsoft.com/office/officeart/2016/7/layout/BasicLinearProcessNumbered"/>
    <dgm:cxn modelId="{E0C093EC-7D95-854A-A3CB-B462BAB3A86F}" type="presParOf" srcId="{7FC80B9A-F60F-484B-AD9E-571A25F25147}" destId="{0487F3B0-87A5-A143-88A1-DAFD2591E3F8}" srcOrd="2" destOrd="0" presId="urn:microsoft.com/office/officeart/2016/7/layout/BasicLinearProcessNumbered"/>
    <dgm:cxn modelId="{1196F4EE-6219-B249-B00C-62530599D08F}" type="presParOf" srcId="{7FC80B9A-F60F-484B-AD9E-571A25F25147}" destId="{B076DD20-B9CA-B14E-8DF8-378DADCC075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32450-74F3-3743-8ED1-459213358B86}">
      <dsp:nvSpPr>
        <dsp:cNvPr id="0" name=""/>
        <dsp:cNvSpPr/>
      </dsp:nvSpPr>
      <dsp:spPr>
        <a:xfrm>
          <a:off x="5417" y="276774"/>
          <a:ext cx="2076652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He healed</a:t>
          </a:r>
        </a:p>
      </dsp:txBody>
      <dsp:txXfrm>
        <a:off x="5417" y="276774"/>
        <a:ext cx="2076652" cy="720000"/>
      </dsp:txXfrm>
    </dsp:sp>
    <dsp:sp modelId="{3EC4C80A-D053-3146-8354-5693F56C6B80}">
      <dsp:nvSpPr>
        <dsp:cNvPr id="0" name=""/>
        <dsp:cNvSpPr/>
      </dsp:nvSpPr>
      <dsp:spPr>
        <a:xfrm>
          <a:off x="5417" y="996774"/>
          <a:ext cx="2076652" cy="23332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Leper. 8:1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Centurion’s servant. 8:5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Peter’s MIL. 8:14</a:t>
          </a:r>
        </a:p>
      </dsp:txBody>
      <dsp:txXfrm>
        <a:off x="5417" y="996774"/>
        <a:ext cx="2076652" cy="2333250"/>
      </dsp:txXfrm>
    </dsp:sp>
    <dsp:sp modelId="{12CC665B-8A21-754C-9BF7-2B44F857DFE7}">
      <dsp:nvSpPr>
        <dsp:cNvPr id="0" name=""/>
        <dsp:cNvSpPr/>
      </dsp:nvSpPr>
      <dsp:spPr>
        <a:xfrm>
          <a:off x="2372801" y="276774"/>
          <a:ext cx="2076652" cy="720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2372801" y="276774"/>
        <a:ext cx="2076652" cy="720000"/>
      </dsp:txXfrm>
    </dsp:sp>
    <dsp:sp modelId="{8A0469FC-789D-EE4A-838E-71F7A0BBEFFC}">
      <dsp:nvSpPr>
        <dsp:cNvPr id="0" name=""/>
        <dsp:cNvSpPr/>
      </dsp:nvSpPr>
      <dsp:spPr>
        <a:xfrm>
          <a:off x="2372801" y="996774"/>
          <a:ext cx="2076652" cy="2333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500" kern="1200" dirty="0"/>
            <a:t>“Follow Me”</a:t>
          </a:r>
        </a:p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500" kern="1200" dirty="0"/>
            <a:t>Matt 8:18</a:t>
          </a:r>
        </a:p>
      </dsp:txBody>
      <dsp:txXfrm>
        <a:off x="2372801" y="996774"/>
        <a:ext cx="2076652" cy="2333250"/>
      </dsp:txXfrm>
    </dsp:sp>
    <dsp:sp modelId="{6875B71D-A838-0548-ACFE-BD5AF3C7BA38}">
      <dsp:nvSpPr>
        <dsp:cNvPr id="0" name=""/>
        <dsp:cNvSpPr/>
      </dsp:nvSpPr>
      <dsp:spPr>
        <a:xfrm>
          <a:off x="4740185" y="276774"/>
          <a:ext cx="2076652" cy="720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He ruled</a:t>
          </a:r>
        </a:p>
      </dsp:txBody>
      <dsp:txXfrm>
        <a:off x="4740185" y="276774"/>
        <a:ext cx="2076652" cy="720000"/>
      </dsp:txXfrm>
    </dsp:sp>
    <dsp:sp modelId="{18D29A55-803A-1647-9219-D1A78BD9D865}">
      <dsp:nvSpPr>
        <dsp:cNvPr id="0" name=""/>
        <dsp:cNvSpPr/>
      </dsp:nvSpPr>
      <dsp:spPr>
        <a:xfrm>
          <a:off x="4740185" y="996774"/>
          <a:ext cx="2076652" cy="233325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Physical realm. 8:23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Spiritual realm. 8:28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Both. 9:1</a:t>
          </a:r>
        </a:p>
      </dsp:txBody>
      <dsp:txXfrm>
        <a:off x="4740185" y="996774"/>
        <a:ext cx="2076652" cy="2333250"/>
      </dsp:txXfrm>
    </dsp:sp>
    <dsp:sp modelId="{D61D5DDD-0352-674F-9467-74551D6ED345}">
      <dsp:nvSpPr>
        <dsp:cNvPr id="0" name=""/>
        <dsp:cNvSpPr/>
      </dsp:nvSpPr>
      <dsp:spPr>
        <a:xfrm>
          <a:off x="7107569" y="276774"/>
          <a:ext cx="2076652" cy="720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7107569" y="276774"/>
        <a:ext cx="2076652" cy="720000"/>
      </dsp:txXfrm>
    </dsp:sp>
    <dsp:sp modelId="{59EF5829-FDF5-984B-A374-8C9986447233}">
      <dsp:nvSpPr>
        <dsp:cNvPr id="0" name=""/>
        <dsp:cNvSpPr/>
      </dsp:nvSpPr>
      <dsp:spPr>
        <a:xfrm>
          <a:off x="7107569" y="996774"/>
          <a:ext cx="2076652" cy="2333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500" kern="1200" dirty="0"/>
            <a:t>"Follow Me"</a:t>
          </a:r>
        </a:p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500" kern="1200" dirty="0"/>
            <a:t>Matt 9:9</a:t>
          </a:r>
        </a:p>
      </dsp:txBody>
      <dsp:txXfrm>
        <a:off x="7107569" y="996774"/>
        <a:ext cx="2076652" cy="2333250"/>
      </dsp:txXfrm>
    </dsp:sp>
    <dsp:sp modelId="{65FC8BCE-1842-5D4B-97E6-5DFC4F8172CD}">
      <dsp:nvSpPr>
        <dsp:cNvPr id="0" name=""/>
        <dsp:cNvSpPr/>
      </dsp:nvSpPr>
      <dsp:spPr>
        <a:xfrm>
          <a:off x="9474953" y="276774"/>
          <a:ext cx="2076652" cy="720000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He restored</a:t>
          </a:r>
        </a:p>
      </dsp:txBody>
      <dsp:txXfrm>
        <a:off x="9474953" y="276774"/>
        <a:ext cx="2076652" cy="720000"/>
      </dsp:txXfrm>
    </dsp:sp>
    <dsp:sp modelId="{B44F33FC-454D-9A49-BA11-4DEDE2E5B100}">
      <dsp:nvSpPr>
        <dsp:cNvPr id="0" name=""/>
        <dsp:cNvSpPr/>
      </dsp:nvSpPr>
      <dsp:spPr>
        <a:xfrm>
          <a:off x="9474953" y="996774"/>
          <a:ext cx="2076652" cy="2333250"/>
        </a:xfrm>
        <a:prstGeom prst="rect">
          <a:avLst/>
        </a:prstGeom>
        <a:solidFill>
          <a:srgbClr val="76D6FF">
            <a:alpha val="90000"/>
          </a:srgbClr>
        </a:solidFill>
        <a:ln w="12700" cap="flat" cmpd="sng" algn="ctr">
          <a:solidFill>
            <a:srgbClr val="76D6FF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500" kern="1200" dirty="0"/>
            <a:t>Life. 9:18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500" kern="1200" dirty="0"/>
            <a:t>Sight. 9:27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300" kern="1200" dirty="0"/>
            <a:t>Speech. 9:32</a:t>
          </a:r>
        </a:p>
      </dsp:txBody>
      <dsp:txXfrm>
        <a:off x="9474953" y="996774"/>
        <a:ext cx="2076652" cy="2333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5EAC1-AB83-BC4E-9C11-489BF344DC90}">
      <dsp:nvSpPr>
        <dsp:cNvPr id="0" name=""/>
        <dsp:cNvSpPr/>
      </dsp:nvSpPr>
      <dsp:spPr>
        <a:xfrm>
          <a:off x="0" y="0"/>
          <a:ext cx="3447821" cy="418922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806" tIns="330200" rIns="26880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Help the helpless</a:t>
          </a:r>
        </a:p>
      </dsp:txBody>
      <dsp:txXfrm>
        <a:off x="0" y="1591907"/>
        <a:ext cx="3447821" cy="2513537"/>
      </dsp:txXfrm>
    </dsp:sp>
    <dsp:sp modelId="{20B241CA-1937-6D4E-8127-B30A9F70A1C0}">
      <dsp:nvSpPr>
        <dsp:cNvPr id="0" name=""/>
        <dsp:cNvSpPr/>
      </dsp:nvSpPr>
      <dsp:spPr>
        <a:xfrm>
          <a:off x="1095526" y="418922"/>
          <a:ext cx="1256768" cy="12567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983" tIns="12700" rIns="9798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79575" y="602971"/>
        <a:ext cx="888670" cy="888670"/>
      </dsp:txXfrm>
    </dsp:sp>
    <dsp:sp modelId="{976C7F4D-625E-F34C-BDC3-AF40BA866923}">
      <dsp:nvSpPr>
        <dsp:cNvPr id="0" name=""/>
        <dsp:cNvSpPr/>
      </dsp:nvSpPr>
      <dsp:spPr>
        <a:xfrm>
          <a:off x="0" y="4189157"/>
          <a:ext cx="3447821" cy="72"/>
        </a:xfrm>
        <a:prstGeom prst="rect">
          <a:avLst/>
        </a:prstGeom>
        <a:solidFill>
          <a:schemeClr val="accent2">
            <a:hueOff val="299574"/>
            <a:satOff val="-1815"/>
            <a:lumOff val="863"/>
            <a:alphaOff val="0"/>
          </a:schemeClr>
        </a:solidFill>
        <a:ln w="12700" cap="flat" cmpd="sng" algn="ctr">
          <a:solidFill>
            <a:schemeClr val="accent2">
              <a:hueOff val="299574"/>
              <a:satOff val="-1815"/>
              <a:lumOff val="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18C8BF-4B59-7541-B912-C1DBFB2B344D}">
      <dsp:nvSpPr>
        <dsp:cNvPr id="0" name=""/>
        <dsp:cNvSpPr/>
      </dsp:nvSpPr>
      <dsp:spPr>
        <a:xfrm>
          <a:off x="3792603" y="0"/>
          <a:ext cx="3447821" cy="4189229"/>
        </a:xfrm>
        <a:prstGeom prst="rect">
          <a:avLst/>
        </a:prstGeom>
        <a:solidFill>
          <a:schemeClr val="accent2">
            <a:tint val="40000"/>
            <a:alpha val="90000"/>
            <a:hueOff val="662520"/>
            <a:satOff val="2237"/>
            <a:lumOff val="27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62520"/>
              <a:satOff val="2237"/>
              <a:lumOff val="2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806" tIns="330200" rIns="26880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Exercise righteous dominion</a:t>
          </a:r>
        </a:p>
      </dsp:txBody>
      <dsp:txXfrm>
        <a:off x="3792603" y="1591907"/>
        <a:ext cx="3447821" cy="2513537"/>
      </dsp:txXfrm>
    </dsp:sp>
    <dsp:sp modelId="{B53E9CF2-584D-B04C-A684-12DCC3F9BACD}">
      <dsp:nvSpPr>
        <dsp:cNvPr id="0" name=""/>
        <dsp:cNvSpPr/>
      </dsp:nvSpPr>
      <dsp:spPr>
        <a:xfrm>
          <a:off x="4888130" y="418922"/>
          <a:ext cx="1256768" cy="1256768"/>
        </a:xfrm>
        <a:prstGeom prst="ellipse">
          <a:avLst/>
        </a:prstGeom>
        <a:solidFill>
          <a:schemeClr val="accent2">
            <a:hueOff val="599148"/>
            <a:satOff val="-3631"/>
            <a:lumOff val="1726"/>
            <a:alphaOff val="0"/>
          </a:schemeClr>
        </a:solidFill>
        <a:ln w="12700" cap="flat" cmpd="sng" algn="ctr">
          <a:solidFill>
            <a:schemeClr val="accent2">
              <a:hueOff val="599148"/>
              <a:satOff val="-3631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983" tIns="12700" rIns="9798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072179" y="602971"/>
        <a:ext cx="888670" cy="888670"/>
      </dsp:txXfrm>
    </dsp:sp>
    <dsp:sp modelId="{D8D20F1B-133D-0448-8CC8-73AA827C4AEA}">
      <dsp:nvSpPr>
        <dsp:cNvPr id="0" name=""/>
        <dsp:cNvSpPr/>
      </dsp:nvSpPr>
      <dsp:spPr>
        <a:xfrm>
          <a:off x="3792603" y="4189157"/>
          <a:ext cx="3447821" cy="72"/>
        </a:xfrm>
        <a:prstGeom prst="rect">
          <a:avLst/>
        </a:prstGeom>
        <a:solidFill>
          <a:schemeClr val="accent2">
            <a:hueOff val="898723"/>
            <a:satOff val="-5446"/>
            <a:lumOff val="2588"/>
            <a:alphaOff val="0"/>
          </a:schemeClr>
        </a:solidFill>
        <a:ln w="12700" cap="flat" cmpd="sng" algn="ctr">
          <a:solidFill>
            <a:schemeClr val="accent2">
              <a:hueOff val="898723"/>
              <a:satOff val="-5446"/>
              <a:lumOff val="2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5F148-4582-9242-8405-CD3B1540743C}">
      <dsp:nvSpPr>
        <dsp:cNvPr id="0" name=""/>
        <dsp:cNvSpPr/>
      </dsp:nvSpPr>
      <dsp:spPr>
        <a:xfrm>
          <a:off x="7585207" y="0"/>
          <a:ext cx="3447821" cy="4189229"/>
        </a:xfrm>
        <a:prstGeom prst="rect">
          <a:avLst/>
        </a:prstGeom>
        <a:solidFill>
          <a:schemeClr val="accent2">
            <a:tint val="40000"/>
            <a:alpha val="90000"/>
            <a:hueOff val="1325040"/>
            <a:satOff val="4475"/>
            <a:lumOff val="54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325040"/>
              <a:satOff val="4475"/>
              <a:lumOff val="5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806" tIns="330200" rIns="26880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Restore people</a:t>
          </a:r>
        </a:p>
      </dsp:txBody>
      <dsp:txXfrm>
        <a:off x="7585207" y="1591907"/>
        <a:ext cx="3447821" cy="2513537"/>
      </dsp:txXfrm>
    </dsp:sp>
    <dsp:sp modelId="{3BA6D29F-0DC3-6749-A565-3FD270DDEA19}">
      <dsp:nvSpPr>
        <dsp:cNvPr id="0" name=""/>
        <dsp:cNvSpPr/>
      </dsp:nvSpPr>
      <dsp:spPr>
        <a:xfrm>
          <a:off x="8680733" y="418922"/>
          <a:ext cx="1256768" cy="1256768"/>
        </a:xfrm>
        <a:prstGeom prst="ellipse">
          <a:avLst/>
        </a:prstGeom>
        <a:solidFill>
          <a:schemeClr val="accent2">
            <a:hueOff val="1198297"/>
            <a:satOff val="-7262"/>
            <a:lumOff val="3451"/>
            <a:alphaOff val="0"/>
          </a:schemeClr>
        </a:solidFill>
        <a:ln w="12700" cap="flat" cmpd="sng" algn="ctr">
          <a:solidFill>
            <a:schemeClr val="accent2">
              <a:hueOff val="1198297"/>
              <a:satOff val="-7262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983" tIns="12700" rIns="9798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864782" y="602971"/>
        <a:ext cx="888670" cy="888670"/>
      </dsp:txXfrm>
    </dsp:sp>
    <dsp:sp modelId="{0487F3B0-87A5-A143-88A1-DAFD2591E3F8}">
      <dsp:nvSpPr>
        <dsp:cNvPr id="0" name=""/>
        <dsp:cNvSpPr/>
      </dsp:nvSpPr>
      <dsp:spPr>
        <a:xfrm>
          <a:off x="7585207" y="4189157"/>
          <a:ext cx="3447821" cy="72"/>
        </a:xfrm>
        <a:prstGeom prst="rect">
          <a:avLst/>
        </a:prstGeom>
        <a:solidFill>
          <a:schemeClr val="accent2">
            <a:hueOff val="1497871"/>
            <a:satOff val="-9077"/>
            <a:lumOff val="4314"/>
            <a:alphaOff val="0"/>
          </a:schemeClr>
        </a:solidFill>
        <a:ln w="12700" cap="flat" cmpd="sng" algn="ctr">
          <a:solidFill>
            <a:schemeClr val="accent2">
              <a:hueOff val="1497871"/>
              <a:satOff val="-9077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45218-A8A4-5C46-822E-9A873636D7B8}" type="datetimeFigureOut">
              <a:rPr lang="en-US" smtClean="0"/>
              <a:t>8/14/22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6BB67-7355-624F-A616-AD24BC98C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5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6BB67-7355-624F-A616-AD24BC98C6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72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6BB67-7355-624F-A616-AD24BC98C6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8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9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0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7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3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8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5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8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3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2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August 12,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2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56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956816"/>
            <a:ext cx="10241280" cy="411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August 12,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555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ed toy person in front of two lines of white figures">
            <a:extLst>
              <a:ext uri="{FF2B5EF4-FFF2-40B4-BE49-F238E27FC236}">
                <a16:creationId xmlns:a16="http://schemas.microsoft.com/office/drawing/2014/main" id="{B0810624-6894-A2FC-AF1A-7926662A69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396" b="5954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DA7FDE-9B4F-5EF8-549B-C1C40E6C9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>Follow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96F05-25EA-E97A-60EA-03475FF5A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7"/>
            <a:ext cx="9448800" cy="429904"/>
          </a:xfrm>
        </p:spPr>
        <p:txBody>
          <a:bodyPr>
            <a:norm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Making Disciples the way Jesus made Disciples (Matt 8-13)</a:t>
            </a:r>
          </a:p>
        </p:txBody>
      </p:sp>
    </p:spTree>
    <p:extLst>
      <p:ext uri="{BB962C8B-B14F-4D97-AF65-F5344CB8AC3E}">
        <p14:creationId xmlns:p14="http://schemas.microsoft.com/office/powerpoint/2010/main" val="105309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79B55-435B-1446-0D5E-1DC37287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kingdom of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ne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E3B86-BF44-7EA9-ABDD-B5CDED264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Kingdom announced: </a:t>
            </a:r>
          </a:p>
          <a:p>
            <a:pPr lvl="1"/>
            <a:r>
              <a:rPr lang="en-US" dirty="0"/>
              <a:t>Change the way you live: the kingdom is at hand. </a:t>
            </a:r>
            <a:br>
              <a:rPr lang="en-US" dirty="0"/>
            </a:br>
            <a:r>
              <a:rPr lang="en-US" dirty="0"/>
              <a:t>Matt 4:17</a:t>
            </a:r>
          </a:p>
          <a:p>
            <a:pPr lvl="1"/>
            <a:r>
              <a:rPr lang="en-US" dirty="0"/>
              <a:t>Come into the kingdom/that you can share it with others. Matt. 4:18</a:t>
            </a:r>
          </a:p>
          <a:p>
            <a:r>
              <a:rPr lang="en-US" dirty="0"/>
              <a:t>Good hearts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  <a:r>
              <a:rPr lang="en-US" dirty="0"/>
              <a:t> into good lives. Matt 5-7</a:t>
            </a:r>
          </a:p>
        </p:txBody>
      </p:sp>
    </p:spTree>
    <p:extLst>
      <p:ext uri="{BB962C8B-B14F-4D97-AF65-F5344CB8AC3E}">
        <p14:creationId xmlns:p14="http://schemas.microsoft.com/office/powerpoint/2010/main" val="117826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27F948-6EF6-8FCB-196D-F952A373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</a:rPr>
              <a:t>Jesus’ Kingdom shared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(Matthew 8-10)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3589FD-A3B0-8D49-CD13-FCD23C7067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395373"/>
              </p:ext>
            </p:extLst>
          </p:nvPr>
        </p:nvGraphicFramePr>
        <p:xfrm>
          <a:off x="317477" y="1841501"/>
          <a:ext cx="11557024" cy="360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6CEE6BD-9530-24B8-86E9-E83C45E5124E}"/>
              </a:ext>
            </a:extLst>
          </p:cNvPr>
          <p:cNvSpPr txBox="1"/>
          <p:nvPr/>
        </p:nvSpPr>
        <p:spPr>
          <a:xfrm>
            <a:off x="1022339" y="5829300"/>
            <a:ext cx="1014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Those who followed Him did what He did. Matthew 10</a:t>
            </a:r>
          </a:p>
        </p:txBody>
      </p:sp>
    </p:spTree>
    <p:extLst>
      <p:ext uri="{BB962C8B-B14F-4D97-AF65-F5344CB8AC3E}">
        <p14:creationId xmlns:p14="http://schemas.microsoft.com/office/powerpoint/2010/main" val="191361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CD95-F159-44AB-3C9A-2FBACBF2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People’s reactions to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E7C8-7235-3FCA-57FF-74B6BAB65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Maybe</a:t>
            </a:r>
            <a:r>
              <a:rPr lang="en-US" dirty="0"/>
              <a:t>: Is He the Messiah? 11:3</a:t>
            </a:r>
          </a:p>
          <a:p>
            <a:pPr lvl="0"/>
            <a:r>
              <a:rPr lang="en-US" b="1" dirty="0"/>
              <a:t>Rejection</a:t>
            </a:r>
            <a:r>
              <a:rPr lang="en-US" dirty="0"/>
              <a:t>: He is NOT the Messiah! 11:16ff</a:t>
            </a:r>
          </a:p>
          <a:p>
            <a:r>
              <a:rPr lang="en-US" b="1" dirty="0"/>
              <a:t>Positive</a:t>
            </a:r>
            <a:r>
              <a:rPr lang="en-US" dirty="0"/>
              <a:t>: He is the Messiah! 12:46ff</a:t>
            </a:r>
          </a:p>
        </p:txBody>
      </p:sp>
    </p:spTree>
    <p:extLst>
      <p:ext uri="{BB962C8B-B14F-4D97-AF65-F5344CB8AC3E}">
        <p14:creationId xmlns:p14="http://schemas.microsoft.com/office/powerpoint/2010/main" val="29462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938ABF-1C0A-30F2-6F3F-D4D1B9815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Following Jesus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138F5B-8980-E9AC-BEA8-3A17EA4D9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43987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795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38ABF-1C0A-30F2-6F3F-D4D1B9815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Reacting to how people react to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99EA9-08E5-1552-BF78-060FAD25F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are reacting to you as they did Jesus: positive, maybe, rejection. </a:t>
            </a:r>
            <a:r>
              <a:rPr lang="en-US" dirty="0">
                <a:solidFill>
                  <a:srgbClr val="C00000"/>
                </a:solidFill>
              </a:rPr>
              <a:t>Matthew 10:24</a:t>
            </a:r>
          </a:p>
          <a:p>
            <a:pPr lvl="1"/>
            <a:r>
              <a:rPr lang="en-US" dirty="0"/>
              <a:t>Be </a:t>
            </a:r>
            <a:r>
              <a:rPr lang="en-US"/>
              <a:t>a good neighbor: </a:t>
            </a:r>
            <a:r>
              <a:rPr lang="en-US" b="1" i="1"/>
              <a:t>seek personal</a:t>
            </a:r>
            <a:r>
              <a:rPr lang="en-US"/>
              <a:t> </a:t>
            </a:r>
            <a:r>
              <a:rPr lang="en-US" b="1" i="1" dirty="0"/>
              <a:t>relationships</a:t>
            </a:r>
            <a:r>
              <a:rPr lang="en-US" i="1" dirty="0"/>
              <a:t> </a:t>
            </a:r>
          </a:p>
          <a:p>
            <a:pPr lvl="1"/>
            <a:r>
              <a:rPr lang="en-US" dirty="0"/>
              <a:t>Ask questions: </a:t>
            </a:r>
            <a:r>
              <a:rPr lang="en-US" b="1" i="1" dirty="0"/>
              <a:t>deepen</a:t>
            </a:r>
            <a:r>
              <a:rPr lang="en-US" dirty="0"/>
              <a:t> your relationships </a:t>
            </a:r>
          </a:p>
          <a:p>
            <a:pPr lvl="1"/>
            <a:r>
              <a:rPr lang="en-US" b="1" i="1" dirty="0"/>
              <a:t>Listen</a:t>
            </a:r>
            <a:r>
              <a:rPr lang="en-US" dirty="0"/>
              <a:t> when they become vulnerable</a:t>
            </a:r>
          </a:p>
          <a:p>
            <a:pPr lvl="1"/>
            <a:r>
              <a:rPr lang="en-US" b="1" i="1" dirty="0"/>
              <a:t>Value</a:t>
            </a:r>
            <a:r>
              <a:rPr lang="en-US" dirty="0"/>
              <a:t> them (their story: good/bad/ugly)</a:t>
            </a:r>
          </a:p>
        </p:txBody>
      </p:sp>
    </p:spTree>
    <p:extLst>
      <p:ext uri="{BB962C8B-B14F-4D97-AF65-F5344CB8AC3E}">
        <p14:creationId xmlns:p14="http://schemas.microsoft.com/office/powerpoint/2010/main" val="32154823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412A24"/>
      </a:dk2>
      <a:lt2>
        <a:srgbClr val="E2E8E7"/>
      </a:lt2>
      <a:accent1>
        <a:srgbClr val="E72954"/>
      </a:accent1>
      <a:accent2>
        <a:srgbClr val="D53B17"/>
      </a:accent2>
      <a:accent3>
        <a:srgbClr val="DB9427"/>
      </a:accent3>
      <a:accent4>
        <a:srgbClr val="A6A912"/>
      </a:accent4>
      <a:accent5>
        <a:srgbClr val="73B320"/>
      </a:accent5>
      <a:accent6>
        <a:srgbClr val="2DBB14"/>
      </a:accent6>
      <a:hlink>
        <a:srgbClr val="31937D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5108</TotalTime>
  <Words>226</Words>
  <Application>Microsoft Macintosh PowerPoint</Application>
  <PresentationFormat>Widescreen</PresentationFormat>
  <Paragraphs>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Nova</vt:lpstr>
      <vt:lpstr>GradientRiseVTI</vt:lpstr>
      <vt:lpstr>Follow Jesus</vt:lpstr>
      <vt:lpstr>The kingdom of righteousness</vt:lpstr>
      <vt:lpstr>Jesus’ Kingdom shared (Matthew 8-10)</vt:lpstr>
      <vt:lpstr>People’s reactions to Jesus</vt:lpstr>
      <vt:lpstr>Following Jesus</vt:lpstr>
      <vt:lpstr>Reacting to how people react to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Reacting to people’s reaction to discipleship</dc:title>
  <dc:creator>Mitch Davis</dc:creator>
  <cp:lastModifiedBy>Mitch Davis</cp:lastModifiedBy>
  <cp:revision>1</cp:revision>
  <dcterms:created xsi:type="dcterms:W3CDTF">2022-08-08T14:08:39Z</dcterms:created>
  <dcterms:modified xsi:type="dcterms:W3CDTF">2022-08-14T06:00:48Z</dcterms:modified>
</cp:coreProperties>
</file>