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59" r:id="rId1"/>
  </p:sldMasterIdLst>
  <p:sldIdLst>
    <p:sldId id="256" r:id="rId2"/>
    <p:sldId id="258" r:id="rId3"/>
    <p:sldId id="262" r:id="rId4"/>
    <p:sldId id="261" r:id="rId5"/>
    <p:sldId id="263"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CD06"/>
    <a:srgbClr val="A7D58C"/>
    <a:srgbClr val="FDFF9A"/>
    <a:srgbClr val="E8E3C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976A09F-3E49-B74B-A9D3-F13151CC0E0F}" v="27" dt="2022-07-31T04:27:11.0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86" d="100"/>
          <a:sy n="86" d="100"/>
        </p:scale>
        <p:origin x="51"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tch Davis" userId="388b89a0e6bb1f2e" providerId="LiveId" clId="{F976A09F-3E49-B74B-A9D3-F13151CC0E0F}"/>
    <pc:docChg chg="undo redo custSel addSld delSld modSld sldOrd addMainMaster delMainMaster modMainMaster">
      <pc:chgData name="Mitch Davis" userId="388b89a0e6bb1f2e" providerId="LiveId" clId="{F976A09F-3E49-B74B-A9D3-F13151CC0E0F}" dt="2022-07-31T04:35:27.622" v="3840" actId="33524"/>
      <pc:docMkLst>
        <pc:docMk/>
      </pc:docMkLst>
      <pc:sldChg chg="addSp delSp modSp mod setBg modClrScheme addAnim delAnim setClrOvrMap delDesignElem chgLayout">
        <pc:chgData name="Mitch Davis" userId="388b89a0e6bb1f2e" providerId="LiveId" clId="{F976A09F-3E49-B74B-A9D3-F13151CC0E0F}" dt="2022-07-31T03:50:29.596" v="1809" actId="404"/>
        <pc:sldMkLst>
          <pc:docMk/>
          <pc:sldMk cId="2261458416" sldId="256"/>
        </pc:sldMkLst>
        <pc:spChg chg="mod">
          <ac:chgData name="Mitch Davis" userId="388b89a0e6bb1f2e" providerId="LiveId" clId="{F976A09F-3E49-B74B-A9D3-F13151CC0E0F}" dt="2022-07-31T03:49:48.496" v="1798" actId="26606"/>
          <ac:spMkLst>
            <pc:docMk/>
            <pc:sldMk cId="2261458416" sldId="256"/>
            <ac:spMk id="2" creationId="{68A6D19E-1352-3141-8755-8F50D3B9BCAB}"/>
          </ac:spMkLst>
        </pc:spChg>
        <pc:spChg chg="mod">
          <ac:chgData name="Mitch Davis" userId="388b89a0e6bb1f2e" providerId="LiveId" clId="{F976A09F-3E49-B74B-A9D3-F13151CC0E0F}" dt="2022-07-31T03:50:29.596" v="1809" actId="404"/>
          <ac:spMkLst>
            <pc:docMk/>
            <pc:sldMk cId="2261458416" sldId="256"/>
            <ac:spMk id="3" creationId="{70C55DBF-D603-C983-DCD7-A21A34A99C6F}"/>
          </ac:spMkLst>
        </pc:spChg>
        <pc:spChg chg="add del">
          <ac:chgData name="Mitch Davis" userId="388b89a0e6bb1f2e" providerId="LiveId" clId="{F976A09F-3E49-B74B-A9D3-F13151CC0E0F}" dt="2022-07-27T18:44:21.918" v="41" actId="26606"/>
          <ac:spMkLst>
            <pc:docMk/>
            <pc:sldMk cId="2261458416" sldId="256"/>
            <ac:spMk id="9" creationId="{9C51935E-4A08-4AE4-8E13-F40CD3C4F1C4}"/>
          </ac:spMkLst>
        </pc:spChg>
        <pc:spChg chg="add del">
          <ac:chgData name="Mitch Davis" userId="388b89a0e6bb1f2e" providerId="LiveId" clId="{F976A09F-3E49-B74B-A9D3-F13151CC0E0F}" dt="2022-07-27T18:44:41.856" v="48" actId="26606"/>
          <ac:spMkLst>
            <pc:docMk/>
            <pc:sldMk cId="2261458416" sldId="256"/>
            <ac:spMk id="15" creationId="{C390A367-0330-4E03-9D5F-40308A7975C8}"/>
          </ac:spMkLst>
        </pc:spChg>
        <pc:spChg chg="add del">
          <ac:chgData name="Mitch Davis" userId="388b89a0e6bb1f2e" providerId="LiveId" clId="{F976A09F-3E49-B74B-A9D3-F13151CC0E0F}" dt="2022-07-27T18:44:21.918" v="41" actId="26606"/>
          <ac:spMkLst>
            <pc:docMk/>
            <pc:sldMk cId="2261458416" sldId="256"/>
            <ac:spMk id="23" creationId="{8CED433A-4441-4EF2-A360-2D5C19C7F3CD}"/>
          </ac:spMkLst>
        </pc:spChg>
        <pc:spChg chg="add del">
          <ac:chgData name="Mitch Davis" userId="388b89a0e6bb1f2e" providerId="LiveId" clId="{F976A09F-3E49-B74B-A9D3-F13151CC0E0F}" dt="2022-07-27T18:44:27.288" v="44" actId="26606"/>
          <ac:spMkLst>
            <pc:docMk/>
            <pc:sldMk cId="2261458416" sldId="256"/>
            <ac:spMk id="30" creationId="{42EC32AE-E4F8-4BC6-BEF2-B48BDD157D3F}"/>
          </ac:spMkLst>
        </pc:spChg>
        <pc:spChg chg="add del">
          <ac:chgData name="Mitch Davis" userId="388b89a0e6bb1f2e" providerId="LiveId" clId="{F976A09F-3E49-B74B-A9D3-F13151CC0E0F}" dt="2022-07-27T18:44:30.990" v="46" actId="26606"/>
          <ac:spMkLst>
            <pc:docMk/>
            <pc:sldMk cId="2261458416" sldId="256"/>
            <ac:spMk id="34" creationId="{D47766EE-4192-4B2D-A5A0-F60F9A5F743F}"/>
          </ac:spMkLst>
        </pc:spChg>
        <pc:spChg chg="add del">
          <ac:chgData name="Mitch Davis" userId="388b89a0e6bb1f2e" providerId="LiveId" clId="{F976A09F-3E49-B74B-A9D3-F13151CC0E0F}" dt="2022-07-27T18:44:30.990" v="46" actId="26606"/>
          <ac:spMkLst>
            <pc:docMk/>
            <pc:sldMk cId="2261458416" sldId="256"/>
            <ac:spMk id="36" creationId="{D6705569-F545-4F47-A260-A9202826EA20}"/>
          </ac:spMkLst>
        </pc:spChg>
        <pc:spChg chg="add del">
          <ac:chgData name="Mitch Davis" userId="388b89a0e6bb1f2e" providerId="LiveId" clId="{F976A09F-3E49-B74B-A9D3-F13151CC0E0F}" dt="2022-07-27T18:44:41.856" v="48" actId="26606"/>
          <ac:spMkLst>
            <pc:docMk/>
            <pc:sldMk cId="2261458416" sldId="256"/>
            <ac:spMk id="38" creationId="{F1314C34-F582-4EEF-86CE-F88761E52434}"/>
          </ac:spMkLst>
        </pc:spChg>
        <pc:spChg chg="add del">
          <ac:chgData name="Mitch Davis" userId="388b89a0e6bb1f2e" providerId="LiveId" clId="{F976A09F-3E49-B74B-A9D3-F13151CC0E0F}" dt="2022-07-27T18:44:41.856" v="48" actId="26606"/>
          <ac:spMkLst>
            <pc:docMk/>
            <pc:sldMk cId="2261458416" sldId="256"/>
            <ac:spMk id="40" creationId="{7319A1DD-F557-4EC6-8A8C-F7617B4CD678}"/>
          </ac:spMkLst>
        </pc:spChg>
        <pc:spChg chg="add del">
          <ac:chgData name="Mitch Davis" userId="388b89a0e6bb1f2e" providerId="LiveId" clId="{F976A09F-3E49-B74B-A9D3-F13151CC0E0F}" dt="2022-07-27T18:44:44.461" v="50" actId="26606"/>
          <ac:spMkLst>
            <pc:docMk/>
            <pc:sldMk cId="2261458416" sldId="256"/>
            <ac:spMk id="42" creationId="{DD8EACB7-D372-470B-B76E-A829D00310CD}"/>
          </ac:spMkLst>
        </pc:spChg>
        <pc:spChg chg="add del">
          <ac:chgData name="Mitch Davis" userId="388b89a0e6bb1f2e" providerId="LiveId" clId="{F976A09F-3E49-B74B-A9D3-F13151CC0E0F}" dt="2022-07-27T18:44:44.461" v="50" actId="26606"/>
          <ac:spMkLst>
            <pc:docMk/>
            <pc:sldMk cId="2261458416" sldId="256"/>
            <ac:spMk id="44" creationId="{FBE11A49-02A1-4D4C-9A49-CDF496B1094F}"/>
          </ac:spMkLst>
        </pc:spChg>
        <pc:spChg chg="add del">
          <ac:chgData name="Mitch Davis" userId="388b89a0e6bb1f2e" providerId="LiveId" clId="{F976A09F-3E49-B74B-A9D3-F13151CC0E0F}" dt="2022-07-27T18:44:46.528" v="53" actId="26606"/>
          <ac:spMkLst>
            <pc:docMk/>
            <pc:sldMk cId="2261458416" sldId="256"/>
            <ac:spMk id="48" creationId="{7A18C9FB-EC4C-4DAE-8F7D-C6E5AF607958}"/>
          </ac:spMkLst>
        </pc:spChg>
        <pc:spChg chg="add del">
          <ac:chgData name="Mitch Davis" userId="388b89a0e6bb1f2e" providerId="LiveId" clId="{F976A09F-3E49-B74B-A9D3-F13151CC0E0F}" dt="2022-07-27T18:44:46.528" v="53" actId="26606"/>
          <ac:spMkLst>
            <pc:docMk/>
            <pc:sldMk cId="2261458416" sldId="256"/>
            <ac:spMk id="50" creationId="{F47DB6CD-8E9E-4643-B3B6-01BD80429B3C}"/>
          </ac:spMkLst>
        </pc:spChg>
        <pc:spChg chg="add del">
          <ac:chgData name="Mitch Davis" userId="388b89a0e6bb1f2e" providerId="LiveId" clId="{F976A09F-3E49-B74B-A9D3-F13151CC0E0F}" dt="2022-07-27T18:45:01.517" v="57" actId="26606"/>
          <ac:spMkLst>
            <pc:docMk/>
            <pc:sldMk cId="2261458416" sldId="256"/>
            <ac:spMk id="52" creationId="{9B37791B-B040-4694-BFDC-8DD132D86E8E}"/>
          </ac:spMkLst>
        </pc:spChg>
        <pc:spChg chg="add del">
          <ac:chgData name="Mitch Davis" userId="388b89a0e6bb1f2e" providerId="LiveId" clId="{F976A09F-3E49-B74B-A9D3-F13151CC0E0F}" dt="2022-07-27T18:45:33.670" v="60" actId="26606"/>
          <ac:spMkLst>
            <pc:docMk/>
            <pc:sldMk cId="2261458416" sldId="256"/>
            <ac:spMk id="60" creationId="{9B37791B-B040-4694-BFDC-8DD132D86E8E}"/>
          </ac:spMkLst>
        </pc:spChg>
        <pc:spChg chg="add del">
          <ac:chgData name="Mitch Davis" userId="388b89a0e6bb1f2e" providerId="LiveId" clId="{F976A09F-3E49-B74B-A9D3-F13151CC0E0F}" dt="2022-07-27T18:45:33.670" v="60" actId="26606"/>
          <ac:spMkLst>
            <pc:docMk/>
            <pc:sldMk cId="2261458416" sldId="256"/>
            <ac:spMk id="62" creationId="{A17823FA-1B3E-4584-8A71-416FCE831183}"/>
          </ac:spMkLst>
        </pc:spChg>
        <pc:spChg chg="add del">
          <ac:chgData name="Mitch Davis" userId="388b89a0e6bb1f2e" providerId="LiveId" clId="{F976A09F-3E49-B74B-A9D3-F13151CC0E0F}" dt="2022-07-27T22:39:48.459" v="1738"/>
          <ac:spMkLst>
            <pc:docMk/>
            <pc:sldMk cId="2261458416" sldId="256"/>
            <ac:spMk id="67" creationId="{9B37791B-B040-4694-BFDC-8DD132D86E8E}"/>
          </ac:spMkLst>
        </pc:spChg>
        <pc:spChg chg="add del">
          <ac:chgData name="Mitch Davis" userId="388b89a0e6bb1f2e" providerId="LiveId" clId="{F976A09F-3E49-B74B-A9D3-F13151CC0E0F}" dt="2022-07-27T22:39:48.459" v="1738"/>
          <ac:spMkLst>
            <pc:docMk/>
            <pc:sldMk cId="2261458416" sldId="256"/>
            <ac:spMk id="69" creationId="{4D4E4291-AA4B-4CDD-87FB-9EF7ADE8266A}"/>
          </ac:spMkLst>
        </pc:spChg>
        <pc:spChg chg="add del">
          <ac:chgData name="Mitch Davis" userId="388b89a0e6bb1f2e" providerId="LiveId" clId="{F976A09F-3E49-B74B-A9D3-F13151CC0E0F}" dt="2022-07-27T18:47:59.839" v="96" actId="26606"/>
          <ac:spMkLst>
            <pc:docMk/>
            <pc:sldMk cId="2261458416" sldId="256"/>
            <ac:spMk id="74" creationId="{9B37791B-B040-4694-BFDC-8DD132D86E8E}"/>
          </ac:spMkLst>
        </pc:spChg>
        <pc:spChg chg="add del">
          <ac:chgData name="Mitch Davis" userId="388b89a0e6bb1f2e" providerId="LiveId" clId="{F976A09F-3E49-B74B-A9D3-F13151CC0E0F}" dt="2022-07-27T18:47:59.839" v="96" actId="26606"/>
          <ac:spMkLst>
            <pc:docMk/>
            <pc:sldMk cId="2261458416" sldId="256"/>
            <ac:spMk id="76" creationId="{117E1A5F-4E44-495B-9C48-A5314F5BAF0F}"/>
          </ac:spMkLst>
        </pc:spChg>
        <pc:spChg chg="add del">
          <ac:chgData name="Mitch Davis" userId="388b89a0e6bb1f2e" providerId="LiveId" clId="{F976A09F-3E49-B74B-A9D3-F13151CC0E0F}" dt="2022-07-27T18:48:09.461" v="102" actId="26606"/>
          <ac:spMkLst>
            <pc:docMk/>
            <pc:sldMk cId="2261458416" sldId="256"/>
            <ac:spMk id="78" creationId="{9B37791B-B040-4694-BFDC-8DD132D86E8E}"/>
          </ac:spMkLst>
        </pc:spChg>
        <pc:spChg chg="add del">
          <ac:chgData name="Mitch Davis" userId="388b89a0e6bb1f2e" providerId="LiveId" clId="{F976A09F-3E49-B74B-A9D3-F13151CC0E0F}" dt="2022-07-27T18:48:09.461" v="102" actId="26606"/>
          <ac:spMkLst>
            <pc:docMk/>
            <pc:sldMk cId="2261458416" sldId="256"/>
            <ac:spMk id="79" creationId="{0A3D475D-F146-44DA-80FB-3306B95B8D04}"/>
          </ac:spMkLst>
        </pc:spChg>
        <pc:grpChg chg="add del">
          <ac:chgData name="Mitch Davis" userId="388b89a0e6bb1f2e" providerId="LiveId" clId="{F976A09F-3E49-B74B-A9D3-F13151CC0E0F}" dt="2022-07-27T18:44:21.918" v="41" actId="26606"/>
          <ac:grpSpMkLst>
            <pc:docMk/>
            <pc:sldMk cId="2261458416" sldId="256"/>
            <ac:grpSpMk id="11" creationId="{6E2935B3-43F9-4F49-AEEE-A09015DDFF57}"/>
          </ac:grpSpMkLst>
        </pc:grpChg>
        <pc:grpChg chg="add del">
          <ac:chgData name="Mitch Davis" userId="388b89a0e6bb1f2e" providerId="LiveId" clId="{F976A09F-3E49-B74B-A9D3-F13151CC0E0F}" dt="2022-07-27T18:44:21.918" v="41" actId="26606"/>
          <ac:grpSpMkLst>
            <pc:docMk/>
            <pc:sldMk cId="2261458416" sldId="256"/>
            <ac:grpSpMk id="25" creationId="{614A0AA1-C9DD-452F-AF3C-8231C0CD8325}"/>
          </ac:grpSpMkLst>
        </pc:grpChg>
        <pc:grpChg chg="add del">
          <ac:chgData name="Mitch Davis" userId="388b89a0e6bb1f2e" providerId="LiveId" clId="{F976A09F-3E49-B74B-A9D3-F13151CC0E0F}" dt="2022-07-27T18:44:44.461" v="50" actId="26606"/>
          <ac:grpSpMkLst>
            <pc:docMk/>
            <pc:sldMk cId="2261458416" sldId="256"/>
            <ac:grpSpMk id="45" creationId="{F1732D3A-CFF0-45BE-AD79-F83D0272C6C6}"/>
          </ac:grpSpMkLst>
        </pc:grpChg>
        <pc:grpChg chg="add del">
          <ac:chgData name="Mitch Davis" userId="388b89a0e6bb1f2e" providerId="LiveId" clId="{F976A09F-3E49-B74B-A9D3-F13151CC0E0F}" dt="2022-07-27T18:45:01.517" v="57" actId="26606"/>
          <ac:grpSpMkLst>
            <pc:docMk/>
            <pc:sldMk cId="2261458416" sldId="256"/>
            <ac:grpSpMk id="54" creationId="{564DEED3-BC52-4F15-8426-D33275CB0111}"/>
          </ac:grpSpMkLst>
        </pc:grpChg>
        <pc:picChg chg="add del">
          <ac:chgData name="Mitch Davis" userId="388b89a0e6bb1f2e" providerId="LiveId" clId="{F976A09F-3E49-B74B-A9D3-F13151CC0E0F}" dt="2022-07-27T18:44:21.918" v="41" actId="26606"/>
          <ac:picMkLst>
            <pc:docMk/>
            <pc:sldMk cId="2261458416" sldId="256"/>
            <ac:picMk id="4" creationId="{FC07F82C-AB45-279C-FE59-28BDDF6761E0}"/>
          </ac:picMkLst>
        </pc:picChg>
        <pc:picChg chg="add del">
          <ac:chgData name="Mitch Davis" userId="388b89a0e6bb1f2e" providerId="LiveId" clId="{F976A09F-3E49-B74B-A9D3-F13151CC0E0F}" dt="2022-07-27T18:44:27.288" v="44" actId="26606"/>
          <ac:picMkLst>
            <pc:docMk/>
            <pc:sldMk cId="2261458416" sldId="256"/>
            <ac:picMk id="31" creationId="{AEC3C9D4-E35F-43DB-2EEA-5C711904D1C5}"/>
          </ac:picMkLst>
        </pc:picChg>
        <pc:picChg chg="add del">
          <ac:chgData name="Mitch Davis" userId="388b89a0e6bb1f2e" providerId="LiveId" clId="{F976A09F-3E49-B74B-A9D3-F13151CC0E0F}" dt="2022-07-27T18:44:30.990" v="46" actId="26606"/>
          <ac:picMkLst>
            <pc:docMk/>
            <pc:sldMk cId="2261458416" sldId="256"/>
            <ac:picMk id="35" creationId="{4F33B634-EE0E-2CBD-2341-AEA5C9870526}"/>
          </ac:picMkLst>
        </pc:picChg>
        <pc:picChg chg="add del">
          <ac:chgData name="Mitch Davis" userId="388b89a0e6bb1f2e" providerId="LiveId" clId="{F976A09F-3E49-B74B-A9D3-F13151CC0E0F}" dt="2022-07-27T18:44:41.856" v="48" actId="26606"/>
          <ac:picMkLst>
            <pc:docMk/>
            <pc:sldMk cId="2261458416" sldId="256"/>
            <ac:picMk id="39" creationId="{6104E0EA-35D4-F0E6-A393-FB72B593F16F}"/>
          </ac:picMkLst>
        </pc:picChg>
        <pc:picChg chg="add del">
          <ac:chgData name="Mitch Davis" userId="388b89a0e6bb1f2e" providerId="LiveId" clId="{F976A09F-3E49-B74B-A9D3-F13151CC0E0F}" dt="2022-07-27T18:44:44.461" v="50" actId="26606"/>
          <ac:picMkLst>
            <pc:docMk/>
            <pc:sldMk cId="2261458416" sldId="256"/>
            <ac:picMk id="43" creationId="{FD92D6FD-65A2-7F1A-C7F2-2B9248D3E010}"/>
          </ac:picMkLst>
        </pc:picChg>
        <pc:picChg chg="add del">
          <ac:chgData name="Mitch Davis" userId="388b89a0e6bb1f2e" providerId="LiveId" clId="{F976A09F-3E49-B74B-A9D3-F13151CC0E0F}" dt="2022-07-27T18:44:46.528" v="53" actId="26606"/>
          <ac:picMkLst>
            <pc:docMk/>
            <pc:sldMk cId="2261458416" sldId="256"/>
            <ac:picMk id="49" creationId="{E255E2BD-8DDE-7F8F-D966-19EAE14CB6AE}"/>
          </ac:picMkLst>
        </pc:picChg>
        <pc:picChg chg="add mod ord">
          <ac:chgData name="Mitch Davis" userId="388b89a0e6bb1f2e" providerId="LiveId" clId="{F976A09F-3E49-B74B-A9D3-F13151CC0E0F}" dt="2022-07-31T03:49:48.496" v="1798" actId="26606"/>
          <ac:picMkLst>
            <pc:docMk/>
            <pc:sldMk cId="2261458416" sldId="256"/>
            <ac:picMk id="53" creationId="{F494AFD2-11DD-6164-E75D-D86A8B8841CC}"/>
          </ac:picMkLst>
        </pc:picChg>
        <pc:cxnChg chg="add del">
          <ac:chgData name="Mitch Davis" userId="388b89a0e6bb1f2e" providerId="LiveId" clId="{F976A09F-3E49-B74B-A9D3-F13151CC0E0F}" dt="2022-07-27T18:44:41.856" v="48" actId="26606"/>
          <ac:cxnSpMkLst>
            <pc:docMk/>
            <pc:sldMk cId="2261458416" sldId="256"/>
            <ac:cxnSpMk id="13" creationId="{D28A9C89-B313-458F-9C85-515930A51A93}"/>
          </ac:cxnSpMkLst>
        </pc:cxnChg>
        <pc:cxnChg chg="add del">
          <ac:chgData name="Mitch Davis" userId="388b89a0e6bb1f2e" providerId="LiveId" clId="{F976A09F-3E49-B74B-A9D3-F13151CC0E0F}" dt="2022-07-27T18:44:27.288" v="44" actId="26606"/>
          <ac:cxnSpMkLst>
            <pc:docMk/>
            <pc:sldMk cId="2261458416" sldId="256"/>
            <ac:cxnSpMk id="32" creationId="{5211C822-2379-4749-95C7-3CDA93294E14}"/>
          </ac:cxnSpMkLst>
        </pc:cxnChg>
      </pc:sldChg>
      <pc:sldChg chg="addSp delSp modSp new add del mod setBg modClrScheme delDesignElem chgLayout">
        <pc:chgData name="Mitch Davis" userId="388b89a0e6bb1f2e" providerId="LiveId" clId="{F976A09F-3E49-B74B-A9D3-F13151CC0E0F}" dt="2022-07-27T18:48:06.212" v="100" actId="2696"/>
        <pc:sldMkLst>
          <pc:docMk/>
          <pc:sldMk cId="1006746089" sldId="257"/>
        </pc:sldMkLst>
        <pc:spChg chg="del mod ord">
          <ac:chgData name="Mitch Davis" userId="388b89a0e6bb1f2e" providerId="LiveId" clId="{F976A09F-3E49-B74B-A9D3-F13151CC0E0F}" dt="2022-07-27T18:45:58.235" v="62" actId="700"/>
          <ac:spMkLst>
            <pc:docMk/>
            <pc:sldMk cId="1006746089" sldId="257"/>
            <ac:spMk id="2" creationId="{63496930-B50B-8599-71E8-78846C832571}"/>
          </ac:spMkLst>
        </pc:spChg>
        <pc:spChg chg="del">
          <ac:chgData name="Mitch Davis" userId="388b89a0e6bb1f2e" providerId="LiveId" clId="{F976A09F-3E49-B74B-A9D3-F13151CC0E0F}" dt="2022-07-27T18:45:48.812" v="61" actId="26606"/>
          <ac:spMkLst>
            <pc:docMk/>
            <pc:sldMk cId="1006746089" sldId="257"/>
            <ac:spMk id="3" creationId="{82FCF36E-F075-5AEA-EF1F-6690F795B5C5}"/>
          </ac:spMkLst>
        </pc:spChg>
        <pc:spChg chg="add mod ord">
          <ac:chgData name="Mitch Davis" userId="388b89a0e6bb1f2e" providerId="LiveId" clId="{F976A09F-3E49-B74B-A9D3-F13151CC0E0F}" dt="2022-07-27T18:45:58.235" v="62" actId="700"/>
          <ac:spMkLst>
            <pc:docMk/>
            <pc:sldMk cId="1006746089" sldId="257"/>
            <ac:spMk id="4" creationId="{53047510-899D-ECCC-0212-F4786ECAEB99}"/>
          </ac:spMkLst>
        </pc:spChg>
        <pc:spChg chg="add mod ord">
          <ac:chgData name="Mitch Davis" userId="388b89a0e6bb1f2e" providerId="LiveId" clId="{F976A09F-3E49-B74B-A9D3-F13151CC0E0F}" dt="2022-07-27T18:45:58.235" v="62" actId="700"/>
          <ac:spMkLst>
            <pc:docMk/>
            <pc:sldMk cId="1006746089" sldId="257"/>
            <ac:spMk id="5" creationId="{BF274C90-3DBA-01AD-47A8-2FE2DAF7EA9E}"/>
          </ac:spMkLst>
        </pc:spChg>
        <pc:spChg chg="add del">
          <ac:chgData name="Mitch Davis" userId="388b89a0e6bb1f2e" providerId="LiveId" clId="{F976A09F-3E49-B74B-A9D3-F13151CC0E0F}" dt="2022-07-27T18:45:58.235" v="62" actId="700"/>
          <ac:spMkLst>
            <pc:docMk/>
            <pc:sldMk cId="1006746089" sldId="257"/>
            <ac:spMk id="8" creationId="{1588D7E5-D16D-46A5-95CF-A4EE943D8C1C}"/>
          </ac:spMkLst>
        </pc:spChg>
        <pc:spChg chg="add del">
          <ac:chgData name="Mitch Davis" userId="388b89a0e6bb1f2e" providerId="LiveId" clId="{F976A09F-3E49-B74B-A9D3-F13151CC0E0F}" dt="2022-07-27T18:45:58.235" v="62" actId="700"/>
          <ac:spMkLst>
            <pc:docMk/>
            <pc:sldMk cId="1006746089" sldId="257"/>
            <ac:spMk id="10" creationId="{166AEBA5-E956-47AC-8FA7-9C2AC7EE4964}"/>
          </ac:spMkLst>
        </pc:spChg>
        <pc:grpChg chg="add del">
          <ac:chgData name="Mitch Davis" userId="388b89a0e6bb1f2e" providerId="LiveId" clId="{F976A09F-3E49-B74B-A9D3-F13151CC0E0F}" dt="2022-07-27T18:45:58.235" v="62" actId="700"/>
          <ac:grpSpMkLst>
            <pc:docMk/>
            <pc:sldMk cId="1006746089" sldId="257"/>
            <ac:grpSpMk id="12" creationId="{6EC07DA0-CB0A-497E-AB9D-58A8E672A59B}"/>
          </ac:grpSpMkLst>
        </pc:grpChg>
      </pc:sldChg>
      <pc:sldChg chg="new del">
        <pc:chgData name="Mitch Davis" userId="388b89a0e6bb1f2e" providerId="LiveId" clId="{F976A09F-3E49-B74B-A9D3-F13151CC0E0F}" dt="2022-07-27T18:45:08.167" v="58" actId="2696"/>
        <pc:sldMkLst>
          <pc:docMk/>
          <pc:sldMk cId="3513414958" sldId="257"/>
        </pc:sldMkLst>
      </pc:sldChg>
      <pc:sldChg chg="addSp modSp new mod setBg">
        <pc:chgData name="Mitch Davis" userId="388b89a0e6bb1f2e" providerId="LiveId" clId="{F976A09F-3E49-B74B-A9D3-F13151CC0E0F}" dt="2022-07-31T04:13:27.753" v="2009" actId="20577"/>
        <pc:sldMkLst>
          <pc:docMk/>
          <pc:sldMk cId="2403655050" sldId="258"/>
        </pc:sldMkLst>
        <pc:spChg chg="mod">
          <ac:chgData name="Mitch Davis" userId="388b89a0e6bb1f2e" providerId="LiveId" clId="{F976A09F-3E49-B74B-A9D3-F13151CC0E0F}" dt="2022-07-31T04:05:58.728" v="1909" actId="20577"/>
          <ac:spMkLst>
            <pc:docMk/>
            <pc:sldMk cId="2403655050" sldId="258"/>
            <ac:spMk id="2" creationId="{B411F2AC-FCFF-BFB5-4765-FADAC7C3BC43}"/>
          </ac:spMkLst>
        </pc:spChg>
        <pc:spChg chg="mod">
          <ac:chgData name="Mitch Davis" userId="388b89a0e6bb1f2e" providerId="LiveId" clId="{F976A09F-3E49-B74B-A9D3-F13151CC0E0F}" dt="2022-07-31T04:13:27.753" v="2009" actId="20577"/>
          <ac:spMkLst>
            <pc:docMk/>
            <pc:sldMk cId="2403655050" sldId="258"/>
            <ac:spMk id="3" creationId="{4DA924F7-F194-AF9E-BE42-2A1A28027165}"/>
          </ac:spMkLst>
        </pc:spChg>
        <pc:spChg chg="add">
          <ac:chgData name="Mitch Davis" userId="388b89a0e6bb1f2e" providerId="LiveId" clId="{F976A09F-3E49-B74B-A9D3-F13151CC0E0F}" dt="2022-07-27T22:42:41.272" v="1765" actId="26606"/>
          <ac:spMkLst>
            <pc:docMk/>
            <pc:sldMk cId="2403655050" sldId="258"/>
            <ac:spMk id="8" creationId="{2AEFFFF2-9EB4-4B6C-B9F8-2BA3EF89A21C}"/>
          </ac:spMkLst>
        </pc:spChg>
        <pc:spChg chg="add">
          <ac:chgData name="Mitch Davis" userId="388b89a0e6bb1f2e" providerId="LiveId" clId="{F976A09F-3E49-B74B-A9D3-F13151CC0E0F}" dt="2022-07-27T22:42:41.272" v="1765" actId="26606"/>
          <ac:spMkLst>
            <pc:docMk/>
            <pc:sldMk cId="2403655050" sldId="258"/>
            <ac:spMk id="10" creationId="{0D65299F-028F-4AFC-B46A-8DB33E20FE4A}"/>
          </ac:spMkLst>
        </pc:spChg>
        <pc:spChg chg="add">
          <ac:chgData name="Mitch Davis" userId="388b89a0e6bb1f2e" providerId="LiveId" clId="{F976A09F-3E49-B74B-A9D3-F13151CC0E0F}" dt="2022-07-27T22:42:41.272" v="1765" actId="26606"/>
          <ac:spMkLst>
            <pc:docMk/>
            <pc:sldMk cId="2403655050" sldId="258"/>
            <ac:spMk id="12" creationId="{BAC87F6E-526A-49B5-995D-42DB656594C9}"/>
          </ac:spMkLst>
        </pc:spChg>
      </pc:sldChg>
      <pc:sldChg chg="modSp new del mod ord">
        <pc:chgData name="Mitch Davis" userId="388b89a0e6bb1f2e" providerId="LiveId" clId="{F976A09F-3E49-B74B-A9D3-F13151CC0E0F}" dt="2022-07-31T04:26:57.512" v="2524" actId="2696"/>
        <pc:sldMkLst>
          <pc:docMk/>
          <pc:sldMk cId="3368767847" sldId="259"/>
        </pc:sldMkLst>
        <pc:spChg chg="mod">
          <ac:chgData name="Mitch Davis" userId="388b89a0e6bb1f2e" providerId="LiveId" clId="{F976A09F-3E49-B74B-A9D3-F13151CC0E0F}" dt="2022-07-27T22:42:35.995" v="1764"/>
          <ac:spMkLst>
            <pc:docMk/>
            <pc:sldMk cId="3368767847" sldId="259"/>
            <ac:spMk id="2" creationId="{A699624E-DF3A-5679-8906-6479A11F366F}"/>
          </ac:spMkLst>
        </pc:spChg>
        <pc:spChg chg="mod">
          <ac:chgData name="Mitch Davis" userId="388b89a0e6bb1f2e" providerId="LiveId" clId="{F976A09F-3E49-B74B-A9D3-F13151CC0E0F}" dt="2022-07-27T22:42:35.995" v="1764"/>
          <ac:spMkLst>
            <pc:docMk/>
            <pc:sldMk cId="3368767847" sldId="259"/>
            <ac:spMk id="3" creationId="{5EFA4283-6E7F-DAD5-1EFE-B090DEAE7833}"/>
          </ac:spMkLst>
        </pc:spChg>
      </pc:sldChg>
      <pc:sldChg chg="addSp delSp modSp new del mod ord modClrScheme chgLayout">
        <pc:chgData name="Mitch Davis" userId="388b89a0e6bb1f2e" providerId="LiveId" clId="{F976A09F-3E49-B74B-A9D3-F13151CC0E0F}" dt="2022-07-31T04:26:50.859" v="2523" actId="2696"/>
        <pc:sldMkLst>
          <pc:docMk/>
          <pc:sldMk cId="236748138" sldId="260"/>
        </pc:sldMkLst>
        <pc:spChg chg="del mod ord">
          <ac:chgData name="Mitch Davis" userId="388b89a0e6bb1f2e" providerId="LiveId" clId="{F976A09F-3E49-B74B-A9D3-F13151CC0E0F}" dt="2022-07-27T20:48:03.623" v="779" actId="700"/>
          <ac:spMkLst>
            <pc:docMk/>
            <pc:sldMk cId="236748138" sldId="260"/>
            <ac:spMk id="2" creationId="{37A95B88-4E9C-274B-0E93-172A366AFC31}"/>
          </ac:spMkLst>
        </pc:spChg>
        <pc:spChg chg="del mod ord">
          <ac:chgData name="Mitch Davis" userId="388b89a0e6bb1f2e" providerId="LiveId" clId="{F976A09F-3E49-B74B-A9D3-F13151CC0E0F}" dt="2022-07-27T20:48:03.623" v="779" actId="700"/>
          <ac:spMkLst>
            <pc:docMk/>
            <pc:sldMk cId="236748138" sldId="260"/>
            <ac:spMk id="3" creationId="{EDB2B147-BD0E-58BF-F25A-EAA5283BEFF0}"/>
          </ac:spMkLst>
        </pc:spChg>
        <pc:spChg chg="add del mod ord">
          <ac:chgData name="Mitch Davis" userId="388b89a0e6bb1f2e" providerId="LiveId" clId="{F976A09F-3E49-B74B-A9D3-F13151CC0E0F}" dt="2022-07-27T20:49:48.996" v="800" actId="700"/>
          <ac:spMkLst>
            <pc:docMk/>
            <pc:sldMk cId="236748138" sldId="260"/>
            <ac:spMk id="4" creationId="{39B82FAF-F9E1-AAC2-5194-EC7A3272A938}"/>
          </ac:spMkLst>
        </pc:spChg>
        <pc:spChg chg="add del mod ord">
          <ac:chgData name="Mitch Davis" userId="388b89a0e6bb1f2e" providerId="LiveId" clId="{F976A09F-3E49-B74B-A9D3-F13151CC0E0F}" dt="2022-07-27T20:49:48.996" v="800" actId="700"/>
          <ac:spMkLst>
            <pc:docMk/>
            <pc:sldMk cId="236748138" sldId="260"/>
            <ac:spMk id="5" creationId="{4681FE90-9783-AE73-7195-EFB57C6EA8F0}"/>
          </ac:spMkLst>
        </pc:spChg>
        <pc:spChg chg="add del mod ord">
          <ac:chgData name="Mitch Davis" userId="388b89a0e6bb1f2e" providerId="LiveId" clId="{F976A09F-3E49-B74B-A9D3-F13151CC0E0F}" dt="2022-07-27T20:49:48.996" v="800" actId="700"/>
          <ac:spMkLst>
            <pc:docMk/>
            <pc:sldMk cId="236748138" sldId="260"/>
            <ac:spMk id="6" creationId="{16823EF8-95FB-FC38-9672-FDEADA21BC09}"/>
          </ac:spMkLst>
        </pc:spChg>
        <pc:spChg chg="add mod ord">
          <ac:chgData name="Mitch Davis" userId="388b89a0e6bb1f2e" providerId="LiveId" clId="{F976A09F-3E49-B74B-A9D3-F13151CC0E0F}" dt="2022-07-27T20:57:16.960" v="1163" actId="403"/>
          <ac:spMkLst>
            <pc:docMk/>
            <pc:sldMk cId="236748138" sldId="260"/>
            <ac:spMk id="7" creationId="{8A1055D1-6688-4467-16D0-A8462B08CE91}"/>
          </ac:spMkLst>
        </pc:spChg>
        <pc:spChg chg="add mod ord">
          <ac:chgData name="Mitch Davis" userId="388b89a0e6bb1f2e" providerId="LiveId" clId="{F976A09F-3E49-B74B-A9D3-F13151CC0E0F}" dt="2022-07-29T14:09:38.147" v="1771" actId="13926"/>
          <ac:spMkLst>
            <pc:docMk/>
            <pc:sldMk cId="236748138" sldId="260"/>
            <ac:spMk id="8" creationId="{3D779C71-A4EB-8D27-B2E3-026A3C4AB357}"/>
          </ac:spMkLst>
        </pc:spChg>
        <pc:spChg chg="add mod ord">
          <ac:chgData name="Mitch Davis" userId="388b89a0e6bb1f2e" providerId="LiveId" clId="{F976A09F-3E49-B74B-A9D3-F13151CC0E0F}" dt="2022-07-29T14:10:21.647" v="1797" actId="20577"/>
          <ac:spMkLst>
            <pc:docMk/>
            <pc:sldMk cId="236748138" sldId="260"/>
            <ac:spMk id="9" creationId="{16FFA614-E6B4-FCAE-F03F-26B99BC3CAD8}"/>
          </ac:spMkLst>
        </pc:spChg>
        <pc:spChg chg="add mod">
          <ac:chgData name="Mitch Davis" userId="388b89a0e6bb1f2e" providerId="LiveId" clId="{F976A09F-3E49-B74B-A9D3-F13151CC0E0F}" dt="2022-07-27T20:52:28.396" v="926" actId="14100"/>
          <ac:spMkLst>
            <pc:docMk/>
            <pc:sldMk cId="236748138" sldId="260"/>
            <ac:spMk id="10" creationId="{D9623CB8-7545-E3BA-B5CC-B4F78C994D75}"/>
          </ac:spMkLst>
        </pc:spChg>
        <pc:spChg chg="add mod">
          <ac:chgData name="Mitch Davis" userId="388b89a0e6bb1f2e" providerId="LiveId" clId="{F976A09F-3E49-B74B-A9D3-F13151CC0E0F}" dt="2022-07-27T20:52:31.772" v="927" actId="403"/>
          <ac:spMkLst>
            <pc:docMk/>
            <pc:sldMk cId="236748138" sldId="260"/>
            <ac:spMk id="11" creationId="{12E22F2B-6532-D12D-944B-098990593735}"/>
          </ac:spMkLst>
        </pc:spChg>
        <pc:spChg chg="add mod">
          <ac:chgData name="Mitch Davis" userId="388b89a0e6bb1f2e" providerId="LiveId" clId="{F976A09F-3E49-B74B-A9D3-F13151CC0E0F}" dt="2022-07-27T21:15:49.917" v="1581" actId="20577"/>
          <ac:spMkLst>
            <pc:docMk/>
            <pc:sldMk cId="236748138" sldId="260"/>
            <ac:spMk id="12" creationId="{6E6E1033-AAD2-C587-6F03-BCB8D64DE33F}"/>
          </ac:spMkLst>
        </pc:spChg>
      </pc:sldChg>
      <pc:sldChg chg="addSp delSp modSp new mod">
        <pc:chgData name="Mitch Davis" userId="388b89a0e6bb1f2e" providerId="LiveId" clId="{F976A09F-3E49-B74B-A9D3-F13151CC0E0F}" dt="2022-07-31T04:35:27.622" v="3840" actId="33524"/>
        <pc:sldMkLst>
          <pc:docMk/>
          <pc:sldMk cId="1224625386" sldId="261"/>
        </pc:sldMkLst>
        <pc:spChg chg="del">
          <ac:chgData name="Mitch Davis" userId="388b89a0e6bb1f2e" providerId="LiveId" clId="{F976A09F-3E49-B74B-A9D3-F13151CC0E0F}" dt="2022-07-27T22:37:17.116" v="1733" actId="478"/>
          <ac:spMkLst>
            <pc:docMk/>
            <pc:sldMk cId="1224625386" sldId="261"/>
            <ac:spMk id="2" creationId="{A9AF2E7B-9FA8-6296-0127-04EC1DEBD27B}"/>
          </ac:spMkLst>
        </pc:spChg>
        <pc:spChg chg="del">
          <ac:chgData name="Mitch Davis" userId="388b89a0e6bb1f2e" providerId="LiveId" clId="{F976A09F-3E49-B74B-A9D3-F13151CC0E0F}" dt="2022-07-27T22:37:17.116" v="1733" actId="478"/>
          <ac:spMkLst>
            <pc:docMk/>
            <pc:sldMk cId="1224625386" sldId="261"/>
            <ac:spMk id="3" creationId="{6B79C3CF-C0DE-FF5E-738E-5DE871FF2018}"/>
          </ac:spMkLst>
        </pc:spChg>
        <pc:spChg chg="del">
          <ac:chgData name="Mitch Davis" userId="388b89a0e6bb1f2e" providerId="LiveId" clId="{F976A09F-3E49-B74B-A9D3-F13151CC0E0F}" dt="2022-07-27T22:37:20.349" v="1734" actId="478"/>
          <ac:spMkLst>
            <pc:docMk/>
            <pc:sldMk cId="1224625386" sldId="261"/>
            <ac:spMk id="4" creationId="{97C2138F-D07F-1063-6BDE-A7CAC6920A58}"/>
          </ac:spMkLst>
        </pc:spChg>
        <pc:spChg chg="add mod">
          <ac:chgData name="Mitch Davis" userId="388b89a0e6bb1f2e" providerId="LiveId" clId="{F976A09F-3E49-B74B-A9D3-F13151CC0E0F}" dt="2022-07-31T04:35:27.622" v="3840" actId="33524"/>
          <ac:spMkLst>
            <pc:docMk/>
            <pc:sldMk cId="1224625386" sldId="261"/>
            <ac:spMk id="5" creationId="{E5670E72-D972-81B0-42C0-7BF5F2A46097}"/>
          </ac:spMkLst>
        </pc:spChg>
        <pc:picChg chg="add mod">
          <ac:chgData name="Mitch Davis" userId="388b89a0e6bb1f2e" providerId="LiveId" clId="{F976A09F-3E49-B74B-A9D3-F13151CC0E0F}" dt="2022-07-27T22:37:35.581" v="1736" actId="14100"/>
          <ac:picMkLst>
            <pc:docMk/>
            <pc:sldMk cId="1224625386" sldId="261"/>
            <ac:picMk id="1026" creationId="{E306878E-25EC-283D-911C-7875F92C58D5}"/>
          </ac:picMkLst>
        </pc:picChg>
      </pc:sldChg>
      <pc:sldChg chg="modSp add mod">
        <pc:chgData name="Mitch Davis" userId="388b89a0e6bb1f2e" providerId="LiveId" clId="{F976A09F-3E49-B74B-A9D3-F13151CC0E0F}" dt="2022-07-31T04:26:34.433" v="2522" actId="403"/>
        <pc:sldMkLst>
          <pc:docMk/>
          <pc:sldMk cId="3641842284" sldId="262"/>
        </pc:sldMkLst>
        <pc:spChg chg="mod">
          <ac:chgData name="Mitch Davis" userId="388b89a0e6bb1f2e" providerId="LiveId" clId="{F976A09F-3E49-B74B-A9D3-F13151CC0E0F}" dt="2022-07-31T04:26:34.433" v="2522" actId="403"/>
          <ac:spMkLst>
            <pc:docMk/>
            <pc:sldMk cId="3641842284" sldId="262"/>
            <ac:spMk id="2" creationId="{B411F2AC-FCFF-BFB5-4765-FADAC7C3BC43}"/>
          </ac:spMkLst>
        </pc:spChg>
        <pc:spChg chg="mod">
          <ac:chgData name="Mitch Davis" userId="388b89a0e6bb1f2e" providerId="LiveId" clId="{F976A09F-3E49-B74B-A9D3-F13151CC0E0F}" dt="2022-07-31T04:26:08.878" v="2462" actId="207"/>
          <ac:spMkLst>
            <pc:docMk/>
            <pc:sldMk cId="3641842284" sldId="262"/>
            <ac:spMk id="3" creationId="{4DA924F7-F194-AF9E-BE42-2A1A28027165}"/>
          </ac:spMkLst>
        </pc:spChg>
      </pc:sldChg>
      <pc:sldMasterChg chg="add del addSldLayout delSldLayout">
        <pc:chgData name="Mitch Davis" userId="388b89a0e6bb1f2e" providerId="LiveId" clId="{F976A09F-3E49-B74B-A9D3-F13151CC0E0F}" dt="2022-07-27T18:44:46.563" v="54" actId="26606"/>
        <pc:sldMasterMkLst>
          <pc:docMk/>
          <pc:sldMasterMk cId="452750867" sldId="2147483648"/>
        </pc:sldMasterMkLst>
        <pc:sldLayoutChg chg="add del">
          <pc:chgData name="Mitch Davis" userId="388b89a0e6bb1f2e" providerId="LiveId" clId="{F976A09F-3E49-B74B-A9D3-F13151CC0E0F}" dt="2022-07-27T18:44:46.563" v="54" actId="26606"/>
          <pc:sldLayoutMkLst>
            <pc:docMk/>
            <pc:sldMasterMk cId="452750867" sldId="2147483648"/>
            <pc:sldLayoutMk cId="3974573290" sldId="2147483649"/>
          </pc:sldLayoutMkLst>
        </pc:sldLayoutChg>
        <pc:sldLayoutChg chg="add del">
          <pc:chgData name="Mitch Davis" userId="388b89a0e6bb1f2e" providerId="LiveId" clId="{F976A09F-3E49-B74B-A9D3-F13151CC0E0F}" dt="2022-07-27T18:44:46.563" v="54" actId="26606"/>
          <pc:sldLayoutMkLst>
            <pc:docMk/>
            <pc:sldMasterMk cId="452750867" sldId="2147483648"/>
            <pc:sldLayoutMk cId="359695366" sldId="2147483650"/>
          </pc:sldLayoutMkLst>
        </pc:sldLayoutChg>
        <pc:sldLayoutChg chg="add del">
          <pc:chgData name="Mitch Davis" userId="388b89a0e6bb1f2e" providerId="LiveId" clId="{F976A09F-3E49-B74B-A9D3-F13151CC0E0F}" dt="2022-07-27T18:44:46.563" v="54" actId="26606"/>
          <pc:sldLayoutMkLst>
            <pc:docMk/>
            <pc:sldMasterMk cId="452750867" sldId="2147483648"/>
            <pc:sldLayoutMk cId="1695869193" sldId="2147483651"/>
          </pc:sldLayoutMkLst>
        </pc:sldLayoutChg>
        <pc:sldLayoutChg chg="add del">
          <pc:chgData name="Mitch Davis" userId="388b89a0e6bb1f2e" providerId="LiveId" clId="{F976A09F-3E49-B74B-A9D3-F13151CC0E0F}" dt="2022-07-27T18:44:46.563" v="54" actId="26606"/>
          <pc:sldLayoutMkLst>
            <pc:docMk/>
            <pc:sldMasterMk cId="452750867" sldId="2147483648"/>
            <pc:sldLayoutMk cId="390025796" sldId="2147483652"/>
          </pc:sldLayoutMkLst>
        </pc:sldLayoutChg>
        <pc:sldLayoutChg chg="add del">
          <pc:chgData name="Mitch Davis" userId="388b89a0e6bb1f2e" providerId="LiveId" clId="{F976A09F-3E49-B74B-A9D3-F13151CC0E0F}" dt="2022-07-27T18:44:46.563" v="54" actId="26606"/>
          <pc:sldLayoutMkLst>
            <pc:docMk/>
            <pc:sldMasterMk cId="452750867" sldId="2147483648"/>
            <pc:sldLayoutMk cId="1198358932" sldId="2147483653"/>
          </pc:sldLayoutMkLst>
        </pc:sldLayoutChg>
        <pc:sldLayoutChg chg="add del">
          <pc:chgData name="Mitch Davis" userId="388b89a0e6bb1f2e" providerId="LiveId" clId="{F976A09F-3E49-B74B-A9D3-F13151CC0E0F}" dt="2022-07-27T18:44:46.563" v="54" actId="26606"/>
          <pc:sldLayoutMkLst>
            <pc:docMk/>
            <pc:sldMasterMk cId="452750867" sldId="2147483648"/>
            <pc:sldLayoutMk cId="800046776" sldId="2147483654"/>
          </pc:sldLayoutMkLst>
        </pc:sldLayoutChg>
        <pc:sldLayoutChg chg="add del">
          <pc:chgData name="Mitch Davis" userId="388b89a0e6bb1f2e" providerId="LiveId" clId="{F976A09F-3E49-B74B-A9D3-F13151CC0E0F}" dt="2022-07-27T18:44:46.563" v="54" actId="26606"/>
          <pc:sldLayoutMkLst>
            <pc:docMk/>
            <pc:sldMasterMk cId="452750867" sldId="2147483648"/>
            <pc:sldLayoutMk cId="1859514602" sldId="2147483655"/>
          </pc:sldLayoutMkLst>
        </pc:sldLayoutChg>
        <pc:sldLayoutChg chg="add del">
          <pc:chgData name="Mitch Davis" userId="388b89a0e6bb1f2e" providerId="LiveId" clId="{F976A09F-3E49-B74B-A9D3-F13151CC0E0F}" dt="2022-07-27T18:44:46.563" v="54" actId="26606"/>
          <pc:sldLayoutMkLst>
            <pc:docMk/>
            <pc:sldMasterMk cId="452750867" sldId="2147483648"/>
            <pc:sldLayoutMk cId="3036880971" sldId="2147483656"/>
          </pc:sldLayoutMkLst>
        </pc:sldLayoutChg>
        <pc:sldLayoutChg chg="add del">
          <pc:chgData name="Mitch Davis" userId="388b89a0e6bb1f2e" providerId="LiveId" clId="{F976A09F-3E49-B74B-A9D3-F13151CC0E0F}" dt="2022-07-27T18:44:46.563" v="54" actId="26606"/>
          <pc:sldLayoutMkLst>
            <pc:docMk/>
            <pc:sldMasterMk cId="452750867" sldId="2147483648"/>
            <pc:sldLayoutMk cId="1987880257" sldId="2147483657"/>
          </pc:sldLayoutMkLst>
        </pc:sldLayoutChg>
        <pc:sldLayoutChg chg="add del">
          <pc:chgData name="Mitch Davis" userId="388b89a0e6bb1f2e" providerId="LiveId" clId="{F976A09F-3E49-B74B-A9D3-F13151CC0E0F}" dt="2022-07-27T18:44:46.563" v="54" actId="26606"/>
          <pc:sldLayoutMkLst>
            <pc:docMk/>
            <pc:sldMasterMk cId="452750867" sldId="2147483648"/>
            <pc:sldLayoutMk cId="4264404637" sldId="2147483658"/>
          </pc:sldLayoutMkLst>
        </pc:sldLayoutChg>
        <pc:sldLayoutChg chg="add del">
          <pc:chgData name="Mitch Davis" userId="388b89a0e6bb1f2e" providerId="LiveId" clId="{F976A09F-3E49-B74B-A9D3-F13151CC0E0F}" dt="2022-07-27T18:44:46.563" v="54" actId="26606"/>
          <pc:sldLayoutMkLst>
            <pc:docMk/>
            <pc:sldMasterMk cId="452750867" sldId="2147483648"/>
            <pc:sldLayoutMk cId="3813808973" sldId="2147483659"/>
          </pc:sldLayoutMkLst>
        </pc:sldLayoutChg>
      </pc:sldMasterChg>
      <pc:sldMasterChg chg="delSp modSp add mod replId setBg addSldLayout modSldLayout">
        <pc:chgData name="Mitch Davis" userId="388b89a0e6bb1f2e" providerId="LiveId" clId="{F976A09F-3E49-B74B-A9D3-F13151CC0E0F}" dt="2022-07-27T20:57:06.913" v="1161" actId="122"/>
        <pc:sldMasterMkLst>
          <pc:docMk/>
          <pc:sldMasterMk cId="1077360526" sldId="2147483660"/>
        </pc:sldMasterMkLst>
        <pc:spChg chg="mod">
          <ac:chgData name="Mitch Davis" userId="388b89a0e6bb1f2e" providerId="LiveId" clId="{F976A09F-3E49-B74B-A9D3-F13151CC0E0F}" dt="2022-07-27T20:49:35.829" v="799" actId="14100"/>
          <ac:spMkLst>
            <pc:docMk/>
            <pc:sldMasterMk cId="1077360526" sldId="2147483660"/>
            <ac:spMk id="2" creationId="{481B49B9-8C94-4604-AEEE-CB5051962D27}"/>
          </ac:spMkLst>
        </pc:spChg>
        <pc:spChg chg="mod">
          <ac:chgData name="Mitch Davis" userId="388b89a0e6bb1f2e" providerId="LiveId" clId="{F976A09F-3E49-B74B-A9D3-F13151CC0E0F}" dt="2022-07-27T20:49:01.840" v="794" actId="403"/>
          <ac:spMkLst>
            <pc:docMk/>
            <pc:sldMasterMk cId="1077360526" sldId="2147483660"/>
            <ac:spMk id="3" creationId="{79C3204E-CAF5-48A1-928F-757507EC48C4}"/>
          </ac:spMkLst>
        </pc:spChg>
        <pc:spChg chg="del">
          <ac:chgData name="Mitch Davis" userId="388b89a0e6bb1f2e" providerId="LiveId" clId="{F976A09F-3E49-B74B-A9D3-F13151CC0E0F}" dt="2022-07-27T20:48:41.581" v="786" actId="478"/>
          <ac:spMkLst>
            <pc:docMk/>
            <pc:sldMasterMk cId="1077360526" sldId="2147483660"/>
            <ac:spMk id="4" creationId="{09540D12-4B42-4790-8677-C9250F3CDDCF}"/>
          </ac:spMkLst>
        </pc:spChg>
        <pc:spChg chg="del">
          <ac:chgData name="Mitch Davis" userId="388b89a0e6bb1f2e" providerId="LiveId" clId="{F976A09F-3E49-B74B-A9D3-F13151CC0E0F}" dt="2022-07-27T20:48:43.943" v="787" actId="478"/>
          <ac:spMkLst>
            <pc:docMk/>
            <pc:sldMasterMk cId="1077360526" sldId="2147483660"/>
            <ac:spMk id="5" creationId="{022B17CD-6C27-4CD1-B20D-EA4B8E54F4FD}"/>
          </ac:spMkLst>
        </pc:spChg>
        <pc:spChg chg="del">
          <ac:chgData name="Mitch Davis" userId="388b89a0e6bb1f2e" providerId="LiveId" clId="{F976A09F-3E49-B74B-A9D3-F13151CC0E0F}" dt="2022-07-27T20:48:49.481" v="789" actId="478"/>
          <ac:spMkLst>
            <pc:docMk/>
            <pc:sldMasterMk cId="1077360526" sldId="2147483660"/>
            <ac:spMk id="6" creationId="{C03A934F-C817-4C99-A2CF-C763A3F20627}"/>
          </ac:spMkLst>
        </pc:spChg>
        <pc:sldLayoutChg chg="add">
          <pc:chgData name="Mitch Davis" userId="388b89a0e6bb1f2e" providerId="LiveId" clId="{F976A09F-3E49-B74B-A9D3-F13151CC0E0F}" dt="2022-07-27T18:44:46.563" v="54" actId="26606"/>
          <pc:sldLayoutMkLst>
            <pc:docMk/>
            <pc:sldMasterMk cId="1077360526" sldId="2147483660"/>
            <pc:sldLayoutMk cId="2500608725" sldId="2147483661"/>
          </pc:sldLayoutMkLst>
        </pc:sldLayoutChg>
        <pc:sldLayoutChg chg="add replId">
          <pc:chgData name="Mitch Davis" userId="388b89a0e6bb1f2e" providerId="LiveId" clId="{F976A09F-3E49-B74B-A9D3-F13151CC0E0F}" dt="2022-07-27T18:44:46.563" v="54" actId="26606"/>
          <pc:sldLayoutMkLst>
            <pc:docMk/>
            <pc:sldMasterMk cId="1077360526" sldId="2147483660"/>
            <pc:sldLayoutMk cId="1109925712" sldId="2147483662"/>
          </pc:sldLayoutMkLst>
        </pc:sldLayoutChg>
        <pc:sldLayoutChg chg="add replId">
          <pc:chgData name="Mitch Davis" userId="388b89a0e6bb1f2e" providerId="LiveId" clId="{F976A09F-3E49-B74B-A9D3-F13151CC0E0F}" dt="2022-07-27T18:44:46.563" v="54" actId="26606"/>
          <pc:sldLayoutMkLst>
            <pc:docMk/>
            <pc:sldMasterMk cId="1077360526" sldId="2147483660"/>
            <pc:sldLayoutMk cId="678216498" sldId="2147483663"/>
          </pc:sldLayoutMkLst>
        </pc:sldLayoutChg>
        <pc:sldLayoutChg chg="add replId">
          <pc:chgData name="Mitch Davis" userId="388b89a0e6bb1f2e" providerId="LiveId" clId="{F976A09F-3E49-B74B-A9D3-F13151CC0E0F}" dt="2022-07-27T18:44:46.563" v="54" actId="26606"/>
          <pc:sldLayoutMkLst>
            <pc:docMk/>
            <pc:sldMasterMk cId="1077360526" sldId="2147483660"/>
            <pc:sldLayoutMk cId="2569644773" sldId="2147483664"/>
          </pc:sldLayoutMkLst>
        </pc:sldLayoutChg>
        <pc:sldLayoutChg chg="add replId">
          <pc:chgData name="Mitch Davis" userId="388b89a0e6bb1f2e" providerId="LiveId" clId="{F976A09F-3E49-B74B-A9D3-F13151CC0E0F}" dt="2022-07-27T18:44:46.563" v="54" actId="26606"/>
          <pc:sldLayoutMkLst>
            <pc:docMk/>
            <pc:sldMasterMk cId="1077360526" sldId="2147483660"/>
            <pc:sldLayoutMk cId="3514178500" sldId="2147483665"/>
          </pc:sldLayoutMkLst>
        </pc:sldLayoutChg>
        <pc:sldLayoutChg chg="add replId">
          <pc:chgData name="Mitch Davis" userId="388b89a0e6bb1f2e" providerId="LiveId" clId="{F976A09F-3E49-B74B-A9D3-F13151CC0E0F}" dt="2022-07-27T18:44:46.563" v="54" actId="26606"/>
          <pc:sldLayoutMkLst>
            <pc:docMk/>
            <pc:sldMasterMk cId="1077360526" sldId="2147483660"/>
            <pc:sldLayoutMk cId="1662468309" sldId="2147483666"/>
          </pc:sldLayoutMkLst>
        </pc:sldLayoutChg>
        <pc:sldLayoutChg chg="add replId">
          <pc:chgData name="Mitch Davis" userId="388b89a0e6bb1f2e" providerId="LiveId" clId="{F976A09F-3E49-B74B-A9D3-F13151CC0E0F}" dt="2022-07-27T18:44:46.563" v="54" actId="26606"/>
          <pc:sldLayoutMkLst>
            <pc:docMk/>
            <pc:sldMasterMk cId="1077360526" sldId="2147483660"/>
            <pc:sldLayoutMk cId="136618389" sldId="2147483667"/>
          </pc:sldLayoutMkLst>
        </pc:sldLayoutChg>
        <pc:sldLayoutChg chg="delSp modSp add mod replId">
          <pc:chgData name="Mitch Davis" userId="388b89a0e6bb1f2e" providerId="LiveId" clId="{F976A09F-3E49-B74B-A9D3-F13151CC0E0F}" dt="2022-07-27T20:57:01.023" v="1160" actId="122"/>
          <pc:sldLayoutMkLst>
            <pc:docMk/>
            <pc:sldMasterMk cId="1077360526" sldId="2147483660"/>
            <pc:sldLayoutMk cId="1154596188" sldId="2147483668"/>
          </pc:sldLayoutMkLst>
          <pc:spChg chg="mod">
            <ac:chgData name="Mitch Davis" userId="388b89a0e6bb1f2e" providerId="LiveId" clId="{F976A09F-3E49-B74B-A9D3-F13151CC0E0F}" dt="2022-07-27T20:57:01.023" v="1160" actId="122"/>
            <ac:spMkLst>
              <pc:docMk/>
              <pc:sldMasterMk cId="1077360526" sldId="2147483660"/>
              <pc:sldLayoutMk cId="1154596188" sldId="2147483668"/>
              <ac:spMk id="2" creationId="{2B88BC5C-CCF0-4BA5-B102-213AC6FD5A48}"/>
            </ac:spMkLst>
          </pc:spChg>
          <pc:spChg chg="mod">
            <ac:chgData name="Mitch Davis" userId="388b89a0e6bb1f2e" providerId="LiveId" clId="{F976A09F-3E49-B74B-A9D3-F13151CC0E0F}" dt="2022-07-27T20:50:10.272" v="803" actId="14100"/>
            <ac:spMkLst>
              <pc:docMk/>
              <pc:sldMasterMk cId="1077360526" sldId="2147483660"/>
              <pc:sldLayoutMk cId="1154596188" sldId="2147483668"/>
              <ac:spMk id="3" creationId="{B2237E63-3B4F-4C2F-A87C-9533227EB684}"/>
            </ac:spMkLst>
          </pc:spChg>
          <pc:spChg chg="mod">
            <ac:chgData name="Mitch Davis" userId="388b89a0e6bb1f2e" providerId="LiveId" clId="{F976A09F-3E49-B74B-A9D3-F13151CC0E0F}" dt="2022-07-27T20:50:13.412" v="804" actId="14100"/>
            <ac:spMkLst>
              <pc:docMk/>
              <pc:sldMasterMk cId="1077360526" sldId="2147483660"/>
              <pc:sldLayoutMk cId="1154596188" sldId="2147483668"/>
              <ac:spMk id="4" creationId="{E78ACE3E-2FED-4289-B138-3EC2826909F5}"/>
            </ac:spMkLst>
          </pc:spChg>
          <pc:spChg chg="del">
            <ac:chgData name="Mitch Davis" userId="388b89a0e6bb1f2e" providerId="LiveId" clId="{F976A09F-3E49-B74B-A9D3-F13151CC0E0F}" dt="2022-07-27T20:48:17.830" v="781" actId="478"/>
            <ac:spMkLst>
              <pc:docMk/>
              <pc:sldMasterMk cId="1077360526" sldId="2147483660"/>
              <pc:sldLayoutMk cId="1154596188" sldId="2147483668"/>
              <ac:spMk id="5" creationId="{5555DB51-20DA-4BEF-90BA-DDD37DC080CF}"/>
            </ac:spMkLst>
          </pc:spChg>
          <pc:spChg chg="del">
            <ac:chgData name="Mitch Davis" userId="388b89a0e6bb1f2e" providerId="LiveId" clId="{F976A09F-3E49-B74B-A9D3-F13151CC0E0F}" dt="2022-07-27T20:48:35.394" v="785" actId="478"/>
            <ac:spMkLst>
              <pc:docMk/>
              <pc:sldMasterMk cId="1077360526" sldId="2147483660"/>
              <pc:sldLayoutMk cId="1154596188" sldId="2147483668"/>
              <ac:spMk id="6" creationId="{506D22E1-F0DB-4CB7-B2E3-D578EEAA6E57}"/>
            </ac:spMkLst>
          </pc:spChg>
          <pc:spChg chg="del">
            <ac:chgData name="Mitch Davis" userId="388b89a0e6bb1f2e" providerId="LiveId" clId="{F976A09F-3E49-B74B-A9D3-F13151CC0E0F}" dt="2022-07-27T20:48:24.435" v="783" actId="478"/>
            <ac:spMkLst>
              <pc:docMk/>
              <pc:sldMasterMk cId="1077360526" sldId="2147483660"/>
              <pc:sldLayoutMk cId="1154596188" sldId="2147483668"/>
              <ac:spMk id="7" creationId="{CC29146B-54D6-4291-8EA2-6430024824AE}"/>
            </ac:spMkLst>
          </pc:spChg>
        </pc:sldLayoutChg>
        <pc:sldLayoutChg chg="add replId">
          <pc:chgData name="Mitch Davis" userId="388b89a0e6bb1f2e" providerId="LiveId" clId="{F976A09F-3E49-B74B-A9D3-F13151CC0E0F}" dt="2022-07-27T18:44:46.563" v="54" actId="26606"/>
          <pc:sldLayoutMkLst>
            <pc:docMk/>
            <pc:sldMasterMk cId="1077360526" sldId="2147483660"/>
            <pc:sldLayoutMk cId="1703702443" sldId="2147483669"/>
          </pc:sldLayoutMkLst>
        </pc:sldLayoutChg>
        <pc:sldLayoutChg chg="delSp modSp add mod replId">
          <pc:chgData name="Mitch Davis" userId="388b89a0e6bb1f2e" providerId="LiveId" clId="{F976A09F-3E49-B74B-A9D3-F13151CC0E0F}" dt="2022-07-27T20:57:06.913" v="1161" actId="122"/>
          <pc:sldLayoutMkLst>
            <pc:docMk/>
            <pc:sldMasterMk cId="1077360526" sldId="2147483660"/>
            <pc:sldLayoutMk cId="3815415161" sldId="2147483670"/>
          </pc:sldLayoutMkLst>
          <pc:spChg chg="mod">
            <ac:chgData name="Mitch Davis" userId="388b89a0e6bb1f2e" providerId="LiveId" clId="{F976A09F-3E49-B74B-A9D3-F13151CC0E0F}" dt="2022-07-27T20:57:06.913" v="1161" actId="122"/>
            <ac:spMkLst>
              <pc:docMk/>
              <pc:sldMasterMk cId="1077360526" sldId="2147483660"/>
              <pc:sldLayoutMk cId="3815415161" sldId="2147483670"/>
              <ac:spMk id="2" creationId="{2A56A6A6-C260-4F8B-99DF-249C907BE516}"/>
            </ac:spMkLst>
          </pc:spChg>
          <pc:spChg chg="del">
            <ac:chgData name="Mitch Davis" userId="388b89a0e6bb1f2e" providerId="LiveId" clId="{F976A09F-3E49-B74B-A9D3-F13151CC0E0F}" dt="2022-07-27T20:49:25.927" v="796" actId="478"/>
            <ac:spMkLst>
              <pc:docMk/>
              <pc:sldMasterMk cId="1077360526" sldId="2147483660"/>
              <pc:sldLayoutMk cId="3815415161" sldId="2147483670"/>
              <ac:spMk id="4" creationId="{3A90C990-05C1-4ECD-A899-722057AEA630}"/>
            </ac:spMkLst>
          </pc:spChg>
          <pc:spChg chg="del">
            <ac:chgData name="Mitch Davis" userId="388b89a0e6bb1f2e" providerId="LiveId" clId="{F976A09F-3E49-B74B-A9D3-F13151CC0E0F}" dt="2022-07-27T20:49:28.358" v="797" actId="478"/>
            <ac:spMkLst>
              <pc:docMk/>
              <pc:sldMasterMk cId="1077360526" sldId="2147483660"/>
              <pc:sldLayoutMk cId="3815415161" sldId="2147483670"/>
              <ac:spMk id="6" creationId="{14CAB506-9570-4D3E-804F-A184A73DBCE6}"/>
            </ac:spMkLst>
          </pc:spChg>
        </pc:sldLayoutChg>
        <pc:sldLayoutChg chg="add replId">
          <pc:chgData name="Mitch Davis" userId="388b89a0e6bb1f2e" providerId="LiveId" clId="{F976A09F-3E49-B74B-A9D3-F13151CC0E0F}" dt="2022-07-27T18:44:46.563" v="54" actId="26606"/>
          <pc:sldLayoutMkLst>
            <pc:docMk/>
            <pc:sldMasterMk cId="1077360526" sldId="2147483660"/>
            <pc:sldLayoutMk cId="3807837349" sldId="2147483671"/>
          </pc:sldLayoutMkLst>
        </pc:sldLayoutChg>
      </pc:sldMasterChg>
      <pc:sldMasterChg chg="add del replId addSldLayout delSldLayout">
        <pc:chgData name="Mitch Davis" userId="388b89a0e6bb1f2e" providerId="LiveId" clId="{F976A09F-3E49-B74B-A9D3-F13151CC0E0F}" dt="2022-07-27T18:44:21.918" v="41" actId="26606"/>
        <pc:sldMasterMkLst>
          <pc:docMk/>
          <pc:sldMasterMk cId="1850529588" sldId="2147483660"/>
        </pc:sldMasterMkLst>
        <pc:sldLayoutChg chg="add del">
          <pc:chgData name="Mitch Davis" userId="388b89a0e6bb1f2e" providerId="LiveId" clId="{F976A09F-3E49-B74B-A9D3-F13151CC0E0F}" dt="2022-07-27T18:44:21.918" v="41" actId="26606"/>
          <pc:sldLayoutMkLst>
            <pc:docMk/>
            <pc:sldMasterMk cId="1850529588" sldId="2147483660"/>
            <pc:sldLayoutMk cId="1423753266" sldId="2147483661"/>
          </pc:sldLayoutMkLst>
        </pc:sldLayoutChg>
        <pc:sldLayoutChg chg="add del replId">
          <pc:chgData name="Mitch Davis" userId="388b89a0e6bb1f2e" providerId="LiveId" clId="{F976A09F-3E49-B74B-A9D3-F13151CC0E0F}" dt="2022-07-27T18:44:21.918" v="41" actId="26606"/>
          <pc:sldLayoutMkLst>
            <pc:docMk/>
            <pc:sldMasterMk cId="1850529588" sldId="2147483660"/>
            <pc:sldLayoutMk cId="3259985426" sldId="2147483662"/>
          </pc:sldLayoutMkLst>
        </pc:sldLayoutChg>
        <pc:sldLayoutChg chg="add del replId">
          <pc:chgData name="Mitch Davis" userId="388b89a0e6bb1f2e" providerId="LiveId" clId="{F976A09F-3E49-B74B-A9D3-F13151CC0E0F}" dt="2022-07-27T18:44:21.918" v="41" actId="26606"/>
          <pc:sldLayoutMkLst>
            <pc:docMk/>
            <pc:sldMasterMk cId="1850529588" sldId="2147483660"/>
            <pc:sldLayoutMk cId="1815979210" sldId="2147483663"/>
          </pc:sldLayoutMkLst>
        </pc:sldLayoutChg>
        <pc:sldLayoutChg chg="add del replId">
          <pc:chgData name="Mitch Davis" userId="388b89a0e6bb1f2e" providerId="LiveId" clId="{F976A09F-3E49-B74B-A9D3-F13151CC0E0F}" dt="2022-07-27T18:44:21.918" v="41" actId="26606"/>
          <pc:sldLayoutMkLst>
            <pc:docMk/>
            <pc:sldMasterMk cId="1850529588" sldId="2147483660"/>
            <pc:sldLayoutMk cId="1387266242" sldId="2147483664"/>
          </pc:sldLayoutMkLst>
        </pc:sldLayoutChg>
        <pc:sldLayoutChg chg="add del replId">
          <pc:chgData name="Mitch Davis" userId="388b89a0e6bb1f2e" providerId="LiveId" clId="{F976A09F-3E49-B74B-A9D3-F13151CC0E0F}" dt="2022-07-27T18:44:21.918" v="41" actId="26606"/>
          <pc:sldLayoutMkLst>
            <pc:docMk/>
            <pc:sldMasterMk cId="1850529588" sldId="2147483660"/>
            <pc:sldLayoutMk cId="656638552" sldId="2147483665"/>
          </pc:sldLayoutMkLst>
        </pc:sldLayoutChg>
        <pc:sldLayoutChg chg="add del replId">
          <pc:chgData name="Mitch Davis" userId="388b89a0e6bb1f2e" providerId="LiveId" clId="{F976A09F-3E49-B74B-A9D3-F13151CC0E0F}" dt="2022-07-27T18:44:21.918" v="41" actId="26606"/>
          <pc:sldLayoutMkLst>
            <pc:docMk/>
            <pc:sldMasterMk cId="1850529588" sldId="2147483660"/>
            <pc:sldLayoutMk cId="3872565760" sldId="2147483666"/>
          </pc:sldLayoutMkLst>
        </pc:sldLayoutChg>
        <pc:sldLayoutChg chg="add del replId">
          <pc:chgData name="Mitch Davis" userId="388b89a0e6bb1f2e" providerId="LiveId" clId="{F976A09F-3E49-B74B-A9D3-F13151CC0E0F}" dt="2022-07-27T18:44:21.918" v="41" actId="26606"/>
          <pc:sldLayoutMkLst>
            <pc:docMk/>
            <pc:sldMasterMk cId="1850529588" sldId="2147483660"/>
            <pc:sldLayoutMk cId="330064270" sldId="2147483667"/>
          </pc:sldLayoutMkLst>
        </pc:sldLayoutChg>
        <pc:sldLayoutChg chg="add del replId">
          <pc:chgData name="Mitch Davis" userId="388b89a0e6bb1f2e" providerId="LiveId" clId="{F976A09F-3E49-B74B-A9D3-F13151CC0E0F}" dt="2022-07-27T18:44:21.918" v="41" actId="26606"/>
          <pc:sldLayoutMkLst>
            <pc:docMk/>
            <pc:sldMasterMk cId="1850529588" sldId="2147483660"/>
            <pc:sldLayoutMk cId="3014664743" sldId="2147483668"/>
          </pc:sldLayoutMkLst>
        </pc:sldLayoutChg>
        <pc:sldLayoutChg chg="add del replId">
          <pc:chgData name="Mitch Davis" userId="388b89a0e6bb1f2e" providerId="LiveId" clId="{F976A09F-3E49-B74B-A9D3-F13151CC0E0F}" dt="2022-07-27T18:44:21.918" v="41" actId="26606"/>
          <pc:sldLayoutMkLst>
            <pc:docMk/>
            <pc:sldMasterMk cId="1850529588" sldId="2147483660"/>
            <pc:sldLayoutMk cId="2120870103" sldId="2147483669"/>
          </pc:sldLayoutMkLst>
        </pc:sldLayoutChg>
        <pc:sldLayoutChg chg="add del replId">
          <pc:chgData name="Mitch Davis" userId="388b89a0e6bb1f2e" providerId="LiveId" clId="{F976A09F-3E49-B74B-A9D3-F13151CC0E0F}" dt="2022-07-27T18:44:21.918" v="41" actId="26606"/>
          <pc:sldLayoutMkLst>
            <pc:docMk/>
            <pc:sldMasterMk cId="1850529588" sldId="2147483660"/>
            <pc:sldLayoutMk cId="3899438924" sldId="2147483670"/>
          </pc:sldLayoutMkLst>
        </pc:sldLayoutChg>
        <pc:sldLayoutChg chg="add del replId">
          <pc:chgData name="Mitch Davis" userId="388b89a0e6bb1f2e" providerId="LiveId" clId="{F976A09F-3E49-B74B-A9D3-F13151CC0E0F}" dt="2022-07-27T18:44:21.918" v="41" actId="26606"/>
          <pc:sldLayoutMkLst>
            <pc:docMk/>
            <pc:sldMasterMk cId="1850529588" sldId="2147483660"/>
            <pc:sldLayoutMk cId="3065522091" sldId="2147483671"/>
          </pc:sldLayoutMkLst>
        </pc:sldLayoutChg>
      </pc:sldMasterChg>
      <pc:sldMasterChg chg="add del addSldLayout delSldLayout">
        <pc:chgData name="Mitch Davis" userId="388b89a0e6bb1f2e" providerId="LiveId" clId="{F976A09F-3E49-B74B-A9D3-F13151CC0E0F}" dt="2022-07-27T18:44:27.288" v="44" actId="26606"/>
        <pc:sldMasterMkLst>
          <pc:docMk/>
          <pc:sldMasterMk cId="2275990505" sldId="2147483673"/>
        </pc:sldMasterMkLst>
        <pc:sldLayoutChg chg="add del">
          <pc:chgData name="Mitch Davis" userId="388b89a0e6bb1f2e" providerId="LiveId" clId="{F976A09F-3E49-B74B-A9D3-F13151CC0E0F}" dt="2022-07-27T18:44:27.288" v="44" actId="26606"/>
          <pc:sldLayoutMkLst>
            <pc:docMk/>
            <pc:sldMasterMk cId="2275990505" sldId="2147483673"/>
            <pc:sldLayoutMk cId="1077904147" sldId="2147483662"/>
          </pc:sldLayoutMkLst>
        </pc:sldLayoutChg>
        <pc:sldLayoutChg chg="add del">
          <pc:chgData name="Mitch Davis" userId="388b89a0e6bb1f2e" providerId="LiveId" clId="{F976A09F-3E49-B74B-A9D3-F13151CC0E0F}" dt="2022-07-27T18:44:27.288" v="44" actId="26606"/>
          <pc:sldLayoutMkLst>
            <pc:docMk/>
            <pc:sldMasterMk cId="2275990505" sldId="2147483673"/>
            <pc:sldLayoutMk cId="1012020927" sldId="2147483663"/>
          </pc:sldLayoutMkLst>
        </pc:sldLayoutChg>
        <pc:sldLayoutChg chg="add del">
          <pc:chgData name="Mitch Davis" userId="388b89a0e6bb1f2e" providerId="LiveId" clId="{F976A09F-3E49-B74B-A9D3-F13151CC0E0F}" dt="2022-07-27T18:44:27.288" v="44" actId="26606"/>
          <pc:sldLayoutMkLst>
            <pc:docMk/>
            <pc:sldMasterMk cId="2275990505" sldId="2147483673"/>
            <pc:sldLayoutMk cId="166870961" sldId="2147483664"/>
          </pc:sldLayoutMkLst>
        </pc:sldLayoutChg>
        <pc:sldLayoutChg chg="add del">
          <pc:chgData name="Mitch Davis" userId="388b89a0e6bb1f2e" providerId="LiveId" clId="{F976A09F-3E49-B74B-A9D3-F13151CC0E0F}" dt="2022-07-27T18:44:27.288" v="44" actId="26606"/>
          <pc:sldLayoutMkLst>
            <pc:docMk/>
            <pc:sldMasterMk cId="2275990505" sldId="2147483673"/>
            <pc:sldLayoutMk cId="2965167799" sldId="2147483665"/>
          </pc:sldLayoutMkLst>
        </pc:sldLayoutChg>
        <pc:sldLayoutChg chg="add del">
          <pc:chgData name="Mitch Davis" userId="388b89a0e6bb1f2e" providerId="LiveId" clId="{F976A09F-3E49-B74B-A9D3-F13151CC0E0F}" dt="2022-07-27T18:44:27.288" v="44" actId="26606"/>
          <pc:sldLayoutMkLst>
            <pc:docMk/>
            <pc:sldMasterMk cId="2275990505" sldId="2147483673"/>
            <pc:sldLayoutMk cId="3299325878" sldId="2147483666"/>
          </pc:sldLayoutMkLst>
        </pc:sldLayoutChg>
        <pc:sldLayoutChg chg="add del">
          <pc:chgData name="Mitch Davis" userId="388b89a0e6bb1f2e" providerId="LiveId" clId="{F976A09F-3E49-B74B-A9D3-F13151CC0E0F}" dt="2022-07-27T18:44:27.288" v="44" actId="26606"/>
          <pc:sldLayoutMkLst>
            <pc:docMk/>
            <pc:sldMasterMk cId="2275990505" sldId="2147483673"/>
            <pc:sldLayoutMk cId="1848958248" sldId="2147483667"/>
          </pc:sldLayoutMkLst>
        </pc:sldLayoutChg>
        <pc:sldLayoutChg chg="add del">
          <pc:chgData name="Mitch Davis" userId="388b89a0e6bb1f2e" providerId="LiveId" clId="{F976A09F-3E49-B74B-A9D3-F13151CC0E0F}" dt="2022-07-27T18:44:27.288" v="44" actId="26606"/>
          <pc:sldLayoutMkLst>
            <pc:docMk/>
            <pc:sldMasterMk cId="2275990505" sldId="2147483673"/>
            <pc:sldLayoutMk cId="922267131" sldId="2147483668"/>
          </pc:sldLayoutMkLst>
        </pc:sldLayoutChg>
        <pc:sldLayoutChg chg="add del">
          <pc:chgData name="Mitch Davis" userId="388b89a0e6bb1f2e" providerId="LiveId" clId="{F976A09F-3E49-B74B-A9D3-F13151CC0E0F}" dt="2022-07-27T18:44:27.288" v="44" actId="26606"/>
          <pc:sldLayoutMkLst>
            <pc:docMk/>
            <pc:sldMasterMk cId="2275990505" sldId="2147483673"/>
            <pc:sldLayoutMk cId="2293023865" sldId="2147483669"/>
          </pc:sldLayoutMkLst>
        </pc:sldLayoutChg>
        <pc:sldLayoutChg chg="add del">
          <pc:chgData name="Mitch Davis" userId="388b89a0e6bb1f2e" providerId="LiveId" clId="{F976A09F-3E49-B74B-A9D3-F13151CC0E0F}" dt="2022-07-27T18:44:27.288" v="44" actId="26606"/>
          <pc:sldLayoutMkLst>
            <pc:docMk/>
            <pc:sldMasterMk cId="2275990505" sldId="2147483673"/>
            <pc:sldLayoutMk cId="3213996166" sldId="2147483670"/>
          </pc:sldLayoutMkLst>
        </pc:sldLayoutChg>
        <pc:sldLayoutChg chg="add del">
          <pc:chgData name="Mitch Davis" userId="388b89a0e6bb1f2e" providerId="LiveId" clId="{F976A09F-3E49-B74B-A9D3-F13151CC0E0F}" dt="2022-07-27T18:44:27.288" v="44" actId="26606"/>
          <pc:sldLayoutMkLst>
            <pc:docMk/>
            <pc:sldMasterMk cId="2275990505" sldId="2147483673"/>
            <pc:sldLayoutMk cId="1997556822" sldId="2147483671"/>
          </pc:sldLayoutMkLst>
        </pc:sldLayoutChg>
        <pc:sldLayoutChg chg="add del">
          <pc:chgData name="Mitch Davis" userId="388b89a0e6bb1f2e" providerId="LiveId" clId="{F976A09F-3E49-B74B-A9D3-F13151CC0E0F}" dt="2022-07-27T18:44:27.288" v="44" actId="26606"/>
          <pc:sldLayoutMkLst>
            <pc:docMk/>
            <pc:sldMasterMk cId="2275990505" sldId="2147483673"/>
            <pc:sldLayoutMk cId="2212184085" sldId="2147483672"/>
          </pc:sldLayoutMkLst>
        </pc:sldLayoutChg>
      </pc:sldMasterChg>
      <pc:sldMasterChg chg="add del addSldLayout delSldLayout">
        <pc:chgData name="Mitch Davis" userId="388b89a0e6bb1f2e" providerId="LiveId" clId="{F976A09F-3E49-B74B-A9D3-F13151CC0E0F}" dt="2022-07-27T18:44:46.528" v="53" actId="26606"/>
        <pc:sldMasterMkLst>
          <pc:docMk/>
          <pc:sldMasterMk cId="3900821456" sldId="2147483673"/>
        </pc:sldMasterMkLst>
        <pc:sldLayoutChg chg="add del">
          <pc:chgData name="Mitch Davis" userId="388b89a0e6bb1f2e" providerId="LiveId" clId="{F976A09F-3E49-B74B-A9D3-F13151CC0E0F}" dt="2022-07-27T18:44:46.528" v="53" actId="26606"/>
          <pc:sldLayoutMkLst>
            <pc:docMk/>
            <pc:sldMasterMk cId="3900821456" sldId="2147483673"/>
            <pc:sldLayoutMk cId="2240885399" sldId="2147483662"/>
          </pc:sldLayoutMkLst>
        </pc:sldLayoutChg>
        <pc:sldLayoutChg chg="add del">
          <pc:chgData name="Mitch Davis" userId="388b89a0e6bb1f2e" providerId="LiveId" clId="{F976A09F-3E49-B74B-A9D3-F13151CC0E0F}" dt="2022-07-27T18:44:46.528" v="53" actId="26606"/>
          <pc:sldLayoutMkLst>
            <pc:docMk/>
            <pc:sldMasterMk cId="3900821456" sldId="2147483673"/>
            <pc:sldLayoutMk cId="4201899585" sldId="2147483663"/>
          </pc:sldLayoutMkLst>
        </pc:sldLayoutChg>
        <pc:sldLayoutChg chg="add del">
          <pc:chgData name="Mitch Davis" userId="388b89a0e6bb1f2e" providerId="LiveId" clId="{F976A09F-3E49-B74B-A9D3-F13151CC0E0F}" dt="2022-07-27T18:44:46.528" v="53" actId="26606"/>
          <pc:sldLayoutMkLst>
            <pc:docMk/>
            <pc:sldMasterMk cId="3900821456" sldId="2147483673"/>
            <pc:sldLayoutMk cId="210128464" sldId="2147483664"/>
          </pc:sldLayoutMkLst>
        </pc:sldLayoutChg>
        <pc:sldLayoutChg chg="add del">
          <pc:chgData name="Mitch Davis" userId="388b89a0e6bb1f2e" providerId="LiveId" clId="{F976A09F-3E49-B74B-A9D3-F13151CC0E0F}" dt="2022-07-27T18:44:46.528" v="53" actId="26606"/>
          <pc:sldLayoutMkLst>
            <pc:docMk/>
            <pc:sldMasterMk cId="3900821456" sldId="2147483673"/>
            <pc:sldLayoutMk cId="1918358943" sldId="2147483665"/>
          </pc:sldLayoutMkLst>
        </pc:sldLayoutChg>
        <pc:sldLayoutChg chg="add del">
          <pc:chgData name="Mitch Davis" userId="388b89a0e6bb1f2e" providerId="LiveId" clId="{F976A09F-3E49-B74B-A9D3-F13151CC0E0F}" dt="2022-07-27T18:44:46.528" v="53" actId="26606"/>
          <pc:sldLayoutMkLst>
            <pc:docMk/>
            <pc:sldMasterMk cId="3900821456" sldId="2147483673"/>
            <pc:sldLayoutMk cId="3622501880" sldId="2147483666"/>
          </pc:sldLayoutMkLst>
        </pc:sldLayoutChg>
        <pc:sldLayoutChg chg="add del">
          <pc:chgData name="Mitch Davis" userId="388b89a0e6bb1f2e" providerId="LiveId" clId="{F976A09F-3E49-B74B-A9D3-F13151CC0E0F}" dt="2022-07-27T18:44:46.528" v="53" actId="26606"/>
          <pc:sldLayoutMkLst>
            <pc:docMk/>
            <pc:sldMasterMk cId="3900821456" sldId="2147483673"/>
            <pc:sldLayoutMk cId="3135478859" sldId="2147483667"/>
          </pc:sldLayoutMkLst>
        </pc:sldLayoutChg>
        <pc:sldLayoutChg chg="add del">
          <pc:chgData name="Mitch Davis" userId="388b89a0e6bb1f2e" providerId="LiveId" clId="{F976A09F-3E49-B74B-A9D3-F13151CC0E0F}" dt="2022-07-27T18:44:46.528" v="53" actId="26606"/>
          <pc:sldLayoutMkLst>
            <pc:docMk/>
            <pc:sldMasterMk cId="3900821456" sldId="2147483673"/>
            <pc:sldLayoutMk cId="546322675" sldId="2147483668"/>
          </pc:sldLayoutMkLst>
        </pc:sldLayoutChg>
        <pc:sldLayoutChg chg="add del">
          <pc:chgData name="Mitch Davis" userId="388b89a0e6bb1f2e" providerId="LiveId" clId="{F976A09F-3E49-B74B-A9D3-F13151CC0E0F}" dt="2022-07-27T18:44:46.528" v="53" actId="26606"/>
          <pc:sldLayoutMkLst>
            <pc:docMk/>
            <pc:sldMasterMk cId="3900821456" sldId="2147483673"/>
            <pc:sldLayoutMk cId="1133410763" sldId="2147483669"/>
          </pc:sldLayoutMkLst>
        </pc:sldLayoutChg>
        <pc:sldLayoutChg chg="add del">
          <pc:chgData name="Mitch Davis" userId="388b89a0e6bb1f2e" providerId="LiveId" clId="{F976A09F-3E49-B74B-A9D3-F13151CC0E0F}" dt="2022-07-27T18:44:46.528" v="53" actId="26606"/>
          <pc:sldLayoutMkLst>
            <pc:docMk/>
            <pc:sldMasterMk cId="3900821456" sldId="2147483673"/>
            <pc:sldLayoutMk cId="2646586185" sldId="2147483670"/>
          </pc:sldLayoutMkLst>
        </pc:sldLayoutChg>
        <pc:sldLayoutChg chg="add del">
          <pc:chgData name="Mitch Davis" userId="388b89a0e6bb1f2e" providerId="LiveId" clId="{F976A09F-3E49-B74B-A9D3-F13151CC0E0F}" dt="2022-07-27T18:44:46.528" v="53" actId="26606"/>
          <pc:sldLayoutMkLst>
            <pc:docMk/>
            <pc:sldMasterMk cId="3900821456" sldId="2147483673"/>
            <pc:sldLayoutMk cId="1600166310" sldId="2147483671"/>
          </pc:sldLayoutMkLst>
        </pc:sldLayoutChg>
        <pc:sldLayoutChg chg="add del">
          <pc:chgData name="Mitch Davis" userId="388b89a0e6bb1f2e" providerId="LiveId" clId="{F976A09F-3E49-B74B-A9D3-F13151CC0E0F}" dt="2022-07-27T18:44:46.528" v="53" actId="26606"/>
          <pc:sldLayoutMkLst>
            <pc:docMk/>
            <pc:sldMasterMk cId="3900821456" sldId="2147483673"/>
            <pc:sldLayoutMk cId="2431620149" sldId="2147483672"/>
          </pc:sldLayoutMkLst>
        </pc:sldLayoutChg>
      </pc:sldMasterChg>
      <pc:sldMasterChg chg="add del addSldLayout delSldLayout">
        <pc:chgData name="Mitch Davis" userId="388b89a0e6bb1f2e" providerId="LiveId" clId="{F976A09F-3E49-B74B-A9D3-F13151CC0E0F}" dt="2022-07-27T18:44:44.461" v="50" actId="26606"/>
        <pc:sldMasterMkLst>
          <pc:docMk/>
          <pc:sldMasterMk cId="1191736645" sldId="2147483699"/>
        </pc:sldMasterMkLst>
        <pc:sldLayoutChg chg="add del">
          <pc:chgData name="Mitch Davis" userId="388b89a0e6bb1f2e" providerId="LiveId" clId="{F976A09F-3E49-B74B-A9D3-F13151CC0E0F}" dt="2022-07-27T18:44:44.461" v="50" actId="26606"/>
          <pc:sldLayoutMkLst>
            <pc:docMk/>
            <pc:sldMasterMk cId="1191736645" sldId="2147483699"/>
            <pc:sldLayoutMk cId="642423807" sldId="2147483688"/>
          </pc:sldLayoutMkLst>
        </pc:sldLayoutChg>
        <pc:sldLayoutChg chg="add del">
          <pc:chgData name="Mitch Davis" userId="388b89a0e6bb1f2e" providerId="LiveId" clId="{F976A09F-3E49-B74B-A9D3-F13151CC0E0F}" dt="2022-07-27T18:44:44.461" v="50" actId="26606"/>
          <pc:sldLayoutMkLst>
            <pc:docMk/>
            <pc:sldMasterMk cId="1191736645" sldId="2147483699"/>
            <pc:sldLayoutMk cId="1799289284" sldId="2147483689"/>
          </pc:sldLayoutMkLst>
        </pc:sldLayoutChg>
        <pc:sldLayoutChg chg="add del">
          <pc:chgData name="Mitch Davis" userId="388b89a0e6bb1f2e" providerId="LiveId" clId="{F976A09F-3E49-B74B-A9D3-F13151CC0E0F}" dt="2022-07-27T18:44:44.461" v="50" actId="26606"/>
          <pc:sldLayoutMkLst>
            <pc:docMk/>
            <pc:sldMasterMk cId="1191736645" sldId="2147483699"/>
            <pc:sldLayoutMk cId="3332313643" sldId="2147483690"/>
          </pc:sldLayoutMkLst>
        </pc:sldLayoutChg>
        <pc:sldLayoutChg chg="add del">
          <pc:chgData name="Mitch Davis" userId="388b89a0e6bb1f2e" providerId="LiveId" clId="{F976A09F-3E49-B74B-A9D3-F13151CC0E0F}" dt="2022-07-27T18:44:44.461" v="50" actId="26606"/>
          <pc:sldLayoutMkLst>
            <pc:docMk/>
            <pc:sldMasterMk cId="1191736645" sldId="2147483699"/>
            <pc:sldLayoutMk cId="2530856508" sldId="2147483691"/>
          </pc:sldLayoutMkLst>
        </pc:sldLayoutChg>
        <pc:sldLayoutChg chg="add del">
          <pc:chgData name="Mitch Davis" userId="388b89a0e6bb1f2e" providerId="LiveId" clId="{F976A09F-3E49-B74B-A9D3-F13151CC0E0F}" dt="2022-07-27T18:44:44.461" v="50" actId="26606"/>
          <pc:sldLayoutMkLst>
            <pc:docMk/>
            <pc:sldMasterMk cId="1191736645" sldId="2147483699"/>
            <pc:sldLayoutMk cId="1762649099" sldId="2147483692"/>
          </pc:sldLayoutMkLst>
        </pc:sldLayoutChg>
        <pc:sldLayoutChg chg="add del">
          <pc:chgData name="Mitch Davis" userId="388b89a0e6bb1f2e" providerId="LiveId" clId="{F976A09F-3E49-B74B-A9D3-F13151CC0E0F}" dt="2022-07-27T18:44:44.461" v="50" actId="26606"/>
          <pc:sldLayoutMkLst>
            <pc:docMk/>
            <pc:sldMasterMk cId="1191736645" sldId="2147483699"/>
            <pc:sldLayoutMk cId="3907964775" sldId="2147483693"/>
          </pc:sldLayoutMkLst>
        </pc:sldLayoutChg>
        <pc:sldLayoutChg chg="add del">
          <pc:chgData name="Mitch Davis" userId="388b89a0e6bb1f2e" providerId="LiveId" clId="{F976A09F-3E49-B74B-A9D3-F13151CC0E0F}" dt="2022-07-27T18:44:44.461" v="50" actId="26606"/>
          <pc:sldLayoutMkLst>
            <pc:docMk/>
            <pc:sldMasterMk cId="1191736645" sldId="2147483699"/>
            <pc:sldLayoutMk cId="3753395720" sldId="2147483694"/>
          </pc:sldLayoutMkLst>
        </pc:sldLayoutChg>
        <pc:sldLayoutChg chg="add del">
          <pc:chgData name="Mitch Davis" userId="388b89a0e6bb1f2e" providerId="LiveId" clId="{F976A09F-3E49-B74B-A9D3-F13151CC0E0F}" dt="2022-07-27T18:44:44.461" v="50" actId="26606"/>
          <pc:sldLayoutMkLst>
            <pc:docMk/>
            <pc:sldMasterMk cId="1191736645" sldId="2147483699"/>
            <pc:sldLayoutMk cId="1045112085" sldId="2147483695"/>
          </pc:sldLayoutMkLst>
        </pc:sldLayoutChg>
        <pc:sldLayoutChg chg="add del">
          <pc:chgData name="Mitch Davis" userId="388b89a0e6bb1f2e" providerId="LiveId" clId="{F976A09F-3E49-B74B-A9D3-F13151CC0E0F}" dt="2022-07-27T18:44:44.461" v="50" actId="26606"/>
          <pc:sldLayoutMkLst>
            <pc:docMk/>
            <pc:sldMasterMk cId="1191736645" sldId="2147483699"/>
            <pc:sldLayoutMk cId="670673929" sldId="2147483696"/>
          </pc:sldLayoutMkLst>
        </pc:sldLayoutChg>
        <pc:sldLayoutChg chg="add del">
          <pc:chgData name="Mitch Davis" userId="388b89a0e6bb1f2e" providerId="LiveId" clId="{F976A09F-3E49-B74B-A9D3-F13151CC0E0F}" dt="2022-07-27T18:44:44.461" v="50" actId="26606"/>
          <pc:sldLayoutMkLst>
            <pc:docMk/>
            <pc:sldMasterMk cId="1191736645" sldId="2147483699"/>
            <pc:sldLayoutMk cId="1712598318" sldId="2147483697"/>
          </pc:sldLayoutMkLst>
        </pc:sldLayoutChg>
        <pc:sldLayoutChg chg="add del">
          <pc:chgData name="Mitch Davis" userId="388b89a0e6bb1f2e" providerId="LiveId" clId="{F976A09F-3E49-B74B-A9D3-F13151CC0E0F}" dt="2022-07-27T18:44:44.461" v="50" actId="26606"/>
          <pc:sldLayoutMkLst>
            <pc:docMk/>
            <pc:sldMasterMk cId="1191736645" sldId="2147483699"/>
            <pc:sldLayoutMk cId="3922093618" sldId="2147483698"/>
          </pc:sldLayoutMkLst>
        </pc:sldLayoutChg>
      </pc:sldMasterChg>
      <pc:sldMasterChg chg="add del addSldLayout delSldLayout">
        <pc:chgData name="Mitch Davis" userId="388b89a0e6bb1f2e" providerId="LiveId" clId="{F976A09F-3E49-B74B-A9D3-F13151CC0E0F}" dt="2022-07-27T18:44:30.990" v="46" actId="26606"/>
        <pc:sldMasterMkLst>
          <pc:docMk/>
          <pc:sldMasterMk cId="4242868672" sldId="2147483739"/>
        </pc:sldMasterMkLst>
        <pc:sldLayoutChg chg="add del">
          <pc:chgData name="Mitch Davis" userId="388b89a0e6bb1f2e" providerId="LiveId" clId="{F976A09F-3E49-B74B-A9D3-F13151CC0E0F}" dt="2022-07-27T18:44:30.990" v="46" actId="26606"/>
          <pc:sldLayoutMkLst>
            <pc:docMk/>
            <pc:sldMasterMk cId="4242868672" sldId="2147483739"/>
            <pc:sldLayoutMk cId="4180469944" sldId="2147483727"/>
          </pc:sldLayoutMkLst>
        </pc:sldLayoutChg>
        <pc:sldLayoutChg chg="add del">
          <pc:chgData name="Mitch Davis" userId="388b89a0e6bb1f2e" providerId="LiveId" clId="{F976A09F-3E49-B74B-A9D3-F13151CC0E0F}" dt="2022-07-27T18:44:30.990" v="46" actId="26606"/>
          <pc:sldLayoutMkLst>
            <pc:docMk/>
            <pc:sldMasterMk cId="4242868672" sldId="2147483739"/>
            <pc:sldLayoutMk cId="728299501" sldId="2147483728"/>
          </pc:sldLayoutMkLst>
        </pc:sldLayoutChg>
        <pc:sldLayoutChg chg="add del">
          <pc:chgData name="Mitch Davis" userId="388b89a0e6bb1f2e" providerId="LiveId" clId="{F976A09F-3E49-B74B-A9D3-F13151CC0E0F}" dt="2022-07-27T18:44:30.990" v="46" actId="26606"/>
          <pc:sldLayoutMkLst>
            <pc:docMk/>
            <pc:sldMasterMk cId="4242868672" sldId="2147483739"/>
            <pc:sldLayoutMk cId="3132792479" sldId="2147483729"/>
          </pc:sldLayoutMkLst>
        </pc:sldLayoutChg>
        <pc:sldLayoutChg chg="add del">
          <pc:chgData name="Mitch Davis" userId="388b89a0e6bb1f2e" providerId="LiveId" clId="{F976A09F-3E49-B74B-A9D3-F13151CC0E0F}" dt="2022-07-27T18:44:30.990" v="46" actId="26606"/>
          <pc:sldLayoutMkLst>
            <pc:docMk/>
            <pc:sldMasterMk cId="4242868672" sldId="2147483739"/>
            <pc:sldLayoutMk cId="2555700804" sldId="2147483730"/>
          </pc:sldLayoutMkLst>
        </pc:sldLayoutChg>
        <pc:sldLayoutChg chg="add del">
          <pc:chgData name="Mitch Davis" userId="388b89a0e6bb1f2e" providerId="LiveId" clId="{F976A09F-3E49-B74B-A9D3-F13151CC0E0F}" dt="2022-07-27T18:44:30.990" v="46" actId="26606"/>
          <pc:sldLayoutMkLst>
            <pc:docMk/>
            <pc:sldMasterMk cId="4242868672" sldId="2147483739"/>
            <pc:sldLayoutMk cId="415067470" sldId="2147483731"/>
          </pc:sldLayoutMkLst>
        </pc:sldLayoutChg>
        <pc:sldLayoutChg chg="add del">
          <pc:chgData name="Mitch Davis" userId="388b89a0e6bb1f2e" providerId="LiveId" clId="{F976A09F-3E49-B74B-A9D3-F13151CC0E0F}" dt="2022-07-27T18:44:30.990" v="46" actId="26606"/>
          <pc:sldLayoutMkLst>
            <pc:docMk/>
            <pc:sldMasterMk cId="4242868672" sldId="2147483739"/>
            <pc:sldLayoutMk cId="2697541344" sldId="2147483732"/>
          </pc:sldLayoutMkLst>
        </pc:sldLayoutChg>
        <pc:sldLayoutChg chg="add del">
          <pc:chgData name="Mitch Davis" userId="388b89a0e6bb1f2e" providerId="LiveId" clId="{F976A09F-3E49-B74B-A9D3-F13151CC0E0F}" dt="2022-07-27T18:44:30.990" v="46" actId="26606"/>
          <pc:sldLayoutMkLst>
            <pc:docMk/>
            <pc:sldMasterMk cId="4242868672" sldId="2147483739"/>
            <pc:sldLayoutMk cId="1978617373" sldId="2147483733"/>
          </pc:sldLayoutMkLst>
        </pc:sldLayoutChg>
        <pc:sldLayoutChg chg="add del">
          <pc:chgData name="Mitch Davis" userId="388b89a0e6bb1f2e" providerId="LiveId" clId="{F976A09F-3E49-B74B-A9D3-F13151CC0E0F}" dt="2022-07-27T18:44:30.990" v="46" actId="26606"/>
          <pc:sldLayoutMkLst>
            <pc:docMk/>
            <pc:sldMasterMk cId="4242868672" sldId="2147483739"/>
            <pc:sldLayoutMk cId="1823391756" sldId="2147483734"/>
          </pc:sldLayoutMkLst>
        </pc:sldLayoutChg>
        <pc:sldLayoutChg chg="add del">
          <pc:chgData name="Mitch Davis" userId="388b89a0e6bb1f2e" providerId="LiveId" clId="{F976A09F-3E49-B74B-A9D3-F13151CC0E0F}" dt="2022-07-27T18:44:30.990" v="46" actId="26606"/>
          <pc:sldLayoutMkLst>
            <pc:docMk/>
            <pc:sldMasterMk cId="4242868672" sldId="2147483739"/>
            <pc:sldLayoutMk cId="2207669484" sldId="2147483735"/>
          </pc:sldLayoutMkLst>
        </pc:sldLayoutChg>
        <pc:sldLayoutChg chg="add del">
          <pc:chgData name="Mitch Davis" userId="388b89a0e6bb1f2e" providerId="LiveId" clId="{F976A09F-3E49-B74B-A9D3-F13151CC0E0F}" dt="2022-07-27T18:44:30.990" v="46" actId="26606"/>
          <pc:sldLayoutMkLst>
            <pc:docMk/>
            <pc:sldMasterMk cId="4242868672" sldId="2147483739"/>
            <pc:sldLayoutMk cId="545296037" sldId="2147483736"/>
          </pc:sldLayoutMkLst>
        </pc:sldLayoutChg>
        <pc:sldLayoutChg chg="add del">
          <pc:chgData name="Mitch Davis" userId="388b89a0e6bb1f2e" providerId="LiveId" clId="{F976A09F-3E49-B74B-A9D3-F13151CC0E0F}" dt="2022-07-27T18:44:30.990" v="46" actId="26606"/>
          <pc:sldLayoutMkLst>
            <pc:docMk/>
            <pc:sldMasterMk cId="4242868672" sldId="2147483739"/>
            <pc:sldLayoutMk cId="2217059297" sldId="2147483737"/>
          </pc:sldLayoutMkLst>
        </pc:sldLayoutChg>
        <pc:sldLayoutChg chg="add del">
          <pc:chgData name="Mitch Davis" userId="388b89a0e6bb1f2e" providerId="LiveId" clId="{F976A09F-3E49-B74B-A9D3-F13151CC0E0F}" dt="2022-07-27T18:44:30.990" v="46" actId="26606"/>
          <pc:sldLayoutMkLst>
            <pc:docMk/>
            <pc:sldMasterMk cId="4242868672" sldId="2147483739"/>
            <pc:sldLayoutMk cId="127187170" sldId="2147483738"/>
          </pc:sldLayoutMkLst>
        </pc:sldLayoutChg>
      </pc:sldMasterChg>
      <pc:sldMasterChg chg="add del addSldLayout delSldLayout">
        <pc:chgData name="Mitch Davis" userId="388b89a0e6bb1f2e" providerId="LiveId" clId="{F976A09F-3E49-B74B-A9D3-F13151CC0E0F}" dt="2022-07-27T18:44:41.856" v="48" actId="26606"/>
        <pc:sldMasterMkLst>
          <pc:docMk/>
          <pc:sldMasterMk cId="3560594373" sldId="2147483752"/>
        </pc:sldMasterMkLst>
        <pc:sldLayoutChg chg="add del">
          <pc:chgData name="Mitch Davis" userId="388b89a0e6bb1f2e" providerId="LiveId" clId="{F976A09F-3E49-B74B-A9D3-F13151CC0E0F}" dt="2022-07-27T18:44:41.856" v="48" actId="26606"/>
          <pc:sldLayoutMkLst>
            <pc:docMk/>
            <pc:sldMasterMk cId="3560594373" sldId="2147483752"/>
            <pc:sldLayoutMk cId="4171484065" sldId="2147483741"/>
          </pc:sldLayoutMkLst>
        </pc:sldLayoutChg>
        <pc:sldLayoutChg chg="add del">
          <pc:chgData name="Mitch Davis" userId="388b89a0e6bb1f2e" providerId="LiveId" clId="{F976A09F-3E49-B74B-A9D3-F13151CC0E0F}" dt="2022-07-27T18:44:41.856" v="48" actId="26606"/>
          <pc:sldLayoutMkLst>
            <pc:docMk/>
            <pc:sldMasterMk cId="3560594373" sldId="2147483752"/>
            <pc:sldLayoutMk cId="2692049915" sldId="2147483742"/>
          </pc:sldLayoutMkLst>
        </pc:sldLayoutChg>
        <pc:sldLayoutChg chg="add del">
          <pc:chgData name="Mitch Davis" userId="388b89a0e6bb1f2e" providerId="LiveId" clId="{F976A09F-3E49-B74B-A9D3-F13151CC0E0F}" dt="2022-07-27T18:44:41.856" v="48" actId="26606"/>
          <pc:sldLayoutMkLst>
            <pc:docMk/>
            <pc:sldMasterMk cId="3560594373" sldId="2147483752"/>
            <pc:sldLayoutMk cId="971044322" sldId="2147483743"/>
          </pc:sldLayoutMkLst>
        </pc:sldLayoutChg>
        <pc:sldLayoutChg chg="add del">
          <pc:chgData name="Mitch Davis" userId="388b89a0e6bb1f2e" providerId="LiveId" clId="{F976A09F-3E49-B74B-A9D3-F13151CC0E0F}" dt="2022-07-27T18:44:41.856" v="48" actId="26606"/>
          <pc:sldLayoutMkLst>
            <pc:docMk/>
            <pc:sldMasterMk cId="3560594373" sldId="2147483752"/>
            <pc:sldLayoutMk cId="3270406895" sldId="2147483744"/>
          </pc:sldLayoutMkLst>
        </pc:sldLayoutChg>
        <pc:sldLayoutChg chg="add del">
          <pc:chgData name="Mitch Davis" userId="388b89a0e6bb1f2e" providerId="LiveId" clId="{F976A09F-3E49-B74B-A9D3-F13151CC0E0F}" dt="2022-07-27T18:44:41.856" v="48" actId="26606"/>
          <pc:sldLayoutMkLst>
            <pc:docMk/>
            <pc:sldMasterMk cId="3560594373" sldId="2147483752"/>
            <pc:sldLayoutMk cId="1910531309" sldId="2147483745"/>
          </pc:sldLayoutMkLst>
        </pc:sldLayoutChg>
        <pc:sldLayoutChg chg="add del">
          <pc:chgData name="Mitch Davis" userId="388b89a0e6bb1f2e" providerId="LiveId" clId="{F976A09F-3E49-B74B-A9D3-F13151CC0E0F}" dt="2022-07-27T18:44:41.856" v="48" actId="26606"/>
          <pc:sldLayoutMkLst>
            <pc:docMk/>
            <pc:sldMasterMk cId="3560594373" sldId="2147483752"/>
            <pc:sldLayoutMk cId="2322941115" sldId="2147483746"/>
          </pc:sldLayoutMkLst>
        </pc:sldLayoutChg>
        <pc:sldLayoutChg chg="add del">
          <pc:chgData name="Mitch Davis" userId="388b89a0e6bb1f2e" providerId="LiveId" clId="{F976A09F-3E49-B74B-A9D3-F13151CC0E0F}" dt="2022-07-27T18:44:41.856" v="48" actId="26606"/>
          <pc:sldLayoutMkLst>
            <pc:docMk/>
            <pc:sldMasterMk cId="3560594373" sldId="2147483752"/>
            <pc:sldLayoutMk cId="2749425192" sldId="2147483747"/>
          </pc:sldLayoutMkLst>
        </pc:sldLayoutChg>
        <pc:sldLayoutChg chg="add del">
          <pc:chgData name="Mitch Davis" userId="388b89a0e6bb1f2e" providerId="LiveId" clId="{F976A09F-3E49-B74B-A9D3-F13151CC0E0F}" dt="2022-07-27T18:44:41.856" v="48" actId="26606"/>
          <pc:sldLayoutMkLst>
            <pc:docMk/>
            <pc:sldMasterMk cId="3560594373" sldId="2147483752"/>
            <pc:sldLayoutMk cId="1176432665" sldId="2147483748"/>
          </pc:sldLayoutMkLst>
        </pc:sldLayoutChg>
        <pc:sldLayoutChg chg="add del">
          <pc:chgData name="Mitch Davis" userId="388b89a0e6bb1f2e" providerId="LiveId" clId="{F976A09F-3E49-B74B-A9D3-F13151CC0E0F}" dt="2022-07-27T18:44:41.856" v="48" actId="26606"/>
          <pc:sldLayoutMkLst>
            <pc:docMk/>
            <pc:sldMasterMk cId="3560594373" sldId="2147483752"/>
            <pc:sldLayoutMk cId="1473810297" sldId="2147483749"/>
          </pc:sldLayoutMkLst>
        </pc:sldLayoutChg>
        <pc:sldLayoutChg chg="add del">
          <pc:chgData name="Mitch Davis" userId="388b89a0e6bb1f2e" providerId="LiveId" clId="{F976A09F-3E49-B74B-A9D3-F13151CC0E0F}" dt="2022-07-27T18:44:41.856" v="48" actId="26606"/>
          <pc:sldLayoutMkLst>
            <pc:docMk/>
            <pc:sldMasterMk cId="3560594373" sldId="2147483752"/>
            <pc:sldLayoutMk cId="461378187" sldId="2147483750"/>
          </pc:sldLayoutMkLst>
        </pc:sldLayoutChg>
        <pc:sldLayoutChg chg="add del">
          <pc:chgData name="Mitch Davis" userId="388b89a0e6bb1f2e" providerId="LiveId" clId="{F976A09F-3E49-B74B-A9D3-F13151CC0E0F}" dt="2022-07-27T18:44:41.856" v="48" actId="26606"/>
          <pc:sldLayoutMkLst>
            <pc:docMk/>
            <pc:sldMasterMk cId="3560594373" sldId="2147483752"/>
            <pc:sldLayoutMk cId="2765295861" sldId="2147483751"/>
          </pc:sldLayoutMkLst>
        </pc:sldLayoutChg>
      </pc:sldMasterChg>
    </pc:docChg>
  </pc:docChgLst>
  <pc:docChgLst>
    <pc:chgData name="Mitch Davis" userId="388b89a0e6bb1f2e" providerId="LiveId" clId="{0EDD2992-D07D-4189-B7F9-79DDE4DF9472}"/>
    <pc:docChg chg="addSld modSld">
      <pc:chgData name="Mitch Davis" userId="388b89a0e6bb1f2e" providerId="LiveId" clId="{0EDD2992-D07D-4189-B7F9-79DDE4DF9472}" dt="2022-07-31T12:18:07.123" v="35" actId="1076"/>
      <pc:docMkLst>
        <pc:docMk/>
      </pc:docMkLst>
      <pc:sldChg chg="modSp add mod">
        <pc:chgData name="Mitch Davis" userId="388b89a0e6bb1f2e" providerId="LiveId" clId="{0EDD2992-D07D-4189-B7F9-79DDE4DF9472}" dt="2022-07-31T12:18:07.123" v="35" actId="1076"/>
        <pc:sldMkLst>
          <pc:docMk/>
          <pc:sldMk cId="3230165749" sldId="263"/>
        </pc:sldMkLst>
        <pc:spChg chg="mod">
          <ac:chgData name="Mitch Davis" userId="388b89a0e6bb1f2e" providerId="LiveId" clId="{0EDD2992-D07D-4189-B7F9-79DDE4DF9472}" dt="2022-07-31T12:18:07.123" v="35" actId="1076"/>
          <ac:spMkLst>
            <pc:docMk/>
            <pc:sldMk cId="3230165749" sldId="263"/>
            <ac:spMk id="5" creationId="{E5670E72-D972-81B0-42C0-7BF5F2A46097}"/>
          </ac:spMkLst>
        </pc:spChg>
      </pc:sldChg>
    </pc:docChg>
  </pc:docChgLst>
  <pc:docChgLst>
    <pc:chgData name="Mitch Davis" userId="388b89a0e6bb1f2e" providerId="LiveId" clId="{AB70C0B5-1AB5-FE4D-A3C5-0C60D31C5265}"/>
    <pc:docChg chg="modSld">
      <pc:chgData name="Mitch Davis" userId="388b89a0e6bb1f2e" providerId="LiveId" clId="{AB70C0B5-1AB5-FE4D-A3C5-0C60D31C5265}" dt="2022-07-28T00:57:19.325" v="79" actId="20577"/>
      <pc:docMkLst>
        <pc:docMk/>
      </pc:docMkLst>
      <pc:sldChg chg="modSp">
        <pc:chgData name="Mitch Davis" userId="388b89a0e6bb1f2e" providerId="LiveId" clId="{AB70C0B5-1AB5-FE4D-A3C5-0C60D31C5265}" dt="2022-07-28T00:23:30.210" v="27" actId="20577"/>
        <pc:sldMkLst>
          <pc:docMk/>
          <pc:sldMk cId="2403655050" sldId="258"/>
        </pc:sldMkLst>
        <pc:spChg chg="mod">
          <ac:chgData name="Mitch Davis" userId="388b89a0e6bb1f2e" providerId="LiveId" clId="{AB70C0B5-1AB5-FE4D-A3C5-0C60D31C5265}" dt="2022-07-28T00:23:30.210" v="27" actId="20577"/>
          <ac:spMkLst>
            <pc:docMk/>
            <pc:sldMk cId="2403655050" sldId="258"/>
            <ac:spMk id="3" creationId="{4DA924F7-F194-AF9E-BE42-2A1A28027165}"/>
          </ac:spMkLst>
        </pc:spChg>
      </pc:sldChg>
      <pc:sldChg chg="modSp">
        <pc:chgData name="Mitch Davis" userId="388b89a0e6bb1f2e" providerId="LiveId" clId="{AB70C0B5-1AB5-FE4D-A3C5-0C60D31C5265}" dt="2022-07-28T00:57:19.325" v="79" actId="20577"/>
        <pc:sldMkLst>
          <pc:docMk/>
          <pc:sldMk cId="3368767847" sldId="259"/>
        </pc:sldMkLst>
        <pc:spChg chg="mod">
          <ac:chgData name="Mitch Davis" userId="388b89a0e6bb1f2e" providerId="LiveId" clId="{AB70C0B5-1AB5-FE4D-A3C5-0C60D31C5265}" dt="2022-07-28T00:57:19.325" v="79" actId="20577"/>
          <ac:spMkLst>
            <pc:docMk/>
            <pc:sldMk cId="3368767847" sldId="259"/>
            <ac:spMk id="3" creationId="{5EFA4283-6E7F-DAD5-1EFE-B090DEAE783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F4D57BDD-E64A-4D27-8978-82FFCA18A12C}" type="datetimeFigureOut">
              <a:rPr lang="en-US" smtClean="0"/>
              <a:t>7/31/2022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43A852-0206-46AC-B0EB-645612933129}" type="slidenum">
              <a:rPr lang="en-US" smtClean="0"/>
              <a:t>‹#›</a:t>
            </a:fld>
            <a:endParaRPr lang="en-US" dirty="0"/>
          </a:p>
        </p:txBody>
      </p:sp>
    </p:spTree>
    <p:extLst>
      <p:ext uri="{BB962C8B-B14F-4D97-AF65-F5344CB8AC3E}">
        <p14:creationId xmlns:p14="http://schemas.microsoft.com/office/powerpoint/2010/main" val="110361277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B482E8-6E0E-1B4F-B1FD-C69DB9E858D9}" type="datetimeFigureOut">
              <a:rPr lang="en-US" smtClean="0"/>
              <a:pPr/>
              <a:t>7/31/2022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65336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B482E8-6E0E-1B4F-B1FD-C69DB9E858D9}" type="datetimeFigureOut">
              <a:rPr lang="en-US" smtClean="0"/>
              <a:pPr/>
              <a:t>7/31/2022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2107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9B482E8-6E0E-1B4F-B1FD-C69DB9E858D9}" type="datetimeFigureOut">
              <a:rPr lang="en-US" smtClean="0"/>
              <a:pPr/>
              <a:t>7/31/2022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17477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F4D57BDD-E64A-4D27-8978-82FFCA18A12C}" type="datetimeFigureOut">
              <a:rPr lang="en-US" smtClean="0"/>
              <a:t>7/31/2022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352575207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09B482E8-6E0E-1B4F-B1FD-C69DB9E858D9}" type="datetimeFigureOut">
              <a:rPr lang="en-US" smtClean="0"/>
              <a:pPr/>
              <a:t>7/31/2022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4759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09B482E8-6E0E-1B4F-B1FD-C69DB9E858D9}" type="datetimeFigureOut">
              <a:rPr lang="en-US" smtClean="0"/>
              <a:pPr/>
              <a:t>7/31/2022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18959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4D57BDD-E64A-4D27-8978-82FFCA18A12C}" type="datetimeFigureOut">
              <a:rPr lang="en-US" smtClean="0"/>
              <a:t>7/31/2022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4206891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D57BDD-E64A-4D27-8978-82FFCA18A12C}" type="datetimeFigureOut">
              <a:rPr lang="en-US" smtClean="0"/>
              <a:t>7/31/2022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4074291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09B482E8-6E0E-1B4F-B1FD-C69DB9E858D9}" type="datetimeFigureOut">
              <a:rPr lang="en-US" smtClean="0"/>
              <a:pPr/>
              <a:t>7/31/2022</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69172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9B482E8-6E0E-1B4F-B1FD-C69DB9E858D9}" type="datetimeFigureOut">
              <a:rPr lang="en-US" smtClean="0"/>
              <a:pPr/>
              <a:t>7/31/2022</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90072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09B482E8-6E0E-1B4F-B1FD-C69DB9E858D9}" type="datetimeFigureOut">
              <a:rPr lang="en-US" smtClean="0"/>
              <a:pPr/>
              <a:t>7/31/2022</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7605661"/>
      </p:ext>
    </p:extLst>
  </p:cSld>
  <p:clrMap bg1="lt1" tx1="dk1" bg2="lt2" tx2="dk2" accent1="accent1" accent2="accent2" accent3="accent3" accent4="accent4" accent5="accent5" accent6="accent6" hlink="hlink" folHlink="folHlink"/>
  <p:sldLayoutIdLst>
    <p:sldLayoutId id="2147483860" r:id="rId1"/>
    <p:sldLayoutId id="2147483861" r:id="rId2"/>
    <p:sldLayoutId id="2147483862" r:id="rId3"/>
    <p:sldLayoutId id="2147483863" r:id="rId4"/>
    <p:sldLayoutId id="2147483864" r:id="rId5"/>
    <p:sldLayoutId id="2147483865" r:id="rId6"/>
    <p:sldLayoutId id="2147483866" r:id="rId7"/>
    <p:sldLayoutId id="2147483867" r:id="rId8"/>
    <p:sldLayoutId id="2147483868" r:id="rId9"/>
    <p:sldLayoutId id="2147483869" r:id="rId10"/>
    <p:sldLayoutId id="2147483870"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3" name="Picture 3" descr="Close up image of hands applauding">
            <a:extLst>
              <a:ext uri="{FF2B5EF4-FFF2-40B4-BE49-F238E27FC236}">
                <a16:creationId xmlns:a16="http://schemas.microsoft.com/office/drawing/2014/main" id="{F494AFD2-11DD-6164-E75D-D86A8B8841CC}"/>
              </a:ext>
            </a:extLst>
          </p:cNvPr>
          <p:cNvPicPr>
            <a:picLocks noChangeAspect="1"/>
          </p:cNvPicPr>
          <p:nvPr/>
        </p:nvPicPr>
        <p:blipFill rotWithShape="1">
          <a:blip r:embed="rId2"/>
          <a:srcRect t="7863" b="7867"/>
          <a:stretch/>
        </p:blipFill>
        <p:spPr>
          <a:xfrm>
            <a:off x="20" y="10"/>
            <a:ext cx="12191435" cy="6857989"/>
          </a:xfrm>
          <a:prstGeom prst="rect">
            <a:avLst/>
          </a:prstGeom>
        </p:spPr>
      </p:pic>
      <p:sp>
        <p:nvSpPr>
          <p:cNvPr id="2" name="Title 1">
            <a:extLst>
              <a:ext uri="{FF2B5EF4-FFF2-40B4-BE49-F238E27FC236}">
                <a16:creationId xmlns:a16="http://schemas.microsoft.com/office/drawing/2014/main" id="{68A6D19E-1352-3141-8755-8F50D3B9BCAB}"/>
              </a:ext>
            </a:extLst>
          </p:cNvPr>
          <p:cNvSpPr>
            <a:spLocks noGrp="1"/>
          </p:cNvSpPr>
          <p:nvPr>
            <p:ph type="ctrTitle"/>
          </p:nvPr>
        </p:nvSpPr>
        <p:spPr>
          <a:xfrm>
            <a:off x="1600200" y="2386744"/>
            <a:ext cx="8991600" cy="1645920"/>
          </a:xfrm>
          <a:solidFill>
            <a:schemeClr val="bg1">
              <a:alpha val="60000"/>
            </a:schemeClr>
          </a:solidFill>
          <a:ln w="38100" cap="sq">
            <a:solidFill>
              <a:schemeClr val="tx1"/>
            </a:solidFill>
            <a:miter lim="800000"/>
          </a:ln>
        </p:spPr>
        <p:txBody>
          <a:bodyPr anchor="ctr">
            <a:normAutofit/>
          </a:bodyPr>
          <a:lstStyle/>
          <a:p>
            <a:r>
              <a:rPr lang="en-US" dirty="0">
                <a:solidFill>
                  <a:schemeClr val="tx1"/>
                </a:solidFill>
              </a:rPr>
              <a:t>Discipleship Necessitates</a:t>
            </a:r>
            <a:br>
              <a:rPr lang="en-US" dirty="0">
                <a:solidFill>
                  <a:schemeClr val="tx1"/>
                </a:solidFill>
              </a:rPr>
            </a:br>
            <a:r>
              <a:rPr lang="en-US" dirty="0">
                <a:solidFill>
                  <a:schemeClr val="tx1"/>
                </a:solidFill>
              </a:rPr>
              <a:t>Relationships</a:t>
            </a:r>
          </a:p>
        </p:txBody>
      </p:sp>
      <p:sp>
        <p:nvSpPr>
          <p:cNvPr id="3" name="Subtitle 2">
            <a:extLst>
              <a:ext uri="{FF2B5EF4-FFF2-40B4-BE49-F238E27FC236}">
                <a16:creationId xmlns:a16="http://schemas.microsoft.com/office/drawing/2014/main" id="{70C55DBF-D603-C983-DCD7-A21A34A99C6F}"/>
              </a:ext>
            </a:extLst>
          </p:cNvPr>
          <p:cNvSpPr>
            <a:spLocks noGrp="1"/>
          </p:cNvSpPr>
          <p:nvPr>
            <p:ph type="subTitle" idx="1"/>
          </p:nvPr>
        </p:nvSpPr>
        <p:spPr>
          <a:xfrm>
            <a:off x="2695194" y="4352544"/>
            <a:ext cx="6801612" cy="1239894"/>
          </a:xfrm>
        </p:spPr>
        <p:txBody>
          <a:bodyPr>
            <a:normAutofit/>
          </a:bodyPr>
          <a:lstStyle/>
          <a:p>
            <a:r>
              <a:rPr lang="en-US" sz="4800" dirty="0">
                <a:solidFill>
                  <a:srgbClr val="FFFFFF"/>
                </a:solidFill>
              </a:rPr>
              <a:t>John 17:20-21</a:t>
            </a:r>
          </a:p>
        </p:txBody>
      </p:sp>
    </p:spTree>
    <p:extLst>
      <p:ext uri="{BB962C8B-B14F-4D97-AF65-F5344CB8AC3E}">
        <p14:creationId xmlns:p14="http://schemas.microsoft.com/office/powerpoint/2010/main" val="2261458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411F2AC-FCFF-BFB5-4765-FADAC7C3BC43}"/>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2600" dirty="0">
                <a:solidFill>
                  <a:srgbClr val="FFFFFF"/>
                </a:solidFill>
              </a:rPr>
              <a:t>We’re meant to be social Beings</a:t>
            </a:r>
          </a:p>
        </p:txBody>
      </p:sp>
      <p:sp>
        <p:nvSpPr>
          <p:cNvPr id="3" name="Content Placeholder 2">
            <a:extLst>
              <a:ext uri="{FF2B5EF4-FFF2-40B4-BE49-F238E27FC236}">
                <a16:creationId xmlns:a16="http://schemas.microsoft.com/office/drawing/2014/main" id="{4DA924F7-F194-AF9E-BE42-2A1A28027165}"/>
              </a:ext>
            </a:extLst>
          </p:cNvPr>
          <p:cNvSpPr>
            <a:spLocks noGrp="1"/>
          </p:cNvSpPr>
          <p:nvPr>
            <p:ph idx="1"/>
          </p:nvPr>
        </p:nvSpPr>
        <p:spPr>
          <a:xfrm>
            <a:off x="5500255" y="498764"/>
            <a:ext cx="6159730" cy="5860472"/>
          </a:xfrm>
        </p:spPr>
        <p:txBody>
          <a:bodyPr anchor="ctr">
            <a:normAutofit/>
          </a:bodyPr>
          <a:lstStyle/>
          <a:p>
            <a:r>
              <a:rPr lang="en-US" sz="3200" dirty="0"/>
              <a:t>Prayed to be a </a:t>
            </a:r>
            <a:r>
              <a:rPr lang="en-US" sz="3200" b="1" dirty="0"/>
              <a:t>unified community</a:t>
            </a:r>
            <a:r>
              <a:rPr lang="en-US" sz="3200" dirty="0"/>
              <a:t>. </a:t>
            </a:r>
            <a:r>
              <a:rPr lang="en-US" sz="3200" dirty="0">
                <a:solidFill>
                  <a:srgbClr val="C00000"/>
                </a:solidFill>
              </a:rPr>
              <a:t>John 17:20-23</a:t>
            </a:r>
          </a:p>
          <a:p>
            <a:pPr lvl="1"/>
            <a:r>
              <a:rPr lang="en-US" sz="2800" dirty="0"/>
              <a:t>The head of the </a:t>
            </a:r>
            <a:r>
              <a:rPr lang="en-US" sz="2800" b="1" dirty="0"/>
              <a:t>church</a:t>
            </a:r>
            <a:r>
              <a:rPr lang="en-US" sz="2800" dirty="0"/>
              <a:t>. </a:t>
            </a:r>
            <a:br>
              <a:rPr lang="en-US" sz="2800" dirty="0"/>
            </a:br>
            <a:r>
              <a:rPr lang="en-US" sz="2800" dirty="0">
                <a:solidFill>
                  <a:srgbClr val="C00000"/>
                </a:solidFill>
              </a:rPr>
              <a:t>Eph 4:11-17</a:t>
            </a:r>
          </a:p>
          <a:p>
            <a:pPr lvl="1"/>
            <a:r>
              <a:rPr lang="en-US" sz="2800" dirty="0"/>
              <a:t>The king of the </a:t>
            </a:r>
            <a:r>
              <a:rPr lang="en-US" sz="2800" b="1" dirty="0"/>
              <a:t>kingdom</a:t>
            </a:r>
            <a:r>
              <a:rPr lang="en-US" sz="2800" dirty="0"/>
              <a:t>. </a:t>
            </a:r>
            <a:br>
              <a:rPr lang="en-US" sz="2800" dirty="0"/>
            </a:br>
            <a:r>
              <a:rPr lang="en-US" sz="2800" dirty="0">
                <a:solidFill>
                  <a:srgbClr val="C00000"/>
                </a:solidFill>
              </a:rPr>
              <a:t>Eph 2:19-22</a:t>
            </a:r>
          </a:p>
          <a:p>
            <a:pPr lvl="1"/>
            <a:r>
              <a:rPr lang="en-US" sz="2800" dirty="0"/>
              <a:t>A </a:t>
            </a:r>
            <a:r>
              <a:rPr lang="en-US" sz="2800" b="1" dirty="0"/>
              <a:t>family</a:t>
            </a:r>
            <a:r>
              <a:rPr lang="en-US" sz="2800" dirty="0"/>
              <a:t>. </a:t>
            </a:r>
            <a:r>
              <a:rPr lang="en-US" sz="2800" dirty="0">
                <a:solidFill>
                  <a:srgbClr val="C00000"/>
                </a:solidFill>
              </a:rPr>
              <a:t>Gal 6:10</a:t>
            </a:r>
          </a:p>
          <a:p>
            <a:pPr lvl="1"/>
            <a:r>
              <a:rPr lang="en-US" sz="2800" dirty="0"/>
              <a:t>A royal </a:t>
            </a:r>
            <a:r>
              <a:rPr lang="en-US" sz="2800" b="1" dirty="0"/>
              <a:t>priesthood</a:t>
            </a:r>
            <a:r>
              <a:rPr lang="en-US" sz="2800" dirty="0"/>
              <a:t>.</a:t>
            </a:r>
          </a:p>
          <a:p>
            <a:pPr lvl="1"/>
            <a:r>
              <a:rPr lang="en-US" sz="2800" dirty="0"/>
              <a:t>A </a:t>
            </a:r>
            <a:r>
              <a:rPr lang="en-US" sz="2800" b="1" dirty="0"/>
              <a:t>Body</a:t>
            </a:r>
            <a:r>
              <a:rPr lang="en-US" sz="2800" dirty="0"/>
              <a:t>. </a:t>
            </a:r>
            <a:r>
              <a:rPr lang="en-US" sz="2800" dirty="0">
                <a:solidFill>
                  <a:srgbClr val="C00000"/>
                </a:solidFill>
              </a:rPr>
              <a:t>Romans 12</a:t>
            </a:r>
          </a:p>
        </p:txBody>
      </p:sp>
    </p:spTree>
    <p:extLst>
      <p:ext uri="{BB962C8B-B14F-4D97-AF65-F5344CB8AC3E}">
        <p14:creationId xmlns:p14="http://schemas.microsoft.com/office/powerpoint/2010/main" val="2403655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411F2AC-FCFF-BFB5-4765-FADAC7C3BC43}"/>
              </a:ext>
            </a:extLst>
          </p:cNvPr>
          <p:cNvSpPr>
            <a:spLocks noGrp="1"/>
          </p:cNvSpPr>
          <p:nvPr>
            <p:ph type="title"/>
          </p:nvPr>
        </p:nvSpPr>
        <p:spPr>
          <a:xfrm>
            <a:off x="969818" y="1330036"/>
            <a:ext cx="4267142" cy="4197928"/>
          </a:xfrm>
          <a:prstGeom prst="ellipse">
            <a:avLst/>
          </a:prstGeom>
          <a:solidFill>
            <a:schemeClr val="accent2">
              <a:lumMod val="75000"/>
            </a:schemeClr>
          </a:solidFill>
          <a:ln>
            <a:noFill/>
          </a:ln>
        </p:spPr>
        <p:txBody>
          <a:bodyPr>
            <a:normAutofit/>
          </a:bodyPr>
          <a:lstStyle/>
          <a:p>
            <a:r>
              <a:rPr lang="en-US" dirty="0">
                <a:solidFill>
                  <a:srgbClr val="FFFFFF"/>
                </a:solidFill>
              </a:rPr>
              <a:t>We hold each other accountable to live like Jesus</a:t>
            </a:r>
          </a:p>
        </p:txBody>
      </p:sp>
      <p:sp>
        <p:nvSpPr>
          <p:cNvPr id="3" name="Content Placeholder 2">
            <a:extLst>
              <a:ext uri="{FF2B5EF4-FFF2-40B4-BE49-F238E27FC236}">
                <a16:creationId xmlns:a16="http://schemas.microsoft.com/office/drawing/2014/main" id="{4DA924F7-F194-AF9E-BE42-2A1A28027165}"/>
              </a:ext>
            </a:extLst>
          </p:cNvPr>
          <p:cNvSpPr>
            <a:spLocks noGrp="1"/>
          </p:cNvSpPr>
          <p:nvPr>
            <p:ph idx="1"/>
          </p:nvPr>
        </p:nvSpPr>
        <p:spPr>
          <a:xfrm>
            <a:off x="5500255" y="498764"/>
            <a:ext cx="6400800" cy="5860472"/>
          </a:xfrm>
        </p:spPr>
        <p:txBody>
          <a:bodyPr anchor="ctr">
            <a:normAutofit/>
          </a:bodyPr>
          <a:lstStyle/>
          <a:p>
            <a:r>
              <a:rPr lang="en-US" sz="3200" dirty="0">
                <a:solidFill>
                  <a:schemeClr val="tx1"/>
                </a:solidFill>
              </a:rPr>
              <a:t>We watch, learn, exercise, example, and teach, or rebuke, or exhort how to… </a:t>
            </a:r>
          </a:p>
          <a:p>
            <a:pPr lvl="1"/>
            <a:r>
              <a:rPr lang="en-US" sz="3000" dirty="0">
                <a:solidFill>
                  <a:schemeClr val="tx1"/>
                </a:solidFill>
              </a:rPr>
              <a:t>Edify one another. </a:t>
            </a:r>
            <a:r>
              <a:rPr lang="en-US" sz="3000" dirty="0">
                <a:solidFill>
                  <a:srgbClr val="C00000"/>
                </a:solidFill>
              </a:rPr>
              <a:t>Rom 14:19</a:t>
            </a:r>
          </a:p>
          <a:p>
            <a:pPr lvl="1"/>
            <a:r>
              <a:rPr lang="en-US" sz="3000" dirty="0">
                <a:solidFill>
                  <a:schemeClr val="tx1"/>
                </a:solidFill>
              </a:rPr>
              <a:t>Bear with each other’s scruples. </a:t>
            </a:r>
            <a:r>
              <a:rPr lang="en-US" sz="3000" dirty="0">
                <a:solidFill>
                  <a:srgbClr val="C00000"/>
                </a:solidFill>
              </a:rPr>
              <a:t>15:1</a:t>
            </a:r>
          </a:p>
          <a:p>
            <a:pPr lvl="1"/>
            <a:r>
              <a:rPr lang="en-US" sz="3000" dirty="0">
                <a:solidFill>
                  <a:schemeClr val="tx1"/>
                </a:solidFill>
              </a:rPr>
              <a:t>Strive to be “like-minded”. </a:t>
            </a:r>
            <a:r>
              <a:rPr lang="en-US" sz="3000" dirty="0">
                <a:solidFill>
                  <a:srgbClr val="C00000"/>
                </a:solidFill>
              </a:rPr>
              <a:t>15:5-6</a:t>
            </a:r>
          </a:p>
          <a:p>
            <a:pPr lvl="1"/>
            <a:r>
              <a:rPr lang="en-US" sz="3000" dirty="0">
                <a:solidFill>
                  <a:schemeClr val="tx1"/>
                </a:solidFill>
              </a:rPr>
              <a:t>Receive one another. </a:t>
            </a:r>
            <a:r>
              <a:rPr lang="en-US" sz="3000" dirty="0">
                <a:solidFill>
                  <a:srgbClr val="C00000"/>
                </a:solidFill>
              </a:rPr>
              <a:t>15:7</a:t>
            </a:r>
          </a:p>
          <a:p>
            <a:pPr lvl="1"/>
            <a:endParaRPr lang="en-US" sz="3000" dirty="0">
              <a:solidFill>
                <a:schemeClr val="tx1"/>
              </a:solidFill>
            </a:endParaRPr>
          </a:p>
        </p:txBody>
      </p:sp>
    </p:spTree>
    <p:extLst>
      <p:ext uri="{BB962C8B-B14F-4D97-AF65-F5344CB8AC3E}">
        <p14:creationId xmlns:p14="http://schemas.microsoft.com/office/powerpoint/2010/main" val="3641842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E306878E-25EC-283D-911C-7875F92C58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985" y="-8597"/>
            <a:ext cx="11113477" cy="686072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E5670E72-D972-81B0-42C0-7BF5F2A46097}"/>
              </a:ext>
            </a:extLst>
          </p:cNvPr>
          <p:cNvSpPr txBox="1"/>
          <p:nvPr/>
        </p:nvSpPr>
        <p:spPr>
          <a:xfrm>
            <a:off x="1946563" y="982176"/>
            <a:ext cx="8298873" cy="4893647"/>
          </a:xfrm>
          <a:prstGeom prst="rect">
            <a:avLst/>
          </a:prstGeom>
          <a:solidFill>
            <a:srgbClr val="FECD06">
              <a:alpha val="85000"/>
            </a:srgbClr>
          </a:solidFill>
          <a:ln w="19050">
            <a:solidFill>
              <a:schemeClr val="tx1"/>
            </a:solidFill>
          </a:ln>
          <a:effectLst>
            <a:glow rad="228600">
              <a:schemeClr val="accent5">
                <a:satMod val="175000"/>
                <a:alpha val="40000"/>
              </a:schemeClr>
            </a:glow>
          </a:effectLst>
        </p:spPr>
        <p:txBody>
          <a:bodyPr wrap="square" lIns="228600" tIns="228600" rIns="228600" bIns="228600" rtlCol="0">
            <a:spAutoFit/>
          </a:bodyPr>
          <a:lstStyle/>
          <a:p>
            <a:r>
              <a:rPr lang="en-US" sz="3600" dirty="0"/>
              <a:t>Be intentional with your community (family, church family, workplace, neighbors, etc.</a:t>
            </a:r>
          </a:p>
          <a:p>
            <a:pPr marL="571500" indent="-571500">
              <a:buFont typeface="Arial" panose="020B0604020202020204" pitchFamily="34" charset="0"/>
              <a:buChar char="•"/>
            </a:pPr>
            <a:r>
              <a:rPr lang="en-US" sz="3600" dirty="0"/>
              <a:t>Learn from those who model character traits of Jesus you lack</a:t>
            </a:r>
          </a:p>
          <a:p>
            <a:pPr marL="571500" indent="-571500">
              <a:buFont typeface="Arial" panose="020B0604020202020204" pitchFamily="34" charset="0"/>
              <a:buChar char="•"/>
            </a:pPr>
            <a:r>
              <a:rPr lang="en-US" sz="3600" dirty="0"/>
              <a:t>Teach and be an example of Jesus to others.</a:t>
            </a:r>
          </a:p>
          <a:p>
            <a:pPr marL="571500" indent="-571500">
              <a:buFont typeface="Arial" panose="020B0604020202020204" pitchFamily="34" charset="0"/>
              <a:buChar char="•"/>
            </a:pPr>
            <a:endParaRPr lang="en-US" sz="3600" dirty="0"/>
          </a:p>
        </p:txBody>
      </p:sp>
    </p:spTree>
    <p:extLst>
      <p:ext uri="{BB962C8B-B14F-4D97-AF65-F5344CB8AC3E}">
        <p14:creationId xmlns:p14="http://schemas.microsoft.com/office/powerpoint/2010/main" val="1224625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E306878E-25EC-283D-911C-7875F92C58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985" y="-8597"/>
            <a:ext cx="11113477" cy="686072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E5670E72-D972-81B0-42C0-7BF5F2A46097}"/>
              </a:ext>
            </a:extLst>
          </p:cNvPr>
          <p:cNvSpPr txBox="1"/>
          <p:nvPr/>
        </p:nvSpPr>
        <p:spPr>
          <a:xfrm>
            <a:off x="469559" y="790833"/>
            <a:ext cx="11113476" cy="5447645"/>
          </a:xfrm>
          <a:prstGeom prst="rect">
            <a:avLst/>
          </a:prstGeom>
          <a:solidFill>
            <a:srgbClr val="FECD06">
              <a:alpha val="85000"/>
            </a:srgbClr>
          </a:solidFill>
          <a:ln w="19050">
            <a:solidFill>
              <a:schemeClr val="tx1"/>
            </a:solidFill>
          </a:ln>
          <a:effectLst>
            <a:glow rad="228600">
              <a:schemeClr val="accent5">
                <a:satMod val="175000"/>
                <a:alpha val="40000"/>
              </a:schemeClr>
            </a:glow>
          </a:effectLst>
        </p:spPr>
        <p:txBody>
          <a:bodyPr wrap="square" lIns="228600" tIns="228600" rIns="228600" bIns="228600" rtlCol="0">
            <a:spAutoFit/>
          </a:bodyPr>
          <a:lstStyle/>
          <a:p>
            <a:r>
              <a:rPr lang="en-US" sz="3600" dirty="0"/>
              <a:t>Therefore if there is any consolation in Christ, if any comfort of love, if any fellowship of the Spirit, if any affection and mercy, fulfill my joy by being like-minded, having the same love, being of one accord, of one mind. Let nothing be done through selfish ambition or conceit, but in lowliness of mind let each esteem others better than himself. Let each of you look out not only for his own interests, but also for the interests of others. </a:t>
            </a:r>
          </a:p>
          <a:p>
            <a:pPr algn="r"/>
            <a:r>
              <a:rPr lang="en-US" sz="3600" b="1" dirty="0"/>
              <a:t>Philippians 2:1-4</a:t>
            </a:r>
          </a:p>
        </p:txBody>
      </p:sp>
    </p:spTree>
    <p:extLst>
      <p:ext uri="{BB962C8B-B14F-4D97-AF65-F5344CB8AC3E}">
        <p14:creationId xmlns:p14="http://schemas.microsoft.com/office/powerpoint/2010/main" val="3230165749"/>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{6A1806D6-6D91-1040-9D42-0275D926D769}tf10001120</Template>
  <TotalTime>4916</TotalTime>
  <Words>240</Words>
  <Application>Microsoft Office PowerPoint</Application>
  <PresentationFormat>Widescreen</PresentationFormat>
  <Paragraphs>20</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Gill Sans MT</vt:lpstr>
      <vt:lpstr>Parcel</vt:lpstr>
      <vt:lpstr>Discipleship Necessitates Relationships</vt:lpstr>
      <vt:lpstr>We’re meant to be social Beings</vt:lpstr>
      <vt:lpstr>We hold each other accountable to live like Jesus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Mitch Davis</dc:creator>
  <cp:lastModifiedBy>Mitch Davis</cp:lastModifiedBy>
  <cp:revision>1</cp:revision>
  <dcterms:created xsi:type="dcterms:W3CDTF">2022-07-27T18:43:12Z</dcterms:created>
  <dcterms:modified xsi:type="dcterms:W3CDTF">2022-07-31T12:18:09Z</dcterms:modified>
</cp:coreProperties>
</file>