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57" r:id="rId4"/>
    <p:sldId id="258" r:id="rId5"/>
    <p:sldId id="259" r:id="rId6"/>
    <p:sldId id="260" r:id="rId7"/>
    <p:sldId id="265" r:id="rId8"/>
    <p:sldId id="262"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E3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snapToObjects="1">
      <p:cViewPr varScale="1">
        <p:scale>
          <a:sx n="117" d="100"/>
          <a:sy n="117" d="100"/>
        </p:scale>
        <p:origin x="36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tch Davis" userId="388b89a0e6bb1f2e" providerId="LiveId" clId="{C4C1EC58-2A00-C54C-9E54-C7B213D5A13F}"/>
    <pc:docChg chg="sldOrd">
      <pc:chgData name="Mitch Davis" userId="388b89a0e6bb1f2e" providerId="LiveId" clId="{C4C1EC58-2A00-C54C-9E54-C7B213D5A13F}" dt="2022-07-17T12:50:32.585" v="0" actId="20578"/>
      <pc:docMkLst>
        <pc:docMk/>
      </pc:docMkLst>
      <pc:sldChg chg="ord">
        <pc:chgData name="Mitch Davis" userId="388b89a0e6bb1f2e" providerId="LiveId" clId="{C4C1EC58-2A00-C54C-9E54-C7B213D5A13F}" dt="2022-07-17T12:50:32.585" v="0" actId="20578"/>
        <pc:sldMkLst>
          <pc:docMk/>
          <pc:sldMk cId="694592757" sldId="260"/>
        </pc:sldMkLst>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AE8E80-BD35-4E29-8641-5FDA135441EB}" type="doc">
      <dgm:prSet loTypeId="urn:microsoft.com/office/officeart/2018/2/layout/IconVerticalSolidList" loCatId="icon" qsTypeId="urn:microsoft.com/office/officeart/2005/8/quickstyle/simple1" qsCatId="simple" csTypeId="urn:microsoft.com/office/officeart/2005/8/colors/colorful1" csCatId="colorful" phldr="1"/>
      <dgm:spPr/>
      <dgm:t>
        <a:bodyPr/>
        <a:lstStyle/>
        <a:p>
          <a:endParaRPr lang="en-US"/>
        </a:p>
      </dgm:t>
    </dgm:pt>
    <dgm:pt modelId="{EB11AB58-7F0E-4BF1-948D-58935D1DEB50}">
      <dgm:prSet/>
      <dgm:spPr/>
      <dgm:t>
        <a:bodyPr/>
        <a:lstStyle/>
        <a:p>
          <a:pPr>
            <a:lnSpc>
              <a:spcPct val="100000"/>
            </a:lnSpc>
          </a:pPr>
          <a:r>
            <a:rPr lang="en-US"/>
            <a:t>This lesson is for YOU</a:t>
          </a:r>
          <a:endParaRPr lang="en-US" dirty="0"/>
        </a:p>
      </dgm:t>
    </dgm:pt>
    <dgm:pt modelId="{FE937B4A-B57E-46B2-9F4D-313EA19A1FB9}" type="parTrans" cxnId="{9E5A6053-686D-4787-881E-6FE9B7A921D6}">
      <dgm:prSet/>
      <dgm:spPr/>
      <dgm:t>
        <a:bodyPr/>
        <a:lstStyle/>
        <a:p>
          <a:endParaRPr lang="en-US"/>
        </a:p>
      </dgm:t>
    </dgm:pt>
    <dgm:pt modelId="{CAF5DBA6-B7FB-4E19-98C6-638C78EE3C9D}" type="sibTrans" cxnId="{9E5A6053-686D-4787-881E-6FE9B7A921D6}">
      <dgm:prSet/>
      <dgm:spPr/>
      <dgm:t>
        <a:bodyPr/>
        <a:lstStyle/>
        <a:p>
          <a:endParaRPr lang="en-US"/>
        </a:p>
      </dgm:t>
    </dgm:pt>
    <dgm:pt modelId="{FDCB1BB7-0774-460F-971D-599081B138C1}">
      <dgm:prSet/>
      <dgm:spPr/>
      <dgm:t>
        <a:bodyPr/>
        <a:lstStyle/>
        <a:p>
          <a:pPr>
            <a:lnSpc>
              <a:spcPct val="100000"/>
            </a:lnSpc>
          </a:pPr>
          <a:r>
            <a:rPr lang="en-US"/>
            <a:t>Focus on YOUR shortcomings… then address them.</a:t>
          </a:r>
          <a:endParaRPr lang="en-US" dirty="0"/>
        </a:p>
      </dgm:t>
    </dgm:pt>
    <dgm:pt modelId="{74A65D44-B3B2-4ACC-8B21-A3FF136F8D58}" type="parTrans" cxnId="{681793C8-B2CA-4E3C-94C3-FF117C4B85C1}">
      <dgm:prSet/>
      <dgm:spPr/>
      <dgm:t>
        <a:bodyPr/>
        <a:lstStyle/>
        <a:p>
          <a:endParaRPr lang="en-US"/>
        </a:p>
      </dgm:t>
    </dgm:pt>
    <dgm:pt modelId="{4814ECAF-CFA6-41BA-9F72-71874647E65D}" type="sibTrans" cxnId="{681793C8-B2CA-4E3C-94C3-FF117C4B85C1}">
      <dgm:prSet/>
      <dgm:spPr/>
      <dgm:t>
        <a:bodyPr/>
        <a:lstStyle/>
        <a:p>
          <a:endParaRPr lang="en-US"/>
        </a:p>
      </dgm:t>
    </dgm:pt>
    <dgm:pt modelId="{52A700E9-A995-40F4-BBCB-95BBF3608079}">
      <dgm:prSet/>
      <dgm:spPr/>
      <dgm:t>
        <a:bodyPr/>
        <a:lstStyle/>
        <a:p>
          <a:pPr>
            <a:lnSpc>
              <a:spcPct val="100000"/>
            </a:lnSpc>
          </a:pPr>
          <a:r>
            <a:rPr lang="en-US" dirty="0"/>
            <a:t>Humble yourself before others you are reaching </a:t>
          </a:r>
        </a:p>
      </dgm:t>
    </dgm:pt>
    <dgm:pt modelId="{14A54784-733D-43A2-923F-5F7BC8690BB0}" type="parTrans" cxnId="{06D8D0BF-B13A-494C-8F80-A03C21C66312}">
      <dgm:prSet/>
      <dgm:spPr/>
      <dgm:t>
        <a:bodyPr/>
        <a:lstStyle/>
        <a:p>
          <a:endParaRPr lang="en-US"/>
        </a:p>
      </dgm:t>
    </dgm:pt>
    <dgm:pt modelId="{85F8CF90-2C44-45D1-9EE9-67A76E312FE4}" type="sibTrans" cxnId="{06D8D0BF-B13A-494C-8F80-A03C21C66312}">
      <dgm:prSet/>
      <dgm:spPr/>
      <dgm:t>
        <a:bodyPr/>
        <a:lstStyle/>
        <a:p>
          <a:endParaRPr lang="en-US"/>
        </a:p>
      </dgm:t>
    </dgm:pt>
    <dgm:pt modelId="{39EF5185-FF55-4FFB-B04A-3FCFD98B2AFD}" type="pres">
      <dgm:prSet presAssocID="{C9AE8E80-BD35-4E29-8641-5FDA135441EB}" presName="root" presStyleCnt="0">
        <dgm:presLayoutVars>
          <dgm:dir/>
          <dgm:resizeHandles val="exact"/>
        </dgm:presLayoutVars>
      </dgm:prSet>
      <dgm:spPr/>
    </dgm:pt>
    <dgm:pt modelId="{8097334F-7D8A-417E-A3FA-7D3856807293}" type="pres">
      <dgm:prSet presAssocID="{EB11AB58-7F0E-4BF1-948D-58935D1DEB50}" presName="compNode" presStyleCnt="0"/>
      <dgm:spPr/>
    </dgm:pt>
    <dgm:pt modelId="{454B17B3-CD85-4C66-B0E8-DAC03C8017AB}" type="pres">
      <dgm:prSet presAssocID="{EB11AB58-7F0E-4BF1-948D-58935D1DEB50}" presName="bgRect" presStyleLbl="bgShp" presStyleIdx="0" presStyleCnt="3"/>
      <dgm:spPr>
        <a:solidFill>
          <a:schemeClr val="bg2"/>
        </a:solidFill>
      </dgm:spPr>
    </dgm:pt>
    <dgm:pt modelId="{94CA45CF-0859-4F7E-9BD8-BA6709B1EA8A}" type="pres">
      <dgm:prSet presAssocID="{EB11AB58-7F0E-4BF1-948D-58935D1DEB5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encil"/>
        </a:ext>
      </dgm:extLst>
    </dgm:pt>
    <dgm:pt modelId="{331181BF-5531-4952-84DB-76CB7E28358D}" type="pres">
      <dgm:prSet presAssocID="{EB11AB58-7F0E-4BF1-948D-58935D1DEB50}" presName="spaceRect" presStyleCnt="0"/>
      <dgm:spPr/>
    </dgm:pt>
    <dgm:pt modelId="{D353E894-C30E-4927-8797-1CFE961615D3}" type="pres">
      <dgm:prSet presAssocID="{EB11AB58-7F0E-4BF1-948D-58935D1DEB50}" presName="parTx" presStyleLbl="revTx" presStyleIdx="0" presStyleCnt="3">
        <dgm:presLayoutVars>
          <dgm:chMax val="0"/>
          <dgm:chPref val="0"/>
        </dgm:presLayoutVars>
      </dgm:prSet>
      <dgm:spPr/>
    </dgm:pt>
    <dgm:pt modelId="{D7AEE46D-AC6E-495C-80D8-BD2A34EA292C}" type="pres">
      <dgm:prSet presAssocID="{CAF5DBA6-B7FB-4E19-98C6-638C78EE3C9D}" presName="sibTrans" presStyleCnt="0"/>
      <dgm:spPr/>
    </dgm:pt>
    <dgm:pt modelId="{30CB2F0E-942B-4B35-9F82-36FCBA8EA571}" type="pres">
      <dgm:prSet presAssocID="{FDCB1BB7-0774-460F-971D-599081B138C1}" presName="compNode" presStyleCnt="0"/>
      <dgm:spPr/>
    </dgm:pt>
    <dgm:pt modelId="{4B4E52B3-66DA-46FB-8D91-44283384222B}" type="pres">
      <dgm:prSet presAssocID="{FDCB1BB7-0774-460F-971D-599081B138C1}" presName="bgRect" presStyleLbl="bgShp" presStyleIdx="1" presStyleCnt="3"/>
      <dgm:spPr>
        <a:solidFill>
          <a:schemeClr val="bg2"/>
        </a:solidFill>
      </dgm:spPr>
    </dgm:pt>
    <dgm:pt modelId="{AC0F470A-CD04-4F39-99D3-176802329BF5}" type="pres">
      <dgm:prSet presAssocID="{FDCB1BB7-0774-460F-971D-599081B138C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rawing Compass"/>
        </a:ext>
      </dgm:extLst>
    </dgm:pt>
    <dgm:pt modelId="{F2165097-9039-479C-A7AD-59C6674861A3}" type="pres">
      <dgm:prSet presAssocID="{FDCB1BB7-0774-460F-971D-599081B138C1}" presName="spaceRect" presStyleCnt="0"/>
      <dgm:spPr/>
    </dgm:pt>
    <dgm:pt modelId="{2D5DF956-ADC1-4DF1-9E2D-3D6B188084C6}" type="pres">
      <dgm:prSet presAssocID="{FDCB1BB7-0774-460F-971D-599081B138C1}" presName="parTx" presStyleLbl="revTx" presStyleIdx="1" presStyleCnt="3">
        <dgm:presLayoutVars>
          <dgm:chMax val="0"/>
          <dgm:chPref val="0"/>
        </dgm:presLayoutVars>
      </dgm:prSet>
      <dgm:spPr/>
    </dgm:pt>
    <dgm:pt modelId="{1BFCA0E0-835B-4B68-B86F-7D3728B2B4CC}" type="pres">
      <dgm:prSet presAssocID="{4814ECAF-CFA6-41BA-9F72-71874647E65D}" presName="sibTrans" presStyleCnt="0"/>
      <dgm:spPr/>
    </dgm:pt>
    <dgm:pt modelId="{415372F1-7F91-442B-938D-A8AEF5C8D03E}" type="pres">
      <dgm:prSet presAssocID="{52A700E9-A995-40F4-BBCB-95BBF3608079}" presName="compNode" presStyleCnt="0"/>
      <dgm:spPr/>
    </dgm:pt>
    <dgm:pt modelId="{903C37F4-1BB6-4F34-91CF-16A2DE90E535}" type="pres">
      <dgm:prSet presAssocID="{52A700E9-A995-40F4-BBCB-95BBF3608079}" presName="bgRect" presStyleLbl="bgShp" presStyleIdx="2" presStyleCnt="3"/>
      <dgm:spPr>
        <a:solidFill>
          <a:schemeClr val="bg2"/>
        </a:solidFill>
      </dgm:spPr>
    </dgm:pt>
    <dgm:pt modelId="{DCD0C26A-C2E9-434E-97CF-9ECFE12E1457}" type="pres">
      <dgm:prSet presAssocID="{52A700E9-A995-40F4-BBCB-95BBF360807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Group"/>
        </a:ext>
      </dgm:extLst>
    </dgm:pt>
    <dgm:pt modelId="{FC64D3D3-97A3-4803-995F-F5065C9C5861}" type="pres">
      <dgm:prSet presAssocID="{52A700E9-A995-40F4-BBCB-95BBF3608079}" presName="spaceRect" presStyleCnt="0"/>
      <dgm:spPr/>
    </dgm:pt>
    <dgm:pt modelId="{29E962B0-7592-496A-917E-26D93BBD2ECA}" type="pres">
      <dgm:prSet presAssocID="{52A700E9-A995-40F4-BBCB-95BBF3608079}" presName="parTx" presStyleLbl="revTx" presStyleIdx="2" presStyleCnt="3">
        <dgm:presLayoutVars>
          <dgm:chMax val="0"/>
          <dgm:chPref val="0"/>
        </dgm:presLayoutVars>
      </dgm:prSet>
      <dgm:spPr/>
    </dgm:pt>
  </dgm:ptLst>
  <dgm:cxnLst>
    <dgm:cxn modelId="{4991D91B-AD30-704D-8793-F19F68EF20D3}" type="presOf" srcId="{FDCB1BB7-0774-460F-971D-599081B138C1}" destId="{2D5DF956-ADC1-4DF1-9E2D-3D6B188084C6}" srcOrd="0" destOrd="0" presId="urn:microsoft.com/office/officeart/2018/2/layout/IconVerticalSolidList"/>
    <dgm:cxn modelId="{9E5A6053-686D-4787-881E-6FE9B7A921D6}" srcId="{C9AE8E80-BD35-4E29-8641-5FDA135441EB}" destId="{EB11AB58-7F0E-4BF1-948D-58935D1DEB50}" srcOrd="0" destOrd="0" parTransId="{FE937B4A-B57E-46B2-9F4D-313EA19A1FB9}" sibTransId="{CAF5DBA6-B7FB-4E19-98C6-638C78EE3C9D}"/>
    <dgm:cxn modelId="{83FA1974-117C-CB4B-BAA3-A8A8BEDC2C49}" type="presOf" srcId="{C9AE8E80-BD35-4E29-8641-5FDA135441EB}" destId="{39EF5185-FF55-4FFB-B04A-3FCFD98B2AFD}" srcOrd="0" destOrd="0" presId="urn:microsoft.com/office/officeart/2018/2/layout/IconVerticalSolidList"/>
    <dgm:cxn modelId="{5B583487-5ECD-6249-9113-DC94C8998631}" type="presOf" srcId="{52A700E9-A995-40F4-BBCB-95BBF3608079}" destId="{29E962B0-7592-496A-917E-26D93BBD2ECA}" srcOrd="0" destOrd="0" presId="urn:microsoft.com/office/officeart/2018/2/layout/IconVerticalSolidList"/>
    <dgm:cxn modelId="{06D8D0BF-B13A-494C-8F80-A03C21C66312}" srcId="{C9AE8E80-BD35-4E29-8641-5FDA135441EB}" destId="{52A700E9-A995-40F4-BBCB-95BBF3608079}" srcOrd="2" destOrd="0" parTransId="{14A54784-733D-43A2-923F-5F7BC8690BB0}" sibTransId="{85F8CF90-2C44-45D1-9EE9-67A76E312FE4}"/>
    <dgm:cxn modelId="{681793C8-B2CA-4E3C-94C3-FF117C4B85C1}" srcId="{C9AE8E80-BD35-4E29-8641-5FDA135441EB}" destId="{FDCB1BB7-0774-460F-971D-599081B138C1}" srcOrd="1" destOrd="0" parTransId="{74A65D44-B3B2-4ACC-8B21-A3FF136F8D58}" sibTransId="{4814ECAF-CFA6-41BA-9F72-71874647E65D}"/>
    <dgm:cxn modelId="{446EA7E7-4398-574C-9CFA-2565203AA5B6}" type="presOf" srcId="{EB11AB58-7F0E-4BF1-948D-58935D1DEB50}" destId="{D353E894-C30E-4927-8797-1CFE961615D3}" srcOrd="0" destOrd="0" presId="urn:microsoft.com/office/officeart/2018/2/layout/IconVerticalSolidList"/>
    <dgm:cxn modelId="{ACD95BBB-15DC-964E-A711-1CBF10527F7F}" type="presParOf" srcId="{39EF5185-FF55-4FFB-B04A-3FCFD98B2AFD}" destId="{8097334F-7D8A-417E-A3FA-7D3856807293}" srcOrd="0" destOrd="0" presId="urn:microsoft.com/office/officeart/2018/2/layout/IconVerticalSolidList"/>
    <dgm:cxn modelId="{10875CE6-CA4B-5747-858E-BA9462C8E622}" type="presParOf" srcId="{8097334F-7D8A-417E-A3FA-7D3856807293}" destId="{454B17B3-CD85-4C66-B0E8-DAC03C8017AB}" srcOrd="0" destOrd="0" presId="urn:microsoft.com/office/officeart/2018/2/layout/IconVerticalSolidList"/>
    <dgm:cxn modelId="{A966F286-F18B-EF44-868D-B53561742296}" type="presParOf" srcId="{8097334F-7D8A-417E-A3FA-7D3856807293}" destId="{94CA45CF-0859-4F7E-9BD8-BA6709B1EA8A}" srcOrd="1" destOrd="0" presId="urn:microsoft.com/office/officeart/2018/2/layout/IconVerticalSolidList"/>
    <dgm:cxn modelId="{9B8ABCF5-CAD8-5D44-9EA5-450FB5BEE6DB}" type="presParOf" srcId="{8097334F-7D8A-417E-A3FA-7D3856807293}" destId="{331181BF-5531-4952-84DB-76CB7E28358D}" srcOrd="2" destOrd="0" presId="urn:microsoft.com/office/officeart/2018/2/layout/IconVerticalSolidList"/>
    <dgm:cxn modelId="{4930FF3C-7FA5-5344-97D4-82862EE7FAAA}" type="presParOf" srcId="{8097334F-7D8A-417E-A3FA-7D3856807293}" destId="{D353E894-C30E-4927-8797-1CFE961615D3}" srcOrd="3" destOrd="0" presId="urn:microsoft.com/office/officeart/2018/2/layout/IconVerticalSolidList"/>
    <dgm:cxn modelId="{65659542-9CC1-5748-92F4-79CE8368527A}" type="presParOf" srcId="{39EF5185-FF55-4FFB-B04A-3FCFD98B2AFD}" destId="{D7AEE46D-AC6E-495C-80D8-BD2A34EA292C}" srcOrd="1" destOrd="0" presId="urn:microsoft.com/office/officeart/2018/2/layout/IconVerticalSolidList"/>
    <dgm:cxn modelId="{094060A1-A098-974C-9C58-73673F947B6E}" type="presParOf" srcId="{39EF5185-FF55-4FFB-B04A-3FCFD98B2AFD}" destId="{30CB2F0E-942B-4B35-9F82-36FCBA8EA571}" srcOrd="2" destOrd="0" presId="urn:microsoft.com/office/officeart/2018/2/layout/IconVerticalSolidList"/>
    <dgm:cxn modelId="{E669731B-5E7C-EC45-A84B-AE86F53AECA7}" type="presParOf" srcId="{30CB2F0E-942B-4B35-9F82-36FCBA8EA571}" destId="{4B4E52B3-66DA-46FB-8D91-44283384222B}" srcOrd="0" destOrd="0" presId="urn:microsoft.com/office/officeart/2018/2/layout/IconVerticalSolidList"/>
    <dgm:cxn modelId="{CFEEAE68-49B5-F34B-A1F2-64F80099FF30}" type="presParOf" srcId="{30CB2F0E-942B-4B35-9F82-36FCBA8EA571}" destId="{AC0F470A-CD04-4F39-99D3-176802329BF5}" srcOrd="1" destOrd="0" presId="urn:microsoft.com/office/officeart/2018/2/layout/IconVerticalSolidList"/>
    <dgm:cxn modelId="{FF6966EE-1630-9342-9534-0DFDC4AC9726}" type="presParOf" srcId="{30CB2F0E-942B-4B35-9F82-36FCBA8EA571}" destId="{F2165097-9039-479C-A7AD-59C6674861A3}" srcOrd="2" destOrd="0" presId="urn:microsoft.com/office/officeart/2018/2/layout/IconVerticalSolidList"/>
    <dgm:cxn modelId="{DDF8557C-1EF1-C344-AB02-56A433E15347}" type="presParOf" srcId="{30CB2F0E-942B-4B35-9F82-36FCBA8EA571}" destId="{2D5DF956-ADC1-4DF1-9E2D-3D6B188084C6}" srcOrd="3" destOrd="0" presId="urn:microsoft.com/office/officeart/2018/2/layout/IconVerticalSolidList"/>
    <dgm:cxn modelId="{FA19A0AF-F651-E947-AD59-EDD1DA253FD1}" type="presParOf" srcId="{39EF5185-FF55-4FFB-B04A-3FCFD98B2AFD}" destId="{1BFCA0E0-835B-4B68-B86F-7D3728B2B4CC}" srcOrd="3" destOrd="0" presId="urn:microsoft.com/office/officeart/2018/2/layout/IconVerticalSolidList"/>
    <dgm:cxn modelId="{AA9D496B-B4A1-7747-81FD-04537EAF1A9A}" type="presParOf" srcId="{39EF5185-FF55-4FFB-B04A-3FCFD98B2AFD}" destId="{415372F1-7F91-442B-938D-A8AEF5C8D03E}" srcOrd="4" destOrd="0" presId="urn:microsoft.com/office/officeart/2018/2/layout/IconVerticalSolidList"/>
    <dgm:cxn modelId="{EFB92C1F-6E59-294A-84D4-53E7DE524F40}" type="presParOf" srcId="{415372F1-7F91-442B-938D-A8AEF5C8D03E}" destId="{903C37F4-1BB6-4F34-91CF-16A2DE90E535}" srcOrd="0" destOrd="0" presId="urn:microsoft.com/office/officeart/2018/2/layout/IconVerticalSolidList"/>
    <dgm:cxn modelId="{5AED5116-B63C-E545-B155-8319D21BD3AB}" type="presParOf" srcId="{415372F1-7F91-442B-938D-A8AEF5C8D03E}" destId="{DCD0C26A-C2E9-434E-97CF-9ECFE12E1457}" srcOrd="1" destOrd="0" presId="urn:microsoft.com/office/officeart/2018/2/layout/IconVerticalSolidList"/>
    <dgm:cxn modelId="{8FF0A94C-15ED-2144-AE7C-86320BEDE9E6}" type="presParOf" srcId="{415372F1-7F91-442B-938D-A8AEF5C8D03E}" destId="{FC64D3D3-97A3-4803-995F-F5065C9C5861}" srcOrd="2" destOrd="0" presId="urn:microsoft.com/office/officeart/2018/2/layout/IconVerticalSolidList"/>
    <dgm:cxn modelId="{489671F4-EC1E-C240-A237-F33843C5A28A}" type="presParOf" srcId="{415372F1-7F91-442B-938D-A8AEF5C8D03E}" destId="{29E962B0-7592-496A-917E-26D93BBD2ECA}" srcOrd="3" destOrd="0" presId="urn:microsoft.com/office/officeart/2018/2/layout/IconVerticalSolid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4B17B3-CD85-4C66-B0E8-DAC03C8017AB}">
      <dsp:nvSpPr>
        <dsp:cNvPr id="0" name=""/>
        <dsp:cNvSpPr/>
      </dsp:nvSpPr>
      <dsp:spPr>
        <a:xfrm>
          <a:off x="0" y="605"/>
          <a:ext cx="6578523" cy="1416357"/>
        </a:xfrm>
        <a:prstGeom prst="roundRect">
          <a:avLst>
            <a:gd name="adj" fmla="val 10000"/>
          </a:avLst>
        </a:prstGeom>
        <a:solidFill>
          <a:schemeClr val="bg2"/>
        </a:solidFill>
        <a:ln>
          <a:noFill/>
        </a:ln>
        <a:effectLst/>
      </dsp:spPr>
      <dsp:style>
        <a:lnRef idx="0">
          <a:scrgbClr r="0" g="0" b="0"/>
        </a:lnRef>
        <a:fillRef idx="1">
          <a:scrgbClr r="0" g="0" b="0"/>
        </a:fillRef>
        <a:effectRef idx="0">
          <a:scrgbClr r="0" g="0" b="0"/>
        </a:effectRef>
        <a:fontRef idx="minor"/>
      </dsp:style>
    </dsp:sp>
    <dsp:sp modelId="{94CA45CF-0859-4F7E-9BD8-BA6709B1EA8A}">
      <dsp:nvSpPr>
        <dsp:cNvPr id="0" name=""/>
        <dsp:cNvSpPr/>
      </dsp:nvSpPr>
      <dsp:spPr>
        <a:xfrm>
          <a:off x="428448" y="319285"/>
          <a:ext cx="778996" cy="77899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53E894-C30E-4927-8797-1CFE961615D3}">
      <dsp:nvSpPr>
        <dsp:cNvPr id="0" name=""/>
        <dsp:cNvSpPr/>
      </dsp:nvSpPr>
      <dsp:spPr>
        <a:xfrm>
          <a:off x="1635893" y="605"/>
          <a:ext cx="4942629" cy="1416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898" tIns="149898" rIns="149898" bIns="149898" numCol="1" spcCol="1270" anchor="ctr" anchorCtr="0">
          <a:noAutofit/>
        </a:bodyPr>
        <a:lstStyle/>
        <a:p>
          <a:pPr marL="0" lvl="0" indent="0" algn="l" defTabSz="1111250">
            <a:lnSpc>
              <a:spcPct val="100000"/>
            </a:lnSpc>
            <a:spcBef>
              <a:spcPct val="0"/>
            </a:spcBef>
            <a:spcAft>
              <a:spcPct val="35000"/>
            </a:spcAft>
            <a:buNone/>
          </a:pPr>
          <a:r>
            <a:rPr lang="en-US" sz="2500" kern="1200"/>
            <a:t>This lesson is for YOU</a:t>
          </a:r>
          <a:endParaRPr lang="en-US" sz="2500" kern="1200" dirty="0"/>
        </a:p>
      </dsp:txBody>
      <dsp:txXfrm>
        <a:off x="1635893" y="605"/>
        <a:ext cx="4942629" cy="1416357"/>
      </dsp:txXfrm>
    </dsp:sp>
    <dsp:sp modelId="{4B4E52B3-66DA-46FB-8D91-44283384222B}">
      <dsp:nvSpPr>
        <dsp:cNvPr id="0" name=""/>
        <dsp:cNvSpPr/>
      </dsp:nvSpPr>
      <dsp:spPr>
        <a:xfrm>
          <a:off x="0" y="1771052"/>
          <a:ext cx="6578523" cy="1416357"/>
        </a:xfrm>
        <a:prstGeom prst="roundRect">
          <a:avLst>
            <a:gd name="adj" fmla="val 10000"/>
          </a:avLst>
        </a:prstGeom>
        <a:solidFill>
          <a:schemeClr val="bg2"/>
        </a:solidFill>
        <a:ln>
          <a:noFill/>
        </a:ln>
        <a:effectLst/>
      </dsp:spPr>
      <dsp:style>
        <a:lnRef idx="0">
          <a:scrgbClr r="0" g="0" b="0"/>
        </a:lnRef>
        <a:fillRef idx="1">
          <a:scrgbClr r="0" g="0" b="0"/>
        </a:fillRef>
        <a:effectRef idx="0">
          <a:scrgbClr r="0" g="0" b="0"/>
        </a:effectRef>
        <a:fontRef idx="minor"/>
      </dsp:style>
    </dsp:sp>
    <dsp:sp modelId="{AC0F470A-CD04-4F39-99D3-176802329BF5}">
      <dsp:nvSpPr>
        <dsp:cNvPr id="0" name=""/>
        <dsp:cNvSpPr/>
      </dsp:nvSpPr>
      <dsp:spPr>
        <a:xfrm>
          <a:off x="428448" y="2089733"/>
          <a:ext cx="778996" cy="77899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5DF956-ADC1-4DF1-9E2D-3D6B188084C6}">
      <dsp:nvSpPr>
        <dsp:cNvPr id="0" name=""/>
        <dsp:cNvSpPr/>
      </dsp:nvSpPr>
      <dsp:spPr>
        <a:xfrm>
          <a:off x="1635893" y="1771052"/>
          <a:ext cx="4942629" cy="1416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898" tIns="149898" rIns="149898" bIns="149898" numCol="1" spcCol="1270" anchor="ctr" anchorCtr="0">
          <a:noAutofit/>
        </a:bodyPr>
        <a:lstStyle/>
        <a:p>
          <a:pPr marL="0" lvl="0" indent="0" algn="l" defTabSz="1111250">
            <a:lnSpc>
              <a:spcPct val="100000"/>
            </a:lnSpc>
            <a:spcBef>
              <a:spcPct val="0"/>
            </a:spcBef>
            <a:spcAft>
              <a:spcPct val="35000"/>
            </a:spcAft>
            <a:buNone/>
          </a:pPr>
          <a:r>
            <a:rPr lang="en-US" sz="2500" kern="1200"/>
            <a:t>Focus on YOUR shortcomings… then address them.</a:t>
          </a:r>
          <a:endParaRPr lang="en-US" sz="2500" kern="1200" dirty="0"/>
        </a:p>
      </dsp:txBody>
      <dsp:txXfrm>
        <a:off x="1635893" y="1771052"/>
        <a:ext cx="4942629" cy="1416357"/>
      </dsp:txXfrm>
    </dsp:sp>
    <dsp:sp modelId="{903C37F4-1BB6-4F34-91CF-16A2DE90E535}">
      <dsp:nvSpPr>
        <dsp:cNvPr id="0" name=""/>
        <dsp:cNvSpPr/>
      </dsp:nvSpPr>
      <dsp:spPr>
        <a:xfrm>
          <a:off x="0" y="3541499"/>
          <a:ext cx="6578523" cy="1416357"/>
        </a:xfrm>
        <a:prstGeom prst="roundRect">
          <a:avLst>
            <a:gd name="adj" fmla="val 10000"/>
          </a:avLst>
        </a:prstGeom>
        <a:solidFill>
          <a:schemeClr val="bg2"/>
        </a:solidFill>
        <a:ln>
          <a:noFill/>
        </a:ln>
        <a:effectLst/>
      </dsp:spPr>
      <dsp:style>
        <a:lnRef idx="0">
          <a:scrgbClr r="0" g="0" b="0"/>
        </a:lnRef>
        <a:fillRef idx="1">
          <a:scrgbClr r="0" g="0" b="0"/>
        </a:fillRef>
        <a:effectRef idx="0">
          <a:scrgbClr r="0" g="0" b="0"/>
        </a:effectRef>
        <a:fontRef idx="minor"/>
      </dsp:style>
    </dsp:sp>
    <dsp:sp modelId="{DCD0C26A-C2E9-434E-97CF-9ECFE12E1457}">
      <dsp:nvSpPr>
        <dsp:cNvPr id="0" name=""/>
        <dsp:cNvSpPr/>
      </dsp:nvSpPr>
      <dsp:spPr>
        <a:xfrm>
          <a:off x="428448" y="3860180"/>
          <a:ext cx="778996" cy="77899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E962B0-7592-496A-917E-26D93BBD2ECA}">
      <dsp:nvSpPr>
        <dsp:cNvPr id="0" name=""/>
        <dsp:cNvSpPr/>
      </dsp:nvSpPr>
      <dsp:spPr>
        <a:xfrm>
          <a:off x="1635893" y="3541499"/>
          <a:ext cx="4942629" cy="1416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898" tIns="149898" rIns="149898" bIns="149898" numCol="1" spcCol="1270" anchor="ctr" anchorCtr="0">
          <a:noAutofit/>
        </a:bodyPr>
        <a:lstStyle/>
        <a:p>
          <a:pPr marL="0" lvl="0" indent="0" algn="l" defTabSz="1111250">
            <a:lnSpc>
              <a:spcPct val="100000"/>
            </a:lnSpc>
            <a:spcBef>
              <a:spcPct val="0"/>
            </a:spcBef>
            <a:spcAft>
              <a:spcPct val="35000"/>
            </a:spcAft>
            <a:buNone/>
          </a:pPr>
          <a:r>
            <a:rPr lang="en-US" sz="2500" kern="1200" dirty="0"/>
            <a:t>Humble yourself before others you are reaching </a:t>
          </a:r>
        </a:p>
      </dsp:txBody>
      <dsp:txXfrm>
        <a:off x="1635893" y="3541499"/>
        <a:ext cx="4942629" cy="1416357"/>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AE22A-A04C-DD0B-87A5-B8E355A0D7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009FB5D-73F1-75D9-D84E-34E5853F45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942E76-8797-9F52-E7F2-392471D3AA3E}"/>
              </a:ext>
            </a:extLst>
          </p:cNvPr>
          <p:cNvSpPr>
            <a:spLocks noGrp="1"/>
          </p:cNvSpPr>
          <p:nvPr>
            <p:ph type="dt" sz="half" idx="10"/>
          </p:nvPr>
        </p:nvSpPr>
        <p:spPr/>
        <p:txBody>
          <a:bodyPr/>
          <a:lstStyle/>
          <a:p>
            <a:fld id="{3E3185EA-9729-1D41-8EB0-CD0D119920CD}" type="datetimeFigureOut">
              <a:rPr lang="en-US" smtClean="0"/>
              <a:t>7/17/22</a:t>
            </a:fld>
            <a:endParaRPr lang="en-US"/>
          </a:p>
        </p:txBody>
      </p:sp>
      <p:sp>
        <p:nvSpPr>
          <p:cNvPr id="5" name="Footer Placeholder 4">
            <a:extLst>
              <a:ext uri="{FF2B5EF4-FFF2-40B4-BE49-F238E27FC236}">
                <a16:creationId xmlns:a16="http://schemas.microsoft.com/office/drawing/2014/main" id="{6C349780-2F7A-A441-6395-C3EA02FD60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0077A3-B3B5-F38F-EE57-49E89424844F}"/>
              </a:ext>
            </a:extLst>
          </p:cNvPr>
          <p:cNvSpPr>
            <a:spLocks noGrp="1"/>
          </p:cNvSpPr>
          <p:nvPr>
            <p:ph type="sldNum" sz="quarter" idx="12"/>
          </p:nvPr>
        </p:nvSpPr>
        <p:spPr/>
        <p:txBody>
          <a:bodyPr/>
          <a:lstStyle/>
          <a:p>
            <a:fld id="{93AC6F39-528A-704E-B991-741A7A01647D}" type="slidenum">
              <a:rPr lang="en-US" smtClean="0"/>
              <a:t>‹#›</a:t>
            </a:fld>
            <a:endParaRPr lang="en-US"/>
          </a:p>
        </p:txBody>
      </p:sp>
    </p:spTree>
    <p:extLst>
      <p:ext uri="{BB962C8B-B14F-4D97-AF65-F5344CB8AC3E}">
        <p14:creationId xmlns:p14="http://schemas.microsoft.com/office/powerpoint/2010/main" val="2177521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210EB-DA83-7682-1DAF-61EEE2B1A2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806F1F-99C5-045B-F463-3B73DFB6C3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DB1B9F-1A6E-4A0F-DE72-19553541A0AC}"/>
              </a:ext>
            </a:extLst>
          </p:cNvPr>
          <p:cNvSpPr>
            <a:spLocks noGrp="1"/>
          </p:cNvSpPr>
          <p:nvPr>
            <p:ph type="dt" sz="half" idx="10"/>
          </p:nvPr>
        </p:nvSpPr>
        <p:spPr/>
        <p:txBody>
          <a:bodyPr/>
          <a:lstStyle/>
          <a:p>
            <a:fld id="{3E3185EA-9729-1D41-8EB0-CD0D119920CD}" type="datetimeFigureOut">
              <a:rPr lang="en-US" smtClean="0"/>
              <a:t>7/17/22</a:t>
            </a:fld>
            <a:endParaRPr lang="en-US"/>
          </a:p>
        </p:txBody>
      </p:sp>
      <p:sp>
        <p:nvSpPr>
          <p:cNvPr id="5" name="Footer Placeholder 4">
            <a:extLst>
              <a:ext uri="{FF2B5EF4-FFF2-40B4-BE49-F238E27FC236}">
                <a16:creationId xmlns:a16="http://schemas.microsoft.com/office/drawing/2014/main" id="{451E68B4-DF36-9D7E-47DF-FEF36AD51A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6D3B7B-D724-0E5C-4C10-1CFBE99E8A57}"/>
              </a:ext>
            </a:extLst>
          </p:cNvPr>
          <p:cNvSpPr>
            <a:spLocks noGrp="1"/>
          </p:cNvSpPr>
          <p:nvPr>
            <p:ph type="sldNum" sz="quarter" idx="12"/>
          </p:nvPr>
        </p:nvSpPr>
        <p:spPr/>
        <p:txBody>
          <a:bodyPr/>
          <a:lstStyle/>
          <a:p>
            <a:fld id="{93AC6F39-528A-704E-B991-741A7A01647D}" type="slidenum">
              <a:rPr lang="en-US" smtClean="0"/>
              <a:t>‹#›</a:t>
            </a:fld>
            <a:endParaRPr lang="en-US"/>
          </a:p>
        </p:txBody>
      </p:sp>
    </p:spTree>
    <p:extLst>
      <p:ext uri="{BB962C8B-B14F-4D97-AF65-F5344CB8AC3E}">
        <p14:creationId xmlns:p14="http://schemas.microsoft.com/office/powerpoint/2010/main" val="505170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CB1465-A026-A5DA-C6B6-A4716BF92C5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77F3057-1095-6DDC-C319-C020FEE0C7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928520-1A2C-4CB3-D84A-3E8E0AD540BD}"/>
              </a:ext>
            </a:extLst>
          </p:cNvPr>
          <p:cNvSpPr>
            <a:spLocks noGrp="1"/>
          </p:cNvSpPr>
          <p:nvPr>
            <p:ph type="dt" sz="half" idx="10"/>
          </p:nvPr>
        </p:nvSpPr>
        <p:spPr/>
        <p:txBody>
          <a:bodyPr/>
          <a:lstStyle/>
          <a:p>
            <a:fld id="{3E3185EA-9729-1D41-8EB0-CD0D119920CD}" type="datetimeFigureOut">
              <a:rPr lang="en-US" smtClean="0"/>
              <a:t>7/17/22</a:t>
            </a:fld>
            <a:endParaRPr lang="en-US"/>
          </a:p>
        </p:txBody>
      </p:sp>
      <p:sp>
        <p:nvSpPr>
          <p:cNvPr id="5" name="Footer Placeholder 4">
            <a:extLst>
              <a:ext uri="{FF2B5EF4-FFF2-40B4-BE49-F238E27FC236}">
                <a16:creationId xmlns:a16="http://schemas.microsoft.com/office/drawing/2014/main" id="{1D04F127-676E-3996-7056-7D0D61AAC1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318358-70FD-ADB4-D932-4997D1905C98}"/>
              </a:ext>
            </a:extLst>
          </p:cNvPr>
          <p:cNvSpPr>
            <a:spLocks noGrp="1"/>
          </p:cNvSpPr>
          <p:nvPr>
            <p:ph type="sldNum" sz="quarter" idx="12"/>
          </p:nvPr>
        </p:nvSpPr>
        <p:spPr/>
        <p:txBody>
          <a:bodyPr/>
          <a:lstStyle/>
          <a:p>
            <a:fld id="{93AC6F39-528A-704E-B991-741A7A01647D}" type="slidenum">
              <a:rPr lang="en-US" smtClean="0"/>
              <a:t>‹#›</a:t>
            </a:fld>
            <a:endParaRPr lang="en-US"/>
          </a:p>
        </p:txBody>
      </p:sp>
    </p:spTree>
    <p:extLst>
      <p:ext uri="{BB962C8B-B14F-4D97-AF65-F5344CB8AC3E}">
        <p14:creationId xmlns:p14="http://schemas.microsoft.com/office/powerpoint/2010/main" val="1146047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FD9E9-3BAD-0A5B-554F-5B18F7EA6B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34D947-7A46-721E-04EE-D59673733E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BD7BF5-5A7E-EB9B-0EA9-EDEEF6D56DA9}"/>
              </a:ext>
            </a:extLst>
          </p:cNvPr>
          <p:cNvSpPr>
            <a:spLocks noGrp="1"/>
          </p:cNvSpPr>
          <p:nvPr>
            <p:ph type="dt" sz="half" idx="10"/>
          </p:nvPr>
        </p:nvSpPr>
        <p:spPr/>
        <p:txBody>
          <a:bodyPr/>
          <a:lstStyle/>
          <a:p>
            <a:fld id="{3E3185EA-9729-1D41-8EB0-CD0D119920CD}" type="datetimeFigureOut">
              <a:rPr lang="en-US" smtClean="0"/>
              <a:t>7/17/22</a:t>
            </a:fld>
            <a:endParaRPr lang="en-US"/>
          </a:p>
        </p:txBody>
      </p:sp>
      <p:sp>
        <p:nvSpPr>
          <p:cNvPr id="5" name="Footer Placeholder 4">
            <a:extLst>
              <a:ext uri="{FF2B5EF4-FFF2-40B4-BE49-F238E27FC236}">
                <a16:creationId xmlns:a16="http://schemas.microsoft.com/office/drawing/2014/main" id="{47DF21CB-51B2-243E-6F1C-70AA272A03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F83143-A5BE-EFB1-06CA-BCA1B33706A0}"/>
              </a:ext>
            </a:extLst>
          </p:cNvPr>
          <p:cNvSpPr>
            <a:spLocks noGrp="1"/>
          </p:cNvSpPr>
          <p:nvPr>
            <p:ph type="sldNum" sz="quarter" idx="12"/>
          </p:nvPr>
        </p:nvSpPr>
        <p:spPr/>
        <p:txBody>
          <a:bodyPr/>
          <a:lstStyle/>
          <a:p>
            <a:fld id="{93AC6F39-528A-704E-B991-741A7A01647D}" type="slidenum">
              <a:rPr lang="en-US" smtClean="0"/>
              <a:t>‹#›</a:t>
            </a:fld>
            <a:endParaRPr lang="en-US"/>
          </a:p>
        </p:txBody>
      </p:sp>
    </p:spTree>
    <p:extLst>
      <p:ext uri="{BB962C8B-B14F-4D97-AF65-F5344CB8AC3E}">
        <p14:creationId xmlns:p14="http://schemas.microsoft.com/office/powerpoint/2010/main" val="1500522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917C9-0E48-77B6-B801-91C5503277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81685A-4801-8B6A-3F0A-3E7EBD3140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377F2F-2703-CA16-71D7-D4B0F41A4576}"/>
              </a:ext>
            </a:extLst>
          </p:cNvPr>
          <p:cNvSpPr>
            <a:spLocks noGrp="1"/>
          </p:cNvSpPr>
          <p:nvPr>
            <p:ph type="dt" sz="half" idx="10"/>
          </p:nvPr>
        </p:nvSpPr>
        <p:spPr/>
        <p:txBody>
          <a:bodyPr/>
          <a:lstStyle/>
          <a:p>
            <a:fld id="{3E3185EA-9729-1D41-8EB0-CD0D119920CD}" type="datetimeFigureOut">
              <a:rPr lang="en-US" smtClean="0"/>
              <a:t>7/17/22</a:t>
            </a:fld>
            <a:endParaRPr lang="en-US"/>
          </a:p>
        </p:txBody>
      </p:sp>
      <p:sp>
        <p:nvSpPr>
          <p:cNvPr id="5" name="Footer Placeholder 4">
            <a:extLst>
              <a:ext uri="{FF2B5EF4-FFF2-40B4-BE49-F238E27FC236}">
                <a16:creationId xmlns:a16="http://schemas.microsoft.com/office/drawing/2014/main" id="{856E5B98-1322-D940-4F94-27F01D4585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F61713-C244-7C8E-235C-2E9D3E116306}"/>
              </a:ext>
            </a:extLst>
          </p:cNvPr>
          <p:cNvSpPr>
            <a:spLocks noGrp="1"/>
          </p:cNvSpPr>
          <p:nvPr>
            <p:ph type="sldNum" sz="quarter" idx="12"/>
          </p:nvPr>
        </p:nvSpPr>
        <p:spPr/>
        <p:txBody>
          <a:bodyPr/>
          <a:lstStyle/>
          <a:p>
            <a:fld id="{93AC6F39-528A-704E-B991-741A7A01647D}" type="slidenum">
              <a:rPr lang="en-US" smtClean="0"/>
              <a:t>‹#›</a:t>
            </a:fld>
            <a:endParaRPr lang="en-US"/>
          </a:p>
        </p:txBody>
      </p:sp>
    </p:spTree>
    <p:extLst>
      <p:ext uri="{BB962C8B-B14F-4D97-AF65-F5344CB8AC3E}">
        <p14:creationId xmlns:p14="http://schemas.microsoft.com/office/powerpoint/2010/main" val="1946838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AFA91-F498-562B-EED9-1C423F3993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9ACA65-96D7-9340-B055-989F2E792E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F7990B-1290-F40A-AA7E-3439A77D35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B3054A-AD70-6583-700A-EC8FFD0A8E5B}"/>
              </a:ext>
            </a:extLst>
          </p:cNvPr>
          <p:cNvSpPr>
            <a:spLocks noGrp="1"/>
          </p:cNvSpPr>
          <p:nvPr>
            <p:ph type="dt" sz="half" idx="10"/>
          </p:nvPr>
        </p:nvSpPr>
        <p:spPr/>
        <p:txBody>
          <a:bodyPr/>
          <a:lstStyle/>
          <a:p>
            <a:fld id="{3E3185EA-9729-1D41-8EB0-CD0D119920CD}" type="datetimeFigureOut">
              <a:rPr lang="en-US" smtClean="0"/>
              <a:t>7/17/22</a:t>
            </a:fld>
            <a:endParaRPr lang="en-US"/>
          </a:p>
        </p:txBody>
      </p:sp>
      <p:sp>
        <p:nvSpPr>
          <p:cNvPr id="6" name="Footer Placeholder 5">
            <a:extLst>
              <a:ext uri="{FF2B5EF4-FFF2-40B4-BE49-F238E27FC236}">
                <a16:creationId xmlns:a16="http://schemas.microsoft.com/office/drawing/2014/main" id="{88E6E19B-1DE8-55FA-B887-0A4D6C395E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9539E1-1C17-7D8D-3A19-70A40846D172}"/>
              </a:ext>
            </a:extLst>
          </p:cNvPr>
          <p:cNvSpPr>
            <a:spLocks noGrp="1"/>
          </p:cNvSpPr>
          <p:nvPr>
            <p:ph type="sldNum" sz="quarter" idx="12"/>
          </p:nvPr>
        </p:nvSpPr>
        <p:spPr/>
        <p:txBody>
          <a:bodyPr/>
          <a:lstStyle/>
          <a:p>
            <a:fld id="{93AC6F39-528A-704E-B991-741A7A01647D}" type="slidenum">
              <a:rPr lang="en-US" smtClean="0"/>
              <a:t>‹#›</a:t>
            </a:fld>
            <a:endParaRPr lang="en-US"/>
          </a:p>
        </p:txBody>
      </p:sp>
    </p:spTree>
    <p:extLst>
      <p:ext uri="{BB962C8B-B14F-4D97-AF65-F5344CB8AC3E}">
        <p14:creationId xmlns:p14="http://schemas.microsoft.com/office/powerpoint/2010/main" val="3457875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B4809-99F3-F8EE-BB3D-6A933ED2B55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692396-B9D1-F582-2CE2-5AE024A9DA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AD3BB0-03DD-B154-FDBE-E26252A9E3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EB57A06-B556-3BB9-E57F-ABC44091DE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C1DFD1-3D40-1CF0-3EFC-F90B217E76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727E1D-5D1F-0CF7-48B4-18DB8248B1F3}"/>
              </a:ext>
            </a:extLst>
          </p:cNvPr>
          <p:cNvSpPr>
            <a:spLocks noGrp="1"/>
          </p:cNvSpPr>
          <p:nvPr>
            <p:ph type="dt" sz="half" idx="10"/>
          </p:nvPr>
        </p:nvSpPr>
        <p:spPr/>
        <p:txBody>
          <a:bodyPr/>
          <a:lstStyle/>
          <a:p>
            <a:fld id="{3E3185EA-9729-1D41-8EB0-CD0D119920CD}" type="datetimeFigureOut">
              <a:rPr lang="en-US" smtClean="0"/>
              <a:t>7/17/22</a:t>
            </a:fld>
            <a:endParaRPr lang="en-US"/>
          </a:p>
        </p:txBody>
      </p:sp>
      <p:sp>
        <p:nvSpPr>
          <p:cNvPr id="8" name="Footer Placeholder 7">
            <a:extLst>
              <a:ext uri="{FF2B5EF4-FFF2-40B4-BE49-F238E27FC236}">
                <a16:creationId xmlns:a16="http://schemas.microsoft.com/office/drawing/2014/main" id="{AA8C310A-D2DD-E95C-7711-7733973C4A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8EC813C-3B98-A2FB-335A-0F7CA0BB3F62}"/>
              </a:ext>
            </a:extLst>
          </p:cNvPr>
          <p:cNvSpPr>
            <a:spLocks noGrp="1"/>
          </p:cNvSpPr>
          <p:nvPr>
            <p:ph type="sldNum" sz="quarter" idx="12"/>
          </p:nvPr>
        </p:nvSpPr>
        <p:spPr/>
        <p:txBody>
          <a:bodyPr/>
          <a:lstStyle/>
          <a:p>
            <a:fld id="{93AC6F39-528A-704E-B991-741A7A01647D}" type="slidenum">
              <a:rPr lang="en-US" smtClean="0"/>
              <a:t>‹#›</a:t>
            </a:fld>
            <a:endParaRPr lang="en-US"/>
          </a:p>
        </p:txBody>
      </p:sp>
    </p:spTree>
    <p:extLst>
      <p:ext uri="{BB962C8B-B14F-4D97-AF65-F5344CB8AC3E}">
        <p14:creationId xmlns:p14="http://schemas.microsoft.com/office/powerpoint/2010/main" val="3585008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B4E99-F54D-7B7F-7B35-40843E95FC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08FFE7-12AD-0C5B-2841-5B30447834AC}"/>
              </a:ext>
            </a:extLst>
          </p:cNvPr>
          <p:cNvSpPr>
            <a:spLocks noGrp="1"/>
          </p:cNvSpPr>
          <p:nvPr>
            <p:ph type="dt" sz="half" idx="10"/>
          </p:nvPr>
        </p:nvSpPr>
        <p:spPr/>
        <p:txBody>
          <a:bodyPr/>
          <a:lstStyle/>
          <a:p>
            <a:fld id="{3E3185EA-9729-1D41-8EB0-CD0D119920CD}" type="datetimeFigureOut">
              <a:rPr lang="en-US" smtClean="0"/>
              <a:t>7/17/22</a:t>
            </a:fld>
            <a:endParaRPr lang="en-US"/>
          </a:p>
        </p:txBody>
      </p:sp>
      <p:sp>
        <p:nvSpPr>
          <p:cNvPr id="4" name="Footer Placeholder 3">
            <a:extLst>
              <a:ext uri="{FF2B5EF4-FFF2-40B4-BE49-F238E27FC236}">
                <a16:creationId xmlns:a16="http://schemas.microsoft.com/office/drawing/2014/main" id="{44000A77-C333-115D-8DF5-AAE888D6549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E6A154-7503-653A-BE39-25A7C242FC23}"/>
              </a:ext>
            </a:extLst>
          </p:cNvPr>
          <p:cNvSpPr>
            <a:spLocks noGrp="1"/>
          </p:cNvSpPr>
          <p:nvPr>
            <p:ph type="sldNum" sz="quarter" idx="12"/>
          </p:nvPr>
        </p:nvSpPr>
        <p:spPr/>
        <p:txBody>
          <a:bodyPr/>
          <a:lstStyle/>
          <a:p>
            <a:fld id="{93AC6F39-528A-704E-B991-741A7A01647D}" type="slidenum">
              <a:rPr lang="en-US" smtClean="0"/>
              <a:t>‹#›</a:t>
            </a:fld>
            <a:endParaRPr lang="en-US"/>
          </a:p>
        </p:txBody>
      </p:sp>
    </p:spTree>
    <p:extLst>
      <p:ext uri="{BB962C8B-B14F-4D97-AF65-F5344CB8AC3E}">
        <p14:creationId xmlns:p14="http://schemas.microsoft.com/office/powerpoint/2010/main" val="3130132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02D240-A848-3005-58F2-FC969047BF6B}"/>
              </a:ext>
            </a:extLst>
          </p:cNvPr>
          <p:cNvSpPr>
            <a:spLocks noGrp="1"/>
          </p:cNvSpPr>
          <p:nvPr>
            <p:ph type="dt" sz="half" idx="10"/>
          </p:nvPr>
        </p:nvSpPr>
        <p:spPr/>
        <p:txBody>
          <a:bodyPr/>
          <a:lstStyle/>
          <a:p>
            <a:fld id="{3E3185EA-9729-1D41-8EB0-CD0D119920CD}" type="datetimeFigureOut">
              <a:rPr lang="en-US" smtClean="0"/>
              <a:t>7/17/22</a:t>
            </a:fld>
            <a:endParaRPr lang="en-US"/>
          </a:p>
        </p:txBody>
      </p:sp>
      <p:sp>
        <p:nvSpPr>
          <p:cNvPr id="3" name="Footer Placeholder 2">
            <a:extLst>
              <a:ext uri="{FF2B5EF4-FFF2-40B4-BE49-F238E27FC236}">
                <a16:creationId xmlns:a16="http://schemas.microsoft.com/office/drawing/2014/main" id="{009AC378-DA06-74FE-2154-A565031C099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ED4BED-EC57-E2C8-3DEB-372FF1D83997}"/>
              </a:ext>
            </a:extLst>
          </p:cNvPr>
          <p:cNvSpPr>
            <a:spLocks noGrp="1"/>
          </p:cNvSpPr>
          <p:nvPr>
            <p:ph type="sldNum" sz="quarter" idx="12"/>
          </p:nvPr>
        </p:nvSpPr>
        <p:spPr/>
        <p:txBody>
          <a:bodyPr/>
          <a:lstStyle/>
          <a:p>
            <a:fld id="{93AC6F39-528A-704E-B991-741A7A01647D}" type="slidenum">
              <a:rPr lang="en-US" smtClean="0"/>
              <a:t>‹#›</a:t>
            </a:fld>
            <a:endParaRPr lang="en-US"/>
          </a:p>
        </p:txBody>
      </p:sp>
    </p:spTree>
    <p:extLst>
      <p:ext uri="{BB962C8B-B14F-4D97-AF65-F5344CB8AC3E}">
        <p14:creationId xmlns:p14="http://schemas.microsoft.com/office/powerpoint/2010/main" val="970450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8E6E3-E266-D8E7-F9A9-ACFBB1EBC6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F617D2-BB14-E75F-8DCE-43D3C9D2B0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55C7FE1-F2A4-D094-855F-71CCA49A61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EE6469-FA6E-550E-8DC3-C88E3173BD97}"/>
              </a:ext>
            </a:extLst>
          </p:cNvPr>
          <p:cNvSpPr>
            <a:spLocks noGrp="1"/>
          </p:cNvSpPr>
          <p:nvPr>
            <p:ph type="dt" sz="half" idx="10"/>
          </p:nvPr>
        </p:nvSpPr>
        <p:spPr/>
        <p:txBody>
          <a:bodyPr/>
          <a:lstStyle/>
          <a:p>
            <a:fld id="{3E3185EA-9729-1D41-8EB0-CD0D119920CD}" type="datetimeFigureOut">
              <a:rPr lang="en-US" smtClean="0"/>
              <a:t>7/17/22</a:t>
            </a:fld>
            <a:endParaRPr lang="en-US"/>
          </a:p>
        </p:txBody>
      </p:sp>
      <p:sp>
        <p:nvSpPr>
          <p:cNvPr id="6" name="Footer Placeholder 5">
            <a:extLst>
              <a:ext uri="{FF2B5EF4-FFF2-40B4-BE49-F238E27FC236}">
                <a16:creationId xmlns:a16="http://schemas.microsoft.com/office/drawing/2014/main" id="{43701A24-2659-EBAC-9938-9F634BA311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F6F981-7E95-16E7-070C-2BD73E6BD8AF}"/>
              </a:ext>
            </a:extLst>
          </p:cNvPr>
          <p:cNvSpPr>
            <a:spLocks noGrp="1"/>
          </p:cNvSpPr>
          <p:nvPr>
            <p:ph type="sldNum" sz="quarter" idx="12"/>
          </p:nvPr>
        </p:nvSpPr>
        <p:spPr/>
        <p:txBody>
          <a:bodyPr/>
          <a:lstStyle/>
          <a:p>
            <a:fld id="{93AC6F39-528A-704E-B991-741A7A01647D}" type="slidenum">
              <a:rPr lang="en-US" smtClean="0"/>
              <a:t>‹#›</a:t>
            </a:fld>
            <a:endParaRPr lang="en-US"/>
          </a:p>
        </p:txBody>
      </p:sp>
    </p:spTree>
    <p:extLst>
      <p:ext uri="{BB962C8B-B14F-4D97-AF65-F5344CB8AC3E}">
        <p14:creationId xmlns:p14="http://schemas.microsoft.com/office/powerpoint/2010/main" val="1084093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E0899-1E77-5A62-5B5F-0B80A2C18B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64D6DD8-F36B-3541-57B2-C85F5415C5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18BA884-0581-9655-0D4A-7C7156D69B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510C9A-B8ED-48A7-95BB-2764AF31324E}"/>
              </a:ext>
            </a:extLst>
          </p:cNvPr>
          <p:cNvSpPr>
            <a:spLocks noGrp="1"/>
          </p:cNvSpPr>
          <p:nvPr>
            <p:ph type="dt" sz="half" idx="10"/>
          </p:nvPr>
        </p:nvSpPr>
        <p:spPr/>
        <p:txBody>
          <a:bodyPr/>
          <a:lstStyle/>
          <a:p>
            <a:fld id="{3E3185EA-9729-1D41-8EB0-CD0D119920CD}" type="datetimeFigureOut">
              <a:rPr lang="en-US" smtClean="0"/>
              <a:t>7/17/22</a:t>
            </a:fld>
            <a:endParaRPr lang="en-US"/>
          </a:p>
        </p:txBody>
      </p:sp>
      <p:sp>
        <p:nvSpPr>
          <p:cNvPr id="6" name="Footer Placeholder 5">
            <a:extLst>
              <a:ext uri="{FF2B5EF4-FFF2-40B4-BE49-F238E27FC236}">
                <a16:creationId xmlns:a16="http://schemas.microsoft.com/office/drawing/2014/main" id="{6A96DB9A-373A-D21B-E692-8BDC69030A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E975DF-A644-8D56-BF42-B2A7168DAF44}"/>
              </a:ext>
            </a:extLst>
          </p:cNvPr>
          <p:cNvSpPr>
            <a:spLocks noGrp="1"/>
          </p:cNvSpPr>
          <p:nvPr>
            <p:ph type="sldNum" sz="quarter" idx="12"/>
          </p:nvPr>
        </p:nvSpPr>
        <p:spPr/>
        <p:txBody>
          <a:bodyPr/>
          <a:lstStyle/>
          <a:p>
            <a:fld id="{93AC6F39-528A-704E-B991-741A7A01647D}" type="slidenum">
              <a:rPr lang="en-US" smtClean="0"/>
              <a:t>‹#›</a:t>
            </a:fld>
            <a:endParaRPr lang="en-US"/>
          </a:p>
        </p:txBody>
      </p:sp>
    </p:spTree>
    <p:extLst>
      <p:ext uri="{BB962C8B-B14F-4D97-AF65-F5344CB8AC3E}">
        <p14:creationId xmlns:p14="http://schemas.microsoft.com/office/powerpoint/2010/main" val="3840919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2413B0-34DE-6BAB-22C8-12AB131C6D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96D3C19-36B1-15E1-CAA6-633EC6FCA6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12999C-6BD3-9069-4D80-36B341919A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3185EA-9729-1D41-8EB0-CD0D119920CD}" type="datetimeFigureOut">
              <a:rPr lang="en-US" smtClean="0"/>
              <a:t>7/17/22</a:t>
            </a:fld>
            <a:endParaRPr lang="en-US"/>
          </a:p>
        </p:txBody>
      </p:sp>
      <p:sp>
        <p:nvSpPr>
          <p:cNvPr id="5" name="Footer Placeholder 4">
            <a:extLst>
              <a:ext uri="{FF2B5EF4-FFF2-40B4-BE49-F238E27FC236}">
                <a16:creationId xmlns:a16="http://schemas.microsoft.com/office/drawing/2014/main" id="{2FBAFF4E-1886-5CB1-8B7D-354F39502E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CB68C0D-F23E-B1EF-A2A7-F01AE03A09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C6F39-528A-704E-B991-741A7A01647D}" type="slidenum">
              <a:rPr lang="en-US" smtClean="0"/>
              <a:t>‹#›</a:t>
            </a:fld>
            <a:endParaRPr lang="en-US"/>
          </a:p>
        </p:txBody>
      </p:sp>
    </p:spTree>
    <p:extLst>
      <p:ext uri="{BB962C8B-B14F-4D97-AF65-F5344CB8AC3E}">
        <p14:creationId xmlns:p14="http://schemas.microsoft.com/office/powerpoint/2010/main" val="3660355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475749F-F487-4EFB-ABC7-C1359590EB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D58DA9-8DEF-CB95-155B-34E65A10530B}"/>
              </a:ext>
            </a:extLst>
          </p:cNvPr>
          <p:cNvSpPr>
            <a:spLocks noGrp="1"/>
          </p:cNvSpPr>
          <p:nvPr>
            <p:ph type="ctrTitle"/>
          </p:nvPr>
        </p:nvSpPr>
        <p:spPr>
          <a:xfrm>
            <a:off x="880281" y="921452"/>
            <a:ext cx="4985018" cy="3268639"/>
          </a:xfrm>
        </p:spPr>
        <p:txBody>
          <a:bodyPr anchor="b">
            <a:normAutofit/>
          </a:bodyPr>
          <a:lstStyle/>
          <a:p>
            <a:pPr algn="l"/>
            <a:r>
              <a:rPr lang="en-US" sz="7200" dirty="0"/>
              <a:t>Hindrances to making disciples</a:t>
            </a:r>
          </a:p>
        </p:txBody>
      </p:sp>
      <p:sp>
        <p:nvSpPr>
          <p:cNvPr id="3" name="Subtitle 2">
            <a:extLst>
              <a:ext uri="{FF2B5EF4-FFF2-40B4-BE49-F238E27FC236}">
                <a16:creationId xmlns:a16="http://schemas.microsoft.com/office/drawing/2014/main" id="{09C70713-7AE4-C094-3BEC-ADDD1126E7FA}"/>
              </a:ext>
            </a:extLst>
          </p:cNvPr>
          <p:cNvSpPr>
            <a:spLocks noGrp="1"/>
          </p:cNvSpPr>
          <p:nvPr>
            <p:ph type="subTitle" idx="1"/>
          </p:nvPr>
        </p:nvSpPr>
        <p:spPr>
          <a:xfrm>
            <a:off x="880281" y="4285129"/>
            <a:ext cx="4985017" cy="1420409"/>
          </a:xfrm>
        </p:spPr>
        <p:txBody>
          <a:bodyPr anchor="t">
            <a:normAutofit/>
          </a:bodyPr>
          <a:lstStyle/>
          <a:p>
            <a:pPr algn="l"/>
            <a:endParaRPr lang="en-US" dirty="0"/>
          </a:p>
        </p:txBody>
      </p:sp>
      <p:sp>
        <p:nvSpPr>
          <p:cNvPr id="10" name="Freeform: Shape 9">
            <a:extLst>
              <a:ext uri="{FF2B5EF4-FFF2-40B4-BE49-F238E27FC236}">
                <a16:creationId xmlns:a16="http://schemas.microsoft.com/office/drawing/2014/main" id="{16D6FAA8-41A5-46EA-A8AB-E9D2754A6F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00601" y="1073777"/>
            <a:ext cx="5623281" cy="4686943"/>
          </a:xfrm>
          <a:custGeom>
            <a:avLst/>
            <a:gdLst>
              <a:gd name="connsiteX0" fmla="*/ 2768595 w 4574113"/>
              <a:gd name="connsiteY0" fmla="*/ 2476119 h 3812472"/>
              <a:gd name="connsiteX1" fmla="*/ 3374676 w 4574113"/>
              <a:gd name="connsiteY1" fmla="*/ 2476119 h 3812472"/>
              <a:gd name="connsiteX2" fmla="*/ 3403209 w 4574113"/>
              <a:gd name="connsiteY2" fmla="*/ 2479909 h 3812472"/>
              <a:gd name="connsiteX3" fmla="*/ 3422833 w 4574113"/>
              <a:gd name="connsiteY3" fmla="*/ 2488137 h 3812472"/>
              <a:gd name="connsiteX4" fmla="*/ 3410840 w 4574113"/>
              <a:gd name="connsiteY4" fmla="*/ 2508879 h 3812472"/>
              <a:gd name="connsiteX5" fmla="*/ 2985934 w 4574113"/>
              <a:gd name="connsiteY5" fmla="*/ 3243764 h 3812472"/>
              <a:gd name="connsiteX6" fmla="*/ 2732784 w 4574113"/>
              <a:gd name="connsiteY6" fmla="*/ 3390890 h 3812472"/>
              <a:gd name="connsiteX7" fmla="*/ 2529297 w 4574113"/>
              <a:gd name="connsiteY7" fmla="*/ 3390890 h 3812472"/>
              <a:gd name="connsiteX8" fmla="*/ 2505559 w 4574113"/>
              <a:gd name="connsiteY8" fmla="*/ 3390890 h 3812472"/>
              <a:gd name="connsiteX9" fmla="*/ 2482907 w 4574113"/>
              <a:gd name="connsiteY9" fmla="*/ 3351884 h 3812472"/>
              <a:gd name="connsiteX10" fmla="*/ 2371959 w 4574113"/>
              <a:gd name="connsiteY10" fmla="*/ 3160822 h 3812472"/>
              <a:gd name="connsiteX11" fmla="*/ 2371959 w 4574113"/>
              <a:gd name="connsiteY11" fmla="*/ 3053878 h 3812472"/>
              <a:gd name="connsiteX12" fmla="*/ 2675654 w 4574113"/>
              <a:gd name="connsiteY12" fmla="*/ 2530895 h 3812472"/>
              <a:gd name="connsiteX13" fmla="*/ 2768595 w 4574113"/>
              <a:gd name="connsiteY13" fmla="*/ 2476119 h 3812472"/>
              <a:gd name="connsiteX14" fmla="*/ 3909778 w 4574113"/>
              <a:gd name="connsiteY14" fmla="*/ 676847 h 3812472"/>
              <a:gd name="connsiteX15" fmla="*/ 4305516 w 4574113"/>
              <a:gd name="connsiteY15" fmla="*/ 676847 h 3812472"/>
              <a:gd name="connsiteX16" fmla="*/ 4367056 w 4574113"/>
              <a:gd name="connsiteY16" fmla="*/ 712612 h 3812472"/>
              <a:gd name="connsiteX17" fmla="*/ 4564498 w 4574113"/>
              <a:gd name="connsiteY17" fmla="*/ 1054092 h 3812472"/>
              <a:gd name="connsiteX18" fmla="*/ 4564498 w 4574113"/>
              <a:gd name="connsiteY18" fmla="*/ 1123921 h 3812472"/>
              <a:gd name="connsiteX19" fmla="*/ 4367056 w 4574113"/>
              <a:gd name="connsiteY19" fmla="*/ 1465401 h 3812472"/>
              <a:gd name="connsiteX20" fmla="*/ 4305516 w 4574113"/>
              <a:gd name="connsiteY20" fmla="*/ 1501167 h 3812472"/>
              <a:gd name="connsiteX21" fmla="*/ 3909778 w 4574113"/>
              <a:gd name="connsiteY21" fmla="*/ 1501167 h 3812472"/>
              <a:gd name="connsiteX22" fmla="*/ 3849091 w 4574113"/>
              <a:gd name="connsiteY22" fmla="*/ 1465401 h 3812472"/>
              <a:gd name="connsiteX23" fmla="*/ 3650795 w 4574113"/>
              <a:gd name="connsiteY23" fmla="*/ 1123921 h 3812472"/>
              <a:gd name="connsiteX24" fmla="*/ 3650795 w 4574113"/>
              <a:gd name="connsiteY24" fmla="*/ 1054092 h 3812472"/>
              <a:gd name="connsiteX25" fmla="*/ 3849091 w 4574113"/>
              <a:gd name="connsiteY25" fmla="*/ 712612 h 3812472"/>
              <a:gd name="connsiteX26" fmla="*/ 3909778 w 4574113"/>
              <a:gd name="connsiteY26" fmla="*/ 676847 h 3812472"/>
              <a:gd name="connsiteX27" fmla="*/ 1104892 w 4574113"/>
              <a:gd name="connsiteY27" fmla="*/ 0 h 3812472"/>
              <a:gd name="connsiteX28" fmla="*/ 2732784 w 4574113"/>
              <a:gd name="connsiteY28" fmla="*/ 0 h 3812472"/>
              <a:gd name="connsiteX29" fmla="*/ 2985934 w 4574113"/>
              <a:gd name="connsiteY29" fmla="*/ 147125 h 3812472"/>
              <a:gd name="connsiteX30" fmla="*/ 3798122 w 4574113"/>
              <a:gd name="connsiteY30" fmla="*/ 1551823 h 3812472"/>
              <a:gd name="connsiteX31" fmla="*/ 3798122 w 4574113"/>
              <a:gd name="connsiteY31" fmla="*/ 1839068 h 3812472"/>
              <a:gd name="connsiteX32" fmla="*/ 3496551 w 4574113"/>
              <a:gd name="connsiteY32" fmla="*/ 2360642 h 3812472"/>
              <a:gd name="connsiteX33" fmla="*/ 3471135 w 4574113"/>
              <a:gd name="connsiteY33" fmla="*/ 2404597 h 3812472"/>
              <a:gd name="connsiteX34" fmla="*/ 3472029 w 4574113"/>
              <a:gd name="connsiteY34" fmla="*/ 2404972 h 3812472"/>
              <a:gd name="connsiteX35" fmla="*/ 3516881 w 4574113"/>
              <a:gd name="connsiteY35" fmla="*/ 2450209 h 3812472"/>
              <a:gd name="connsiteX36" fmla="*/ 3857970 w 4574113"/>
              <a:gd name="connsiteY36" fmla="*/ 3040131 h 3812472"/>
              <a:gd name="connsiteX37" fmla="*/ 3857970 w 4574113"/>
              <a:gd name="connsiteY37" fmla="*/ 3160764 h 3812472"/>
              <a:gd name="connsiteX38" fmla="*/ 3516881 w 4574113"/>
              <a:gd name="connsiteY38" fmla="*/ 3750684 h 3812472"/>
              <a:gd name="connsiteX39" fmla="*/ 3410567 w 4574113"/>
              <a:gd name="connsiteY39" fmla="*/ 3812472 h 3812472"/>
              <a:gd name="connsiteX40" fmla="*/ 2726911 w 4574113"/>
              <a:gd name="connsiteY40" fmla="*/ 3812472 h 3812472"/>
              <a:gd name="connsiteX41" fmla="*/ 2622074 w 4574113"/>
              <a:gd name="connsiteY41" fmla="*/ 3750684 h 3812472"/>
              <a:gd name="connsiteX42" fmla="*/ 2438330 w 4574113"/>
              <a:gd name="connsiteY42" fmla="*/ 3434265 h 3812472"/>
              <a:gd name="connsiteX43" fmla="*/ 2417573 w 4574113"/>
              <a:gd name="connsiteY43" fmla="*/ 3398519 h 3812472"/>
              <a:gd name="connsiteX44" fmla="*/ 2433905 w 4574113"/>
              <a:gd name="connsiteY44" fmla="*/ 3398519 h 3812472"/>
              <a:gd name="connsiteX45" fmla="*/ 2511101 w 4574113"/>
              <a:gd name="connsiteY45" fmla="*/ 3398519 h 3812472"/>
              <a:gd name="connsiteX46" fmla="*/ 2544636 w 4574113"/>
              <a:gd name="connsiteY46" fmla="*/ 3456269 h 3812472"/>
              <a:gd name="connsiteX47" fmla="*/ 2672757 w 4574113"/>
              <a:gd name="connsiteY47" fmla="*/ 3676902 h 3812472"/>
              <a:gd name="connsiteX48" fmla="*/ 2765699 w 4574113"/>
              <a:gd name="connsiteY48" fmla="*/ 3731679 h 3812472"/>
              <a:gd name="connsiteX49" fmla="*/ 3371780 w 4574113"/>
              <a:gd name="connsiteY49" fmla="*/ 3731679 h 3812472"/>
              <a:gd name="connsiteX50" fmla="*/ 3466029 w 4574113"/>
              <a:gd name="connsiteY50" fmla="*/ 3676902 h 3812472"/>
              <a:gd name="connsiteX51" fmla="*/ 3768415 w 4574113"/>
              <a:gd name="connsiteY51" fmla="*/ 3153920 h 3812472"/>
              <a:gd name="connsiteX52" fmla="*/ 3768415 w 4574113"/>
              <a:gd name="connsiteY52" fmla="*/ 3046975 h 3812472"/>
              <a:gd name="connsiteX53" fmla="*/ 3466029 w 4574113"/>
              <a:gd name="connsiteY53" fmla="*/ 2523992 h 3812472"/>
              <a:gd name="connsiteX54" fmla="*/ 3426268 w 4574113"/>
              <a:gd name="connsiteY54" fmla="*/ 2483888 h 3812472"/>
              <a:gd name="connsiteX55" fmla="*/ 3421667 w 4574113"/>
              <a:gd name="connsiteY55" fmla="*/ 2481960 h 3812472"/>
              <a:gd name="connsiteX56" fmla="*/ 3446331 w 4574113"/>
              <a:gd name="connsiteY56" fmla="*/ 2439303 h 3812472"/>
              <a:gd name="connsiteX57" fmla="*/ 3464674 w 4574113"/>
              <a:gd name="connsiteY57" fmla="*/ 2407578 h 3812472"/>
              <a:gd name="connsiteX58" fmla="*/ 3445649 w 4574113"/>
              <a:gd name="connsiteY58" fmla="*/ 2399601 h 3812472"/>
              <a:gd name="connsiteX59" fmla="*/ 3413464 w 4574113"/>
              <a:gd name="connsiteY59" fmla="*/ 2395325 h 3812472"/>
              <a:gd name="connsiteX60" fmla="*/ 2729808 w 4574113"/>
              <a:gd name="connsiteY60" fmla="*/ 2395325 h 3812472"/>
              <a:gd name="connsiteX61" fmla="*/ 2624971 w 4574113"/>
              <a:gd name="connsiteY61" fmla="*/ 2457112 h 3812472"/>
              <a:gd name="connsiteX62" fmla="*/ 2282405 w 4574113"/>
              <a:gd name="connsiteY62" fmla="*/ 3047034 h 3812472"/>
              <a:gd name="connsiteX63" fmla="*/ 2282405 w 4574113"/>
              <a:gd name="connsiteY63" fmla="*/ 3167666 h 3812472"/>
              <a:gd name="connsiteX64" fmla="*/ 2395478 w 4574113"/>
              <a:gd name="connsiteY64" fmla="*/ 3362386 h 3812472"/>
              <a:gd name="connsiteX65" fmla="*/ 2412031 w 4574113"/>
              <a:gd name="connsiteY65" fmla="*/ 3390890 h 3812472"/>
              <a:gd name="connsiteX66" fmla="*/ 2335350 w 4574113"/>
              <a:gd name="connsiteY66" fmla="*/ 3390890 h 3812472"/>
              <a:gd name="connsiteX67" fmla="*/ 1104892 w 4574113"/>
              <a:gd name="connsiteY67" fmla="*/ 3390890 h 3812472"/>
              <a:gd name="connsiteX68" fmla="*/ 855258 w 4574113"/>
              <a:gd name="connsiteY68" fmla="*/ 3243764 h 3812472"/>
              <a:gd name="connsiteX69" fmla="*/ 39555 w 4574113"/>
              <a:gd name="connsiteY69" fmla="*/ 1839068 h 3812472"/>
              <a:gd name="connsiteX70" fmla="*/ 39555 w 4574113"/>
              <a:gd name="connsiteY70" fmla="*/ 1551823 h 3812472"/>
              <a:gd name="connsiteX71" fmla="*/ 855258 w 4574113"/>
              <a:gd name="connsiteY71" fmla="*/ 147125 h 3812472"/>
              <a:gd name="connsiteX72" fmla="*/ 1104892 w 4574113"/>
              <a:gd name="connsiteY72" fmla="*/ 0 h 3812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574113" h="3812472">
                <a:moveTo>
                  <a:pt x="2768595" y="2476119"/>
                </a:moveTo>
                <a:cubicBezTo>
                  <a:pt x="2768595" y="2476119"/>
                  <a:pt x="2768595" y="2476119"/>
                  <a:pt x="3374676" y="2476119"/>
                </a:cubicBezTo>
                <a:cubicBezTo>
                  <a:pt x="3384493" y="2476119"/>
                  <a:pt x="3394066" y="2477423"/>
                  <a:pt x="3403209" y="2479909"/>
                </a:cubicBezTo>
                <a:lnTo>
                  <a:pt x="3422833" y="2488137"/>
                </a:lnTo>
                <a:lnTo>
                  <a:pt x="3410840" y="2508879"/>
                </a:lnTo>
                <a:cubicBezTo>
                  <a:pt x="3302401" y="2696426"/>
                  <a:pt x="3163600" y="2936487"/>
                  <a:pt x="2985934" y="3243764"/>
                </a:cubicBezTo>
                <a:cubicBezTo>
                  <a:pt x="2933195" y="3334842"/>
                  <a:pt x="2838263" y="3390890"/>
                  <a:pt x="2732784" y="3390890"/>
                </a:cubicBezTo>
                <a:cubicBezTo>
                  <a:pt x="2732784" y="3390890"/>
                  <a:pt x="2732784" y="3390890"/>
                  <a:pt x="2529297" y="3390890"/>
                </a:cubicBezTo>
                <a:lnTo>
                  <a:pt x="2505559" y="3390890"/>
                </a:lnTo>
                <a:lnTo>
                  <a:pt x="2482907" y="3351884"/>
                </a:lnTo>
                <a:cubicBezTo>
                  <a:pt x="2451367" y="3297569"/>
                  <a:pt x="2414666" y="3234367"/>
                  <a:pt x="2371959" y="3160822"/>
                </a:cubicBezTo>
                <a:cubicBezTo>
                  <a:pt x="2352324" y="3128217"/>
                  <a:pt x="2352324" y="3086483"/>
                  <a:pt x="2371959" y="3053878"/>
                </a:cubicBezTo>
                <a:cubicBezTo>
                  <a:pt x="2371959" y="3053878"/>
                  <a:pt x="2371959" y="3053878"/>
                  <a:pt x="2675654" y="2530895"/>
                </a:cubicBezTo>
                <a:cubicBezTo>
                  <a:pt x="2693981" y="2496986"/>
                  <a:pt x="2730633" y="2476119"/>
                  <a:pt x="2768595" y="2476119"/>
                </a:cubicBezTo>
                <a:close/>
                <a:moveTo>
                  <a:pt x="3909778" y="676847"/>
                </a:moveTo>
                <a:cubicBezTo>
                  <a:pt x="3909778" y="676847"/>
                  <a:pt x="3909778" y="676847"/>
                  <a:pt x="4305516" y="676847"/>
                </a:cubicBezTo>
                <a:cubicBezTo>
                  <a:pt x="4331158" y="676847"/>
                  <a:pt x="4354235" y="690472"/>
                  <a:pt x="4367056" y="712612"/>
                </a:cubicBezTo>
                <a:cubicBezTo>
                  <a:pt x="4367056" y="712612"/>
                  <a:pt x="4367056" y="712612"/>
                  <a:pt x="4564498" y="1054092"/>
                </a:cubicBezTo>
                <a:cubicBezTo>
                  <a:pt x="4577319" y="1075382"/>
                  <a:pt x="4577319" y="1102632"/>
                  <a:pt x="4564498" y="1123921"/>
                </a:cubicBezTo>
                <a:cubicBezTo>
                  <a:pt x="4564498" y="1123921"/>
                  <a:pt x="4564498" y="1123921"/>
                  <a:pt x="4367056" y="1465401"/>
                </a:cubicBezTo>
                <a:cubicBezTo>
                  <a:pt x="4354235" y="1487542"/>
                  <a:pt x="4331158" y="1501167"/>
                  <a:pt x="4305516" y="1501167"/>
                </a:cubicBezTo>
                <a:cubicBezTo>
                  <a:pt x="4305516" y="1501167"/>
                  <a:pt x="4305516" y="1501167"/>
                  <a:pt x="3909778" y="1501167"/>
                </a:cubicBezTo>
                <a:cubicBezTo>
                  <a:pt x="3884990" y="1501167"/>
                  <a:pt x="3861058" y="1487542"/>
                  <a:pt x="3849091" y="1465401"/>
                </a:cubicBezTo>
                <a:cubicBezTo>
                  <a:pt x="3849091" y="1465401"/>
                  <a:pt x="3849091" y="1465401"/>
                  <a:pt x="3650795" y="1123921"/>
                </a:cubicBezTo>
                <a:cubicBezTo>
                  <a:pt x="3637974" y="1102632"/>
                  <a:pt x="3637974" y="1075382"/>
                  <a:pt x="3650795" y="1054092"/>
                </a:cubicBezTo>
                <a:cubicBezTo>
                  <a:pt x="3650795" y="1054092"/>
                  <a:pt x="3650795" y="1054092"/>
                  <a:pt x="3849091" y="712612"/>
                </a:cubicBezTo>
                <a:cubicBezTo>
                  <a:pt x="3861058" y="690472"/>
                  <a:pt x="3884990" y="676847"/>
                  <a:pt x="3909778" y="676847"/>
                </a:cubicBezTo>
                <a:close/>
                <a:moveTo>
                  <a:pt x="1104892" y="0"/>
                </a:moveTo>
                <a:cubicBezTo>
                  <a:pt x="1104892" y="0"/>
                  <a:pt x="1104892" y="0"/>
                  <a:pt x="2732784" y="0"/>
                </a:cubicBezTo>
                <a:cubicBezTo>
                  <a:pt x="2838263" y="0"/>
                  <a:pt x="2933195" y="56047"/>
                  <a:pt x="2985934" y="147125"/>
                </a:cubicBezTo>
                <a:cubicBezTo>
                  <a:pt x="2985934" y="147125"/>
                  <a:pt x="2985934" y="147125"/>
                  <a:pt x="3798122" y="1551823"/>
                </a:cubicBezTo>
                <a:cubicBezTo>
                  <a:pt x="3850862" y="1639397"/>
                  <a:pt x="3850862" y="1751493"/>
                  <a:pt x="3798122" y="1839068"/>
                </a:cubicBezTo>
                <a:cubicBezTo>
                  <a:pt x="3798122" y="1839068"/>
                  <a:pt x="3798122" y="1839068"/>
                  <a:pt x="3496551" y="2360642"/>
                </a:cubicBezTo>
                <a:lnTo>
                  <a:pt x="3471135" y="2404597"/>
                </a:lnTo>
                <a:lnTo>
                  <a:pt x="3472029" y="2404972"/>
                </a:lnTo>
                <a:cubicBezTo>
                  <a:pt x="3490302" y="2415638"/>
                  <a:pt x="3505806" y="2431084"/>
                  <a:pt x="3516881" y="2450209"/>
                </a:cubicBezTo>
                <a:cubicBezTo>
                  <a:pt x="3516881" y="2450209"/>
                  <a:pt x="3516881" y="2450209"/>
                  <a:pt x="3857970" y="3040131"/>
                </a:cubicBezTo>
                <a:cubicBezTo>
                  <a:pt x="3880120" y="3076909"/>
                  <a:pt x="3880120" y="3123985"/>
                  <a:pt x="3857970" y="3160764"/>
                </a:cubicBezTo>
                <a:cubicBezTo>
                  <a:pt x="3857970" y="3160764"/>
                  <a:pt x="3857970" y="3160764"/>
                  <a:pt x="3516881" y="3750684"/>
                </a:cubicBezTo>
                <a:cubicBezTo>
                  <a:pt x="3494732" y="3788933"/>
                  <a:pt x="3454864" y="3812472"/>
                  <a:pt x="3410567" y="3812472"/>
                </a:cubicBezTo>
                <a:cubicBezTo>
                  <a:pt x="3410567" y="3812472"/>
                  <a:pt x="3410567" y="3812472"/>
                  <a:pt x="2726911" y="3812472"/>
                </a:cubicBezTo>
                <a:cubicBezTo>
                  <a:pt x="2684090" y="3812472"/>
                  <a:pt x="2642747" y="3788933"/>
                  <a:pt x="2622074" y="3750684"/>
                </a:cubicBezTo>
                <a:cubicBezTo>
                  <a:pt x="2622074" y="3750684"/>
                  <a:pt x="2622074" y="3750684"/>
                  <a:pt x="2438330" y="3434265"/>
                </a:cubicBezTo>
                <a:lnTo>
                  <a:pt x="2417573" y="3398519"/>
                </a:lnTo>
                <a:lnTo>
                  <a:pt x="2433905" y="3398519"/>
                </a:lnTo>
                <a:lnTo>
                  <a:pt x="2511101" y="3398519"/>
                </a:lnTo>
                <a:lnTo>
                  <a:pt x="2544636" y="3456269"/>
                </a:lnTo>
                <a:cubicBezTo>
                  <a:pt x="2672757" y="3676902"/>
                  <a:pt x="2672757" y="3676902"/>
                  <a:pt x="2672757" y="3676902"/>
                </a:cubicBezTo>
                <a:cubicBezTo>
                  <a:pt x="2691084" y="3710811"/>
                  <a:pt x="2727737" y="3731679"/>
                  <a:pt x="2765699" y="3731679"/>
                </a:cubicBezTo>
                <a:cubicBezTo>
                  <a:pt x="3371780" y="3731679"/>
                  <a:pt x="3371780" y="3731679"/>
                  <a:pt x="3371780" y="3731679"/>
                </a:cubicBezTo>
                <a:cubicBezTo>
                  <a:pt x="3411050" y="3731679"/>
                  <a:pt x="3446394" y="3710811"/>
                  <a:pt x="3466029" y="3676902"/>
                </a:cubicBezTo>
                <a:cubicBezTo>
                  <a:pt x="3768415" y="3153920"/>
                  <a:pt x="3768415" y="3153920"/>
                  <a:pt x="3768415" y="3153920"/>
                </a:cubicBezTo>
                <a:cubicBezTo>
                  <a:pt x="3788051" y="3121314"/>
                  <a:pt x="3788051" y="3079580"/>
                  <a:pt x="3768415" y="3046975"/>
                </a:cubicBezTo>
                <a:cubicBezTo>
                  <a:pt x="3466029" y="2523992"/>
                  <a:pt x="3466029" y="2523992"/>
                  <a:pt x="3466029" y="2523992"/>
                </a:cubicBezTo>
                <a:cubicBezTo>
                  <a:pt x="3456211" y="2507037"/>
                  <a:pt x="3442467" y="2493343"/>
                  <a:pt x="3426268" y="2483888"/>
                </a:cubicBezTo>
                <a:lnTo>
                  <a:pt x="3421667" y="2481960"/>
                </a:lnTo>
                <a:lnTo>
                  <a:pt x="3446331" y="2439303"/>
                </a:lnTo>
                <a:lnTo>
                  <a:pt x="3464674" y="2407578"/>
                </a:lnTo>
                <a:lnTo>
                  <a:pt x="3445649" y="2399601"/>
                </a:lnTo>
                <a:cubicBezTo>
                  <a:pt x="3435335" y="2396796"/>
                  <a:pt x="3424538" y="2395325"/>
                  <a:pt x="3413464" y="2395325"/>
                </a:cubicBezTo>
                <a:cubicBezTo>
                  <a:pt x="2729808" y="2395325"/>
                  <a:pt x="2729808" y="2395325"/>
                  <a:pt x="2729808" y="2395325"/>
                </a:cubicBezTo>
                <a:cubicBezTo>
                  <a:pt x="2686987" y="2395325"/>
                  <a:pt x="2645644" y="2418863"/>
                  <a:pt x="2624971" y="2457112"/>
                </a:cubicBezTo>
                <a:cubicBezTo>
                  <a:pt x="2282405" y="3047034"/>
                  <a:pt x="2282405" y="3047034"/>
                  <a:pt x="2282405" y="3047034"/>
                </a:cubicBezTo>
                <a:cubicBezTo>
                  <a:pt x="2260256" y="3083811"/>
                  <a:pt x="2260256" y="3130887"/>
                  <a:pt x="2282405" y="3167666"/>
                </a:cubicBezTo>
                <a:cubicBezTo>
                  <a:pt x="2325225" y="3241406"/>
                  <a:pt x="2362693" y="3305929"/>
                  <a:pt x="2395478" y="3362386"/>
                </a:cubicBezTo>
                <a:lnTo>
                  <a:pt x="2412031" y="3390890"/>
                </a:lnTo>
                <a:lnTo>
                  <a:pt x="2335350" y="3390890"/>
                </a:lnTo>
                <a:cubicBezTo>
                  <a:pt x="2096889" y="3390890"/>
                  <a:pt x="1715352" y="3390890"/>
                  <a:pt x="1104892" y="3390890"/>
                </a:cubicBezTo>
                <a:cubicBezTo>
                  <a:pt x="1002929" y="3390890"/>
                  <a:pt x="904482" y="3334842"/>
                  <a:pt x="855258" y="3243764"/>
                </a:cubicBezTo>
                <a:cubicBezTo>
                  <a:pt x="855258" y="3243764"/>
                  <a:pt x="855258" y="3243764"/>
                  <a:pt x="39555" y="1839068"/>
                </a:cubicBezTo>
                <a:cubicBezTo>
                  <a:pt x="-13185" y="1751493"/>
                  <a:pt x="-13185" y="1639397"/>
                  <a:pt x="39555" y="1551823"/>
                </a:cubicBezTo>
                <a:cubicBezTo>
                  <a:pt x="39555" y="1551823"/>
                  <a:pt x="39555" y="1551823"/>
                  <a:pt x="855258" y="147125"/>
                </a:cubicBezTo>
                <a:cubicBezTo>
                  <a:pt x="904482" y="56047"/>
                  <a:pt x="1002929" y="0"/>
                  <a:pt x="1104892"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140435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796D7B-8423-20FD-8104-1F6B30DAB0C5}"/>
              </a:ext>
            </a:extLst>
          </p:cNvPr>
          <p:cNvSpPr>
            <a:spLocks noGrp="1"/>
          </p:cNvSpPr>
          <p:nvPr>
            <p:ph type="title"/>
          </p:nvPr>
        </p:nvSpPr>
        <p:spPr>
          <a:xfrm>
            <a:off x="767290" y="1780661"/>
            <a:ext cx="3582073" cy="3196856"/>
          </a:xfrm>
        </p:spPr>
        <p:txBody>
          <a:bodyPr anchor="t">
            <a:normAutofit/>
          </a:bodyPr>
          <a:lstStyle/>
          <a:p>
            <a:r>
              <a:rPr lang="en-US" sz="4800">
                <a:solidFill>
                  <a:schemeClr val="bg1"/>
                </a:solidFill>
              </a:rPr>
              <a:t>Before going any further</a:t>
            </a:r>
          </a:p>
        </p:txBody>
      </p:sp>
      <p:grpSp>
        <p:nvGrpSpPr>
          <p:cNvPr id="26" name="Group 25">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27"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28"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graphicFrame>
        <p:nvGraphicFramePr>
          <p:cNvPr id="5" name="Content Placeholder 2">
            <a:extLst>
              <a:ext uri="{FF2B5EF4-FFF2-40B4-BE49-F238E27FC236}">
                <a16:creationId xmlns:a16="http://schemas.microsoft.com/office/drawing/2014/main" id="{DD819D76-06B9-31A8-C531-1BB92D087A64}"/>
              </a:ext>
            </a:extLst>
          </p:cNvPr>
          <p:cNvGraphicFramePr>
            <a:graphicFrameLocks noGrp="1"/>
          </p:cNvGraphicFramePr>
          <p:nvPr>
            <p:ph idx="1"/>
            <p:extLst>
              <p:ext uri="{D42A27DB-BD31-4B8C-83A1-F6EECF244321}">
                <p14:modId xmlns:p14="http://schemas.microsoft.com/office/powerpoint/2010/main" val="3094697116"/>
              </p:ext>
            </p:extLst>
          </p:nvPr>
        </p:nvGraphicFramePr>
        <p:xfrm>
          <a:off x="5116653" y="933454"/>
          <a:ext cx="6578523" cy="49584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9839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13"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4"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45BD7E80-5584-1B74-D7B9-07B7A8673796}"/>
              </a:ext>
            </a:extLst>
          </p:cNvPr>
          <p:cNvSpPr>
            <a:spLocks noGrp="1"/>
          </p:cNvSpPr>
          <p:nvPr>
            <p:ph type="title"/>
          </p:nvPr>
        </p:nvSpPr>
        <p:spPr>
          <a:xfrm>
            <a:off x="767290" y="1166932"/>
            <a:ext cx="3582073" cy="4279709"/>
          </a:xfrm>
        </p:spPr>
        <p:txBody>
          <a:bodyPr anchor="ctr">
            <a:normAutofit/>
          </a:bodyPr>
          <a:lstStyle/>
          <a:p>
            <a:r>
              <a:rPr lang="en-US" sz="4800" dirty="0">
                <a:solidFill>
                  <a:schemeClr val="bg1"/>
                </a:solidFill>
              </a:rPr>
              <a:t>A life of hypocrisy</a:t>
            </a:r>
          </a:p>
        </p:txBody>
      </p:sp>
      <p:sp>
        <p:nvSpPr>
          <p:cNvPr id="3" name="Content Placeholder 2">
            <a:extLst>
              <a:ext uri="{FF2B5EF4-FFF2-40B4-BE49-F238E27FC236}">
                <a16:creationId xmlns:a16="http://schemas.microsoft.com/office/drawing/2014/main" id="{A12AA110-61A6-CCA2-D262-C149FABE8A25}"/>
              </a:ext>
            </a:extLst>
          </p:cNvPr>
          <p:cNvSpPr>
            <a:spLocks noGrp="1"/>
          </p:cNvSpPr>
          <p:nvPr>
            <p:ph idx="1"/>
          </p:nvPr>
        </p:nvSpPr>
        <p:spPr>
          <a:xfrm>
            <a:off x="5573864" y="463146"/>
            <a:ext cx="5716988" cy="5687284"/>
          </a:xfrm>
        </p:spPr>
        <p:txBody>
          <a:bodyPr anchor="ctr">
            <a:normAutofit lnSpcReduction="10000"/>
          </a:bodyPr>
          <a:lstStyle/>
          <a:p>
            <a:pPr marL="0" indent="0">
              <a:buNone/>
            </a:pPr>
            <a:r>
              <a:rPr lang="en-US" sz="3200" dirty="0"/>
              <a:t>Now when Peter had come to Antioch, I withstood him to his face, because he was to be blamed; for before certain men came from James, he would eat with the Gentiles; but when they came, he withdrew and separated himself, fearing those who were of the circumcision. And the rest of the Jews also played the hypocrite with him, so that even Barnabas was carried away with their hypocrisy. </a:t>
            </a:r>
            <a:r>
              <a:rPr lang="en-US" sz="3200" dirty="0">
                <a:solidFill>
                  <a:srgbClr val="C00000"/>
                </a:solidFill>
              </a:rPr>
              <a:t>Galatians 2:11-13</a:t>
            </a:r>
          </a:p>
        </p:txBody>
      </p:sp>
    </p:spTree>
    <p:extLst>
      <p:ext uri="{BB962C8B-B14F-4D97-AF65-F5344CB8AC3E}">
        <p14:creationId xmlns:p14="http://schemas.microsoft.com/office/powerpoint/2010/main" val="339298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FD34253-3141-47D5-FE9C-24365A72D0AE}"/>
              </a:ext>
            </a:extLst>
          </p:cNvPr>
          <p:cNvSpPr>
            <a:spLocks noGrp="1"/>
          </p:cNvSpPr>
          <p:nvPr>
            <p:ph type="title"/>
          </p:nvPr>
        </p:nvSpPr>
        <p:spPr>
          <a:xfrm>
            <a:off x="767290" y="1289146"/>
            <a:ext cx="4153626" cy="4279709"/>
          </a:xfrm>
        </p:spPr>
        <p:txBody>
          <a:bodyPr anchor="ctr">
            <a:normAutofit/>
          </a:bodyPr>
          <a:lstStyle/>
          <a:p>
            <a:pPr algn="r"/>
            <a:r>
              <a:rPr lang="en-US" sz="5400">
                <a:solidFill>
                  <a:schemeClr val="bg1"/>
                </a:solidFill>
              </a:rPr>
              <a:t>Foot in mouth</a:t>
            </a:r>
          </a:p>
        </p:txBody>
      </p:sp>
      <p:grpSp>
        <p:nvGrpSpPr>
          <p:cNvPr id="12" name="Group 11">
            <a:extLst>
              <a:ext uri="{FF2B5EF4-FFF2-40B4-BE49-F238E27FC236}">
                <a16:creationId xmlns:a16="http://schemas.microsoft.com/office/drawing/2014/main" id="{E12BF2FB-8A96-4B53-86A0-04755C545E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3027" y="681628"/>
            <a:ext cx="1562267" cy="1172973"/>
            <a:chOff x="7493121" y="1000124"/>
            <a:chExt cx="1562267" cy="1172973"/>
          </a:xfrm>
        </p:grpSpPr>
        <p:sp>
          <p:nvSpPr>
            <p:cNvPr id="13" name="Freeform 5">
              <a:extLst>
                <a:ext uri="{FF2B5EF4-FFF2-40B4-BE49-F238E27FC236}">
                  <a16:creationId xmlns:a16="http://schemas.microsoft.com/office/drawing/2014/main" id="{893D4739-55F8-4E73-8F98-AF42D54BD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14" name="Freeform 5">
              <a:extLst>
                <a:ext uri="{FF2B5EF4-FFF2-40B4-BE49-F238E27FC236}">
                  <a16:creationId xmlns:a16="http://schemas.microsoft.com/office/drawing/2014/main" id="{A1AA190F-FB42-4BED-8AA1-A5A01B43C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
        <p:nvSpPr>
          <p:cNvPr id="3" name="Content Placeholder 2">
            <a:extLst>
              <a:ext uri="{FF2B5EF4-FFF2-40B4-BE49-F238E27FC236}">
                <a16:creationId xmlns:a16="http://schemas.microsoft.com/office/drawing/2014/main" id="{7C5D713F-55B5-4608-19ED-2BFB715236A7}"/>
              </a:ext>
            </a:extLst>
          </p:cNvPr>
          <p:cNvSpPr>
            <a:spLocks noGrp="1"/>
          </p:cNvSpPr>
          <p:nvPr>
            <p:ph idx="1"/>
          </p:nvPr>
        </p:nvSpPr>
        <p:spPr>
          <a:xfrm>
            <a:off x="6514140" y="1854600"/>
            <a:ext cx="4776711" cy="4321771"/>
          </a:xfrm>
        </p:spPr>
        <p:txBody>
          <a:bodyPr anchor="ctr">
            <a:normAutofit fontScale="92500"/>
          </a:bodyPr>
          <a:lstStyle/>
          <a:p>
            <a:pPr marL="0" indent="0">
              <a:buNone/>
            </a:pPr>
            <a:r>
              <a:rPr lang="en-US" sz="3200" dirty="0"/>
              <a:t>“Why do you look at the speck of sawdust in your brother’s eye and pay no attention to the plank in your own eye? How can you say to your brother, ‘Let me take the speck out of your eye,’ when all the time there is a plank in your own eye?” </a:t>
            </a:r>
            <a:r>
              <a:rPr lang="en-US" sz="3200" dirty="0">
                <a:solidFill>
                  <a:srgbClr val="C00000"/>
                </a:solidFill>
              </a:rPr>
              <a:t>Matthew 7:3-4</a:t>
            </a:r>
          </a:p>
        </p:txBody>
      </p:sp>
    </p:spTree>
    <p:extLst>
      <p:ext uri="{BB962C8B-B14F-4D97-AF65-F5344CB8AC3E}">
        <p14:creationId xmlns:p14="http://schemas.microsoft.com/office/powerpoint/2010/main" val="220588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4E4288A-DFC8-40A2-90E5-70E851A933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7E9DF0-62F0-2BFB-204F-065A30399A90}"/>
              </a:ext>
            </a:extLst>
          </p:cNvPr>
          <p:cNvSpPr>
            <a:spLocks noGrp="1"/>
          </p:cNvSpPr>
          <p:nvPr>
            <p:ph type="title"/>
          </p:nvPr>
        </p:nvSpPr>
        <p:spPr>
          <a:xfrm>
            <a:off x="965199" y="447741"/>
            <a:ext cx="4278623" cy="1645919"/>
          </a:xfrm>
        </p:spPr>
        <p:txBody>
          <a:bodyPr>
            <a:normAutofit/>
          </a:bodyPr>
          <a:lstStyle/>
          <a:p>
            <a:r>
              <a:rPr lang="en-US" sz="4000" dirty="0">
                <a:solidFill>
                  <a:srgbClr val="C00000"/>
                </a:solidFill>
              </a:rPr>
              <a:t>Pride and arrogance</a:t>
            </a:r>
          </a:p>
        </p:txBody>
      </p:sp>
      <p:sp>
        <p:nvSpPr>
          <p:cNvPr id="19" name="Freeform: Shape 18">
            <a:extLst>
              <a:ext uri="{FF2B5EF4-FFF2-40B4-BE49-F238E27FC236}">
                <a16:creationId xmlns:a16="http://schemas.microsoft.com/office/drawing/2014/main" id="{9AD93FD3-7DF2-4DC8-BD55-8B2EB5F63F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53579"/>
            <a:ext cx="8109718" cy="4604421"/>
          </a:xfrm>
          <a:custGeom>
            <a:avLst/>
            <a:gdLst>
              <a:gd name="connsiteX0" fmla="*/ 7381313 w 8109718"/>
              <a:gd name="connsiteY0" fmla="*/ 1839459 h 4604421"/>
              <a:gd name="connsiteX1" fmla="*/ 7381313 w 8109718"/>
              <a:gd name="connsiteY1" fmla="*/ 1853646 h 4604421"/>
              <a:gd name="connsiteX2" fmla="*/ 7379359 w 8109718"/>
              <a:gd name="connsiteY2" fmla="*/ 1846552 h 4604421"/>
              <a:gd name="connsiteX3" fmla="*/ 1321854 w 8109718"/>
              <a:gd name="connsiteY3" fmla="*/ 0 h 4604421"/>
              <a:gd name="connsiteX4" fmla="*/ 5365317 w 8109718"/>
              <a:gd name="connsiteY4" fmla="*/ 0 h 4604421"/>
              <a:gd name="connsiteX5" fmla="*/ 5985373 w 8109718"/>
              <a:gd name="connsiteY5" fmla="*/ 365439 h 4604421"/>
              <a:gd name="connsiteX6" fmla="*/ 8011470 w 8109718"/>
              <a:gd name="connsiteY6" fmla="*/ 3854515 h 4604421"/>
              <a:gd name="connsiteX7" fmla="*/ 8011470 w 8109718"/>
              <a:gd name="connsiteY7" fmla="*/ 4567993 h 4604421"/>
              <a:gd name="connsiteX8" fmla="*/ 7998115 w 8109718"/>
              <a:gd name="connsiteY8" fmla="*/ 4590992 h 4604421"/>
              <a:gd name="connsiteX9" fmla="*/ 7990317 w 8109718"/>
              <a:gd name="connsiteY9" fmla="*/ 4604421 h 4604421"/>
              <a:gd name="connsiteX10" fmla="*/ 0 w 8109718"/>
              <a:gd name="connsiteY10" fmla="*/ 4604421 h 4604421"/>
              <a:gd name="connsiteX11" fmla="*/ 0 w 8109718"/>
              <a:gd name="connsiteY11" fmla="*/ 1564110 h 4604421"/>
              <a:gd name="connsiteX12" fmla="*/ 27177 w 8109718"/>
              <a:gd name="connsiteY12" fmla="*/ 1517107 h 4604421"/>
              <a:gd name="connsiteX13" fmla="*/ 693065 w 8109718"/>
              <a:gd name="connsiteY13" fmla="*/ 365439 h 4604421"/>
              <a:gd name="connsiteX14" fmla="*/ 1321854 w 8109718"/>
              <a:gd name="connsiteY14" fmla="*/ 0 h 4604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109718" h="4604421">
                <a:moveTo>
                  <a:pt x="7381313" y="1839459"/>
                </a:moveTo>
                <a:lnTo>
                  <a:pt x="7381313" y="1853646"/>
                </a:lnTo>
                <a:lnTo>
                  <a:pt x="7379359" y="1846552"/>
                </a:lnTo>
                <a:close/>
                <a:moveTo>
                  <a:pt x="1321854" y="0"/>
                </a:moveTo>
                <a:cubicBezTo>
                  <a:pt x="1321854" y="0"/>
                  <a:pt x="1321854" y="0"/>
                  <a:pt x="5365317" y="0"/>
                </a:cubicBezTo>
                <a:cubicBezTo>
                  <a:pt x="5618580" y="0"/>
                  <a:pt x="5863108" y="139215"/>
                  <a:pt x="5985373" y="365439"/>
                </a:cubicBezTo>
                <a:cubicBezTo>
                  <a:pt x="5985373" y="365439"/>
                  <a:pt x="5985373" y="365439"/>
                  <a:pt x="8011470" y="3854515"/>
                </a:cubicBezTo>
                <a:cubicBezTo>
                  <a:pt x="8142468" y="4072039"/>
                  <a:pt x="8142468" y="4350470"/>
                  <a:pt x="8011470" y="4567993"/>
                </a:cubicBezTo>
                <a:cubicBezTo>
                  <a:pt x="8011470" y="4567993"/>
                  <a:pt x="8011470" y="4567993"/>
                  <a:pt x="7998115" y="4590992"/>
                </a:cubicBezTo>
                <a:lnTo>
                  <a:pt x="7990317" y="4604421"/>
                </a:lnTo>
                <a:lnTo>
                  <a:pt x="0" y="4604421"/>
                </a:lnTo>
                <a:lnTo>
                  <a:pt x="0" y="1564110"/>
                </a:lnTo>
                <a:lnTo>
                  <a:pt x="27177" y="1517107"/>
                </a:lnTo>
                <a:cubicBezTo>
                  <a:pt x="220245" y="1183191"/>
                  <a:pt x="440895" y="801574"/>
                  <a:pt x="693065" y="365439"/>
                </a:cubicBezTo>
                <a:cubicBezTo>
                  <a:pt x="824063" y="139215"/>
                  <a:pt x="1059859" y="0"/>
                  <a:pt x="1321854" y="0"/>
                </a:cubicBez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5">
            <a:extLst>
              <a:ext uri="{FF2B5EF4-FFF2-40B4-BE49-F238E27FC236}">
                <a16:creationId xmlns:a16="http://schemas.microsoft.com/office/drawing/2014/main" id="{956571CF-1434-4180-A385-D4AC63B626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276856" y="1827416"/>
            <a:ext cx="4418320" cy="3877280"/>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5080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3" name="Freeform: Shape 22">
            <a:extLst>
              <a:ext uri="{FF2B5EF4-FFF2-40B4-BE49-F238E27FC236}">
                <a16:creationId xmlns:a16="http://schemas.microsoft.com/office/drawing/2014/main" id="{19D0EF7D-8D7F-4A18-A68B-92E2D44873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52343" y="825104"/>
            <a:ext cx="2926988" cy="2594434"/>
          </a:xfrm>
          <a:custGeom>
            <a:avLst/>
            <a:gdLst>
              <a:gd name="connsiteX0" fmla="*/ 853538 w 2991693"/>
              <a:gd name="connsiteY0" fmla="*/ 0 h 2651787"/>
              <a:gd name="connsiteX1" fmla="*/ 2141030 w 2991693"/>
              <a:gd name="connsiteY1" fmla="*/ 0 h 2651787"/>
              <a:gd name="connsiteX2" fmla="*/ 2324957 w 2991693"/>
              <a:gd name="connsiteY2" fmla="*/ 103466 h 2651787"/>
              <a:gd name="connsiteX3" fmla="*/ 2968702 w 2991693"/>
              <a:gd name="connsiteY3" fmla="*/ 1218596 h 2651787"/>
              <a:gd name="connsiteX4" fmla="*/ 2968702 w 2991693"/>
              <a:gd name="connsiteY4" fmla="*/ 1433192 h 2651787"/>
              <a:gd name="connsiteX5" fmla="*/ 2324957 w 2991693"/>
              <a:gd name="connsiteY5" fmla="*/ 2548321 h 2651787"/>
              <a:gd name="connsiteX6" fmla="*/ 2141030 w 2991693"/>
              <a:gd name="connsiteY6" fmla="*/ 2651787 h 2651787"/>
              <a:gd name="connsiteX7" fmla="*/ 853538 w 2991693"/>
              <a:gd name="connsiteY7" fmla="*/ 2651787 h 2651787"/>
              <a:gd name="connsiteX8" fmla="*/ 669612 w 2991693"/>
              <a:gd name="connsiteY8" fmla="*/ 2548321 h 2651787"/>
              <a:gd name="connsiteX9" fmla="*/ 25866 w 2991693"/>
              <a:gd name="connsiteY9" fmla="*/ 1433192 h 2651787"/>
              <a:gd name="connsiteX10" fmla="*/ 25866 w 2991693"/>
              <a:gd name="connsiteY10" fmla="*/ 1218596 h 2651787"/>
              <a:gd name="connsiteX11" fmla="*/ 669612 w 2991693"/>
              <a:gd name="connsiteY11" fmla="*/ 103466 h 2651787"/>
              <a:gd name="connsiteX12" fmla="*/ 853538 w 2991693"/>
              <a:gd name="connsiteY12" fmla="*/ 0 h 265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1693" h="2651787">
                <a:moveTo>
                  <a:pt x="853538" y="0"/>
                </a:moveTo>
                <a:cubicBezTo>
                  <a:pt x="2141030" y="0"/>
                  <a:pt x="2141030" y="0"/>
                  <a:pt x="2141030" y="0"/>
                </a:cubicBezTo>
                <a:cubicBezTo>
                  <a:pt x="2206170" y="0"/>
                  <a:pt x="2290471" y="45985"/>
                  <a:pt x="2324957" y="103466"/>
                </a:cubicBezTo>
                <a:cubicBezTo>
                  <a:pt x="2968702" y="1218596"/>
                  <a:pt x="2968702" y="1218596"/>
                  <a:pt x="2968702" y="1218596"/>
                </a:cubicBezTo>
                <a:cubicBezTo>
                  <a:pt x="2999357" y="1279909"/>
                  <a:pt x="2999357" y="1371878"/>
                  <a:pt x="2968702" y="1433192"/>
                </a:cubicBezTo>
                <a:cubicBezTo>
                  <a:pt x="2324957" y="2548321"/>
                  <a:pt x="2324957" y="2548321"/>
                  <a:pt x="2324957" y="2548321"/>
                </a:cubicBezTo>
                <a:cubicBezTo>
                  <a:pt x="2290471" y="2605803"/>
                  <a:pt x="2206170" y="2651787"/>
                  <a:pt x="2141030" y="2651787"/>
                </a:cubicBezTo>
                <a:lnTo>
                  <a:pt x="853538" y="2651787"/>
                </a:lnTo>
                <a:cubicBezTo>
                  <a:pt x="784566" y="2651787"/>
                  <a:pt x="700266" y="2605803"/>
                  <a:pt x="669612" y="2548321"/>
                </a:cubicBezTo>
                <a:cubicBezTo>
                  <a:pt x="25866" y="1433192"/>
                  <a:pt x="25866" y="1433192"/>
                  <a:pt x="25866" y="1433192"/>
                </a:cubicBezTo>
                <a:cubicBezTo>
                  <a:pt x="-8621" y="1371878"/>
                  <a:pt x="-8621" y="1279909"/>
                  <a:pt x="25866" y="1218596"/>
                </a:cubicBezTo>
                <a:cubicBezTo>
                  <a:pt x="669612" y="103466"/>
                  <a:pt x="669612" y="103466"/>
                  <a:pt x="669612" y="103466"/>
                </a:cubicBezTo>
                <a:cubicBezTo>
                  <a:pt x="700266" y="45985"/>
                  <a:pt x="784566" y="0"/>
                  <a:pt x="853538" y="0"/>
                </a:cubicBezTo>
                <a:close/>
              </a:path>
            </a:pathLst>
          </a:custGeom>
          <a:solidFill>
            <a:schemeClr val="tx1">
              <a:lumMod val="85000"/>
              <a:lumOff val="15000"/>
              <a:alpha val="50000"/>
            </a:schemeClr>
          </a:solidFill>
          <a:ln w="508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25" name="Group 24">
            <a:extLst>
              <a:ext uri="{FF2B5EF4-FFF2-40B4-BE49-F238E27FC236}">
                <a16:creationId xmlns:a16="http://schemas.microsoft.com/office/drawing/2014/main" id="{C770F868-28FE-4B38-8FC7-E9C841B837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7830" y="567451"/>
            <a:ext cx="1128382" cy="847206"/>
            <a:chOff x="5307830" y="325570"/>
            <a:chExt cx="1128382" cy="847206"/>
          </a:xfrm>
        </p:grpSpPr>
        <p:sp>
          <p:nvSpPr>
            <p:cNvPr id="26" name="Freeform 5">
              <a:extLst>
                <a:ext uri="{FF2B5EF4-FFF2-40B4-BE49-F238E27FC236}">
                  <a16:creationId xmlns:a16="http://schemas.microsoft.com/office/drawing/2014/main" id="{3E5BF88F-B1F5-4A09-887A-B5CA246CAC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307830" y="577396"/>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27" name="Freeform 5">
              <a:extLst>
                <a:ext uri="{FF2B5EF4-FFF2-40B4-BE49-F238E27FC236}">
                  <a16:creationId xmlns:a16="http://schemas.microsoft.com/office/drawing/2014/main" id="{D8984A5C-991A-40D3-A4C9-7E0DCA2A7A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85720" y="325570"/>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
        <p:nvSpPr>
          <p:cNvPr id="3" name="Content Placeholder 2">
            <a:extLst>
              <a:ext uri="{FF2B5EF4-FFF2-40B4-BE49-F238E27FC236}">
                <a16:creationId xmlns:a16="http://schemas.microsoft.com/office/drawing/2014/main" id="{2C9A070A-0C9A-6DBB-9858-67F0437605AC}"/>
              </a:ext>
            </a:extLst>
          </p:cNvPr>
          <p:cNvSpPr>
            <a:spLocks noGrp="1"/>
          </p:cNvSpPr>
          <p:nvPr>
            <p:ph idx="1"/>
          </p:nvPr>
        </p:nvSpPr>
        <p:spPr>
          <a:xfrm>
            <a:off x="965199" y="2912937"/>
            <a:ext cx="4741917" cy="3093546"/>
          </a:xfrm>
        </p:spPr>
        <p:txBody>
          <a:bodyPr>
            <a:normAutofit fontScale="92500"/>
          </a:bodyPr>
          <a:lstStyle/>
          <a:p>
            <a:pPr marL="0" indent="0">
              <a:buNone/>
            </a:pPr>
            <a:r>
              <a:rPr lang="en-US" sz="3200" dirty="0">
                <a:solidFill>
                  <a:schemeClr val="bg1"/>
                </a:solidFill>
              </a:rPr>
              <a:t>“Boast no more so very proudly, Do not let arrogance come out of your mouth; For the Lord is a God of knowledge, And with Him actions are weighed.” </a:t>
            </a:r>
            <a:br>
              <a:rPr lang="en-US" sz="3200" dirty="0">
                <a:solidFill>
                  <a:schemeClr val="bg1"/>
                </a:solidFill>
              </a:rPr>
            </a:br>
            <a:r>
              <a:rPr lang="en-US" sz="3200" dirty="0">
                <a:solidFill>
                  <a:srgbClr val="FDE388"/>
                </a:solidFill>
              </a:rPr>
              <a:t>1 Samuel 2:3</a:t>
            </a:r>
          </a:p>
        </p:txBody>
      </p:sp>
    </p:spTree>
    <p:extLst>
      <p:ext uri="{BB962C8B-B14F-4D97-AF65-F5344CB8AC3E}">
        <p14:creationId xmlns:p14="http://schemas.microsoft.com/office/powerpoint/2010/main" val="2505623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13"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4"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35FD16E5-F815-7A5D-EFE4-3D23555BBD63}"/>
              </a:ext>
            </a:extLst>
          </p:cNvPr>
          <p:cNvSpPr>
            <a:spLocks noGrp="1"/>
          </p:cNvSpPr>
          <p:nvPr>
            <p:ph type="title"/>
          </p:nvPr>
        </p:nvSpPr>
        <p:spPr>
          <a:xfrm>
            <a:off x="767290" y="1166932"/>
            <a:ext cx="3582073" cy="4279709"/>
          </a:xfrm>
        </p:spPr>
        <p:txBody>
          <a:bodyPr anchor="ctr">
            <a:normAutofit/>
          </a:bodyPr>
          <a:lstStyle/>
          <a:p>
            <a:r>
              <a:rPr lang="en-US" sz="4800" dirty="0">
                <a:solidFill>
                  <a:schemeClr val="bg1"/>
                </a:solidFill>
              </a:rPr>
              <a:t>Good intentions, but</a:t>
            </a:r>
          </a:p>
        </p:txBody>
      </p:sp>
      <p:sp>
        <p:nvSpPr>
          <p:cNvPr id="3" name="Content Placeholder 2">
            <a:extLst>
              <a:ext uri="{FF2B5EF4-FFF2-40B4-BE49-F238E27FC236}">
                <a16:creationId xmlns:a16="http://schemas.microsoft.com/office/drawing/2014/main" id="{2D56BFA7-2264-6F9B-35B9-1C9C509B0B97}"/>
              </a:ext>
            </a:extLst>
          </p:cNvPr>
          <p:cNvSpPr>
            <a:spLocks noGrp="1"/>
          </p:cNvSpPr>
          <p:nvPr>
            <p:ph idx="1"/>
          </p:nvPr>
        </p:nvSpPr>
        <p:spPr>
          <a:xfrm>
            <a:off x="5573864" y="1166933"/>
            <a:ext cx="5716988" cy="4279709"/>
          </a:xfrm>
        </p:spPr>
        <p:txBody>
          <a:bodyPr anchor="ctr">
            <a:normAutofit/>
          </a:bodyPr>
          <a:lstStyle/>
          <a:p>
            <a:r>
              <a:rPr lang="en-US" sz="3200" b="1" dirty="0"/>
              <a:t>Check YOUR heart first</a:t>
            </a:r>
            <a:r>
              <a:rPr lang="en-US" sz="3200" dirty="0"/>
              <a:t>: remember you stand before king Jesus</a:t>
            </a:r>
            <a:endParaRPr lang="en-US" sz="3200" b="1" dirty="0"/>
          </a:p>
          <a:p>
            <a:r>
              <a:rPr lang="en-US" sz="3200" b="1" dirty="0"/>
              <a:t>Do your best to be blameless:</a:t>
            </a:r>
            <a:r>
              <a:rPr lang="en-US" sz="3200" dirty="0"/>
              <a:t> God will see your hypocrisy</a:t>
            </a:r>
            <a:endParaRPr lang="en-US" sz="3200" b="1" dirty="0"/>
          </a:p>
          <a:p>
            <a:r>
              <a:rPr lang="en-US" sz="3200" dirty="0"/>
              <a:t>Otherwise we hinder the very kingdom we are trying bring people into or live within.</a:t>
            </a:r>
            <a:endParaRPr lang="en-US" sz="3600" dirty="0"/>
          </a:p>
        </p:txBody>
      </p:sp>
    </p:spTree>
    <p:extLst>
      <p:ext uri="{BB962C8B-B14F-4D97-AF65-F5344CB8AC3E}">
        <p14:creationId xmlns:p14="http://schemas.microsoft.com/office/powerpoint/2010/main" val="694592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7E9DF0-62F0-2BFB-204F-065A30399A90}"/>
              </a:ext>
            </a:extLst>
          </p:cNvPr>
          <p:cNvSpPr>
            <a:spLocks noGrp="1"/>
          </p:cNvSpPr>
          <p:nvPr>
            <p:ph type="title"/>
          </p:nvPr>
        </p:nvSpPr>
        <p:spPr>
          <a:xfrm>
            <a:off x="965200" y="1567843"/>
            <a:ext cx="3712224" cy="3714496"/>
          </a:xfrm>
        </p:spPr>
        <p:txBody>
          <a:bodyPr anchor="ctr">
            <a:normAutofit/>
          </a:bodyPr>
          <a:lstStyle/>
          <a:p>
            <a:r>
              <a:rPr lang="en-US" sz="4800" dirty="0"/>
              <a:t>Be gracious toward others</a:t>
            </a:r>
          </a:p>
        </p:txBody>
      </p:sp>
      <p:grpSp>
        <p:nvGrpSpPr>
          <p:cNvPr id="34" name="Group 33">
            <a:extLst>
              <a:ext uri="{FF2B5EF4-FFF2-40B4-BE49-F238E27FC236}">
                <a16:creationId xmlns:a16="http://schemas.microsoft.com/office/drawing/2014/main" id="{2C3846A5-A498-4C9E-B4DC-13532657D7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35506" y="643467"/>
            <a:ext cx="1128382" cy="847206"/>
            <a:chOff x="8183879" y="1000124"/>
            <a:chExt cx="1562267" cy="1172973"/>
          </a:xfrm>
        </p:grpSpPr>
        <p:sp>
          <p:nvSpPr>
            <p:cNvPr id="35" name="Freeform 5">
              <a:extLst>
                <a:ext uri="{FF2B5EF4-FFF2-40B4-BE49-F238E27FC236}">
                  <a16:creationId xmlns:a16="http://schemas.microsoft.com/office/drawing/2014/main" id="{8A845FC1-FE68-40DE-B785-AA0F3DBD6FB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83879"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36" name="Freeform 5">
              <a:extLst>
                <a:ext uri="{FF2B5EF4-FFF2-40B4-BE49-F238E27FC236}">
                  <a16:creationId xmlns:a16="http://schemas.microsoft.com/office/drawing/2014/main" id="{C26048ED-7A92-4694-A168-2C6C5C0D63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983979"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
        <p:nvSpPr>
          <p:cNvPr id="38" name="Freeform: Shape 37">
            <a:extLst>
              <a:ext uri="{FF2B5EF4-FFF2-40B4-BE49-F238E27FC236}">
                <a16:creationId xmlns:a16="http://schemas.microsoft.com/office/drawing/2014/main" id="{662A3FAA-D056-4098-8115-EA61EAF068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7645" y="839534"/>
            <a:ext cx="6781601" cy="5652388"/>
          </a:xfrm>
          <a:custGeom>
            <a:avLst/>
            <a:gdLst>
              <a:gd name="connsiteX0" fmla="*/ 2768595 w 4574113"/>
              <a:gd name="connsiteY0" fmla="*/ 2476119 h 3812472"/>
              <a:gd name="connsiteX1" fmla="*/ 3374676 w 4574113"/>
              <a:gd name="connsiteY1" fmla="*/ 2476119 h 3812472"/>
              <a:gd name="connsiteX2" fmla="*/ 3403209 w 4574113"/>
              <a:gd name="connsiteY2" fmla="*/ 2479909 h 3812472"/>
              <a:gd name="connsiteX3" fmla="*/ 3422833 w 4574113"/>
              <a:gd name="connsiteY3" fmla="*/ 2488137 h 3812472"/>
              <a:gd name="connsiteX4" fmla="*/ 3410840 w 4574113"/>
              <a:gd name="connsiteY4" fmla="*/ 2508879 h 3812472"/>
              <a:gd name="connsiteX5" fmla="*/ 2985934 w 4574113"/>
              <a:gd name="connsiteY5" fmla="*/ 3243764 h 3812472"/>
              <a:gd name="connsiteX6" fmla="*/ 2732784 w 4574113"/>
              <a:gd name="connsiteY6" fmla="*/ 3390890 h 3812472"/>
              <a:gd name="connsiteX7" fmla="*/ 2529297 w 4574113"/>
              <a:gd name="connsiteY7" fmla="*/ 3390890 h 3812472"/>
              <a:gd name="connsiteX8" fmla="*/ 2505559 w 4574113"/>
              <a:gd name="connsiteY8" fmla="*/ 3390890 h 3812472"/>
              <a:gd name="connsiteX9" fmla="*/ 2482907 w 4574113"/>
              <a:gd name="connsiteY9" fmla="*/ 3351884 h 3812472"/>
              <a:gd name="connsiteX10" fmla="*/ 2371959 w 4574113"/>
              <a:gd name="connsiteY10" fmla="*/ 3160822 h 3812472"/>
              <a:gd name="connsiteX11" fmla="*/ 2371959 w 4574113"/>
              <a:gd name="connsiteY11" fmla="*/ 3053878 h 3812472"/>
              <a:gd name="connsiteX12" fmla="*/ 2675654 w 4574113"/>
              <a:gd name="connsiteY12" fmla="*/ 2530895 h 3812472"/>
              <a:gd name="connsiteX13" fmla="*/ 2768595 w 4574113"/>
              <a:gd name="connsiteY13" fmla="*/ 2476119 h 3812472"/>
              <a:gd name="connsiteX14" fmla="*/ 3909778 w 4574113"/>
              <a:gd name="connsiteY14" fmla="*/ 676847 h 3812472"/>
              <a:gd name="connsiteX15" fmla="*/ 4305516 w 4574113"/>
              <a:gd name="connsiteY15" fmla="*/ 676847 h 3812472"/>
              <a:gd name="connsiteX16" fmla="*/ 4367056 w 4574113"/>
              <a:gd name="connsiteY16" fmla="*/ 712612 h 3812472"/>
              <a:gd name="connsiteX17" fmla="*/ 4564498 w 4574113"/>
              <a:gd name="connsiteY17" fmla="*/ 1054092 h 3812472"/>
              <a:gd name="connsiteX18" fmla="*/ 4564498 w 4574113"/>
              <a:gd name="connsiteY18" fmla="*/ 1123921 h 3812472"/>
              <a:gd name="connsiteX19" fmla="*/ 4367056 w 4574113"/>
              <a:gd name="connsiteY19" fmla="*/ 1465401 h 3812472"/>
              <a:gd name="connsiteX20" fmla="*/ 4305516 w 4574113"/>
              <a:gd name="connsiteY20" fmla="*/ 1501167 h 3812472"/>
              <a:gd name="connsiteX21" fmla="*/ 3909778 w 4574113"/>
              <a:gd name="connsiteY21" fmla="*/ 1501167 h 3812472"/>
              <a:gd name="connsiteX22" fmla="*/ 3849091 w 4574113"/>
              <a:gd name="connsiteY22" fmla="*/ 1465401 h 3812472"/>
              <a:gd name="connsiteX23" fmla="*/ 3650795 w 4574113"/>
              <a:gd name="connsiteY23" fmla="*/ 1123921 h 3812472"/>
              <a:gd name="connsiteX24" fmla="*/ 3650795 w 4574113"/>
              <a:gd name="connsiteY24" fmla="*/ 1054092 h 3812472"/>
              <a:gd name="connsiteX25" fmla="*/ 3849091 w 4574113"/>
              <a:gd name="connsiteY25" fmla="*/ 712612 h 3812472"/>
              <a:gd name="connsiteX26" fmla="*/ 3909778 w 4574113"/>
              <a:gd name="connsiteY26" fmla="*/ 676847 h 3812472"/>
              <a:gd name="connsiteX27" fmla="*/ 1104892 w 4574113"/>
              <a:gd name="connsiteY27" fmla="*/ 0 h 3812472"/>
              <a:gd name="connsiteX28" fmla="*/ 2732784 w 4574113"/>
              <a:gd name="connsiteY28" fmla="*/ 0 h 3812472"/>
              <a:gd name="connsiteX29" fmla="*/ 2985934 w 4574113"/>
              <a:gd name="connsiteY29" fmla="*/ 147125 h 3812472"/>
              <a:gd name="connsiteX30" fmla="*/ 3798122 w 4574113"/>
              <a:gd name="connsiteY30" fmla="*/ 1551823 h 3812472"/>
              <a:gd name="connsiteX31" fmla="*/ 3798122 w 4574113"/>
              <a:gd name="connsiteY31" fmla="*/ 1839068 h 3812472"/>
              <a:gd name="connsiteX32" fmla="*/ 3496551 w 4574113"/>
              <a:gd name="connsiteY32" fmla="*/ 2360642 h 3812472"/>
              <a:gd name="connsiteX33" fmla="*/ 3471135 w 4574113"/>
              <a:gd name="connsiteY33" fmla="*/ 2404597 h 3812472"/>
              <a:gd name="connsiteX34" fmla="*/ 3472029 w 4574113"/>
              <a:gd name="connsiteY34" fmla="*/ 2404972 h 3812472"/>
              <a:gd name="connsiteX35" fmla="*/ 3516881 w 4574113"/>
              <a:gd name="connsiteY35" fmla="*/ 2450209 h 3812472"/>
              <a:gd name="connsiteX36" fmla="*/ 3857970 w 4574113"/>
              <a:gd name="connsiteY36" fmla="*/ 3040131 h 3812472"/>
              <a:gd name="connsiteX37" fmla="*/ 3857970 w 4574113"/>
              <a:gd name="connsiteY37" fmla="*/ 3160764 h 3812472"/>
              <a:gd name="connsiteX38" fmla="*/ 3516881 w 4574113"/>
              <a:gd name="connsiteY38" fmla="*/ 3750684 h 3812472"/>
              <a:gd name="connsiteX39" fmla="*/ 3410567 w 4574113"/>
              <a:gd name="connsiteY39" fmla="*/ 3812472 h 3812472"/>
              <a:gd name="connsiteX40" fmla="*/ 2726911 w 4574113"/>
              <a:gd name="connsiteY40" fmla="*/ 3812472 h 3812472"/>
              <a:gd name="connsiteX41" fmla="*/ 2622074 w 4574113"/>
              <a:gd name="connsiteY41" fmla="*/ 3750684 h 3812472"/>
              <a:gd name="connsiteX42" fmla="*/ 2438330 w 4574113"/>
              <a:gd name="connsiteY42" fmla="*/ 3434265 h 3812472"/>
              <a:gd name="connsiteX43" fmla="*/ 2417573 w 4574113"/>
              <a:gd name="connsiteY43" fmla="*/ 3398519 h 3812472"/>
              <a:gd name="connsiteX44" fmla="*/ 2433905 w 4574113"/>
              <a:gd name="connsiteY44" fmla="*/ 3398519 h 3812472"/>
              <a:gd name="connsiteX45" fmla="*/ 2511101 w 4574113"/>
              <a:gd name="connsiteY45" fmla="*/ 3398519 h 3812472"/>
              <a:gd name="connsiteX46" fmla="*/ 2544636 w 4574113"/>
              <a:gd name="connsiteY46" fmla="*/ 3456269 h 3812472"/>
              <a:gd name="connsiteX47" fmla="*/ 2672757 w 4574113"/>
              <a:gd name="connsiteY47" fmla="*/ 3676902 h 3812472"/>
              <a:gd name="connsiteX48" fmla="*/ 2765699 w 4574113"/>
              <a:gd name="connsiteY48" fmla="*/ 3731679 h 3812472"/>
              <a:gd name="connsiteX49" fmla="*/ 3371780 w 4574113"/>
              <a:gd name="connsiteY49" fmla="*/ 3731679 h 3812472"/>
              <a:gd name="connsiteX50" fmla="*/ 3466029 w 4574113"/>
              <a:gd name="connsiteY50" fmla="*/ 3676902 h 3812472"/>
              <a:gd name="connsiteX51" fmla="*/ 3768415 w 4574113"/>
              <a:gd name="connsiteY51" fmla="*/ 3153920 h 3812472"/>
              <a:gd name="connsiteX52" fmla="*/ 3768415 w 4574113"/>
              <a:gd name="connsiteY52" fmla="*/ 3046975 h 3812472"/>
              <a:gd name="connsiteX53" fmla="*/ 3466029 w 4574113"/>
              <a:gd name="connsiteY53" fmla="*/ 2523992 h 3812472"/>
              <a:gd name="connsiteX54" fmla="*/ 3426268 w 4574113"/>
              <a:gd name="connsiteY54" fmla="*/ 2483888 h 3812472"/>
              <a:gd name="connsiteX55" fmla="*/ 3421667 w 4574113"/>
              <a:gd name="connsiteY55" fmla="*/ 2481960 h 3812472"/>
              <a:gd name="connsiteX56" fmla="*/ 3446331 w 4574113"/>
              <a:gd name="connsiteY56" fmla="*/ 2439303 h 3812472"/>
              <a:gd name="connsiteX57" fmla="*/ 3464674 w 4574113"/>
              <a:gd name="connsiteY57" fmla="*/ 2407578 h 3812472"/>
              <a:gd name="connsiteX58" fmla="*/ 3445649 w 4574113"/>
              <a:gd name="connsiteY58" fmla="*/ 2399601 h 3812472"/>
              <a:gd name="connsiteX59" fmla="*/ 3413464 w 4574113"/>
              <a:gd name="connsiteY59" fmla="*/ 2395325 h 3812472"/>
              <a:gd name="connsiteX60" fmla="*/ 2729808 w 4574113"/>
              <a:gd name="connsiteY60" fmla="*/ 2395325 h 3812472"/>
              <a:gd name="connsiteX61" fmla="*/ 2624971 w 4574113"/>
              <a:gd name="connsiteY61" fmla="*/ 2457112 h 3812472"/>
              <a:gd name="connsiteX62" fmla="*/ 2282405 w 4574113"/>
              <a:gd name="connsiteY62" fmla="*/ 3047034 h 3812472"/>
              <a:gd name="connsiteX63" fmla="*/ 2282405 w 4574113"/>
              <a:gd name="connsiteY63" fmla="*/ 3167666 h 3812472"/>
              <a:gd name="connsiteX64" fmla="*/ 2395478 w 4574113"/>
              <a:gd name="connsiteY64" fmla="*/ 3362386 h 3812472"/>
              <a:gd name="connsiteX65" fmla="*/ 2412031 w 4574113"/>
              <a:gd name="connsiteY65" fmla="*/ 3390890 h 3812472"/>
              <a:gd name="connsiteX66" fmla="*/ 2335350 w 4574113"/>
              <a:gd name="connsiteY66" fmla="*/ 3390890 h 3812472"/>
              <a:gd name="connsiteX67" fmla="*/ 1104892 w 4574113"/>
              <a:gd name="connsiteY67" fmla="*/ 3390890 h 3812472"/>
              <a:gd name="connsiteX68" fmla="*/ 855258 w 4574113"/>
              <a:gd name="connsiteY68" fmla="*/ 3243764 h 3812472"/>
              <a:gd name="connsiteX69" fmla="*/ 39555 w 4574113"/>
              <a:gd name="connsiteY69" fmla="*/ 1839068 h 3812472"/>
              <a:gd name="connsiteX70" fmla="*/ 39555 w 4574113"/>
              <a:gd name="connsiteY70" fmla="*/ 1551823 h 3812472"/>
              <a:gd name="connsiteX71" fmla="*/ 855258 w 4574113"/>
              <a:gd name="connsiteY71" fmla="*/ 147125 h 3812472"/>
              <a:gd name="connsiteX72" fmla="*/ 1104892 w 4574113"/>
              <a:gd name="connsiteY72" fmla="*/ 0 h 3812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574113" h="3812472">
                <a:moveTo>
                  <a:pt x="2768595" y="2476119"/>
                </a:moveTo>
                <a:cubicBezTo>
                  <a:pt x="2768595" y="2476119"/>
                  <a:pt x="2768595" y="2476119"/>
                  <a:pt x="3374676" y="2476119"/>
                </a:cubicBezTo>
                <a:cubicBezTo>
                  <a:pt x="3384493" y="2476119"/>
                  <a:pt x="3394066" y="2477423"/>
                  <a:pt x="3403209" y="2479909"/>
                </a:cubicBezTo>
                <a:lnTo>
                  <a:pt x="3422833" y="2488137"/>
                </a:lnTo>
                <a:lnTo>
                  <a:pt x="3410840" y="2508879"/>
                </a:lnTo>
                <a:cubicBezTo>
                  <a:pt x="3302401" y="2696426"/>
                  <a:pt x="3163600" y="2936487"/>
                  <a:pt x="2985934" y="3243764"/>
                </a:cubicBezTo>
                <a:cubicBezTo>
                  <a:pt x="2933195" y="3334842"/>
                  <a:pt x="2838263" y="3390890"/>
                  <a:pt x="2732784" y="3390890"/>
                </a:cubicBezTo>
                <a:cubicBezTo>
                  <a:pt x="2732784" y="3390890"/>
                  <a:pt x="2732784" y="3390890"/>
                  <a:pt x="2529297" y="3390890"/>
                </a:cubicBezTo>
                <a:lnTo>
                  <a:pt x="2505559" y="3390890"/>
                </a:lnTo>
                <a:lnTo>
                  <a:pt x="2482907" y="3351884"/>
                </a:lnTo>
                <a:cubicBezTo>
                  <a:pt x="2451367" y="3297569"/>
                  <a:pt x="2414666" y="3234367"/>
                  <a:pt x="2371959" y="3160822"/>
                </a:cubicBezTo>
                <a:cubicBezTo>
                  <a:pt x="2352324" y="3128217"/>
                  <a:pt x="2352324" y="3086483"/>
                  <a:pt x="2371959" y="3053878"/>
                </a:cubicBezTo>
                <a:cubicBezTo>
                  <a:pt x="2371959" y="3053878"/>
                  <a:pt x="2371959" y="3053878"/>
                  <a:pt x="2675654" y="2530895"/>
                </a:cubicBezTo>
                <a:cubicBezTo>
                  <a:pt x="2693981" y="2496986"/>
                  <a:pt x="2730633" y="2476119"/>
                  <a:pt x="2768595" y="2476119"/>
                </a:cubicBezTo>
                <a:close/>
                <a:moveTo>
                  <a:pt x="3909778" y="676847"/>
                </a:moveTo>
                <a:cubicBezTo>
                  <a:pt x="3909778" y="676847"/>
                  <a:pt x="3909778" y="676847"/>
                  <a:pt x="4305516" y="676847"/>
                </a:cubicBezTo>
                <a:cubicBezTo>
                  <a:pt x="4331158" y="676847"/>
                  <a:pt x="4354235" y="690472"/>
                  <a:pt x="4367056" y="712612"/>
                </a:cubicBezTo>
                <a:cubicBezTo>
                  <a:pt x="4367056" y="712612"/>
                  <a:pt x="4367056" y="712612"/>
                  <a:pt x="4564498" y="1054092"/>
                </a:cubicBezTo>
                <a:cubicBezTo>
                  <a:pt x="4577319" y="1075382"/>
                  <a:pt x="4577319" y="1102632"/>
                  <a:pt x="4564498" y="1123921"/>
                </a:cubicBezTo>
                <a:cubicBezTo>
                  <a:pt x="4564498" y="1123921"/>
                  <a:pt x="4564498" y="1123921"/>
                  <a:pt x="4367056" y="1465401"/>
                </a:cubicBezTo>
                <a:cubicBezTo>
                  <a:pt x="4354235" y="1487542"/>
                  <a:pt x="4331158" y="1501167"/>
                  <a:pt x="4305516" y="1501167"/>
                </a:cubicBezTo>
                <a:cubicBezTo>
                  <a:pt x="4305516" y="1501167"/>
                  <a:pt x="4305516" y="1501167"/>
                  <a:pt x="3909778" y="1501167"/>
                </a:cubicBezTo>
                <a:cubicBezTo>
                  <a:pt x="3884990" y="1501167"/>
                  <a:pt x="3861058" y="1487542"/>
                  <a:pt x="3849091" y="1465401"/>
                </a:cubicBezTo>
                <a:cubicBezTo>
                  <a:pt x="3849091" y="1465401"/>
                  <a:pt x="3849091" y="1465401"/>
                  <a:pt x="3650795" y="1123921"/>
                </a:cubicBezTo>
                <a:cubicBezTo>
                  <a:pt x="3637974" y="1102632"/>
                  <a:pt x="3637974" y="1075382"/>
                  <a:pt x="3650795" y="1054092"/>
                </a:cubicBezTo>
                <a:cubicBezTo>
                  <a:pt x="3650795" y="1054092"/>
                  <a:pt x="3650795" y="1054092"/>
                  <a:pt x="3849091" y="712612"/>
                </a:cubicBezTo>
                <a:cubicBezTo>
                  <a:pt x="3861058" y="690472"/>
                  <a:pt x="3884990" y="676847"/>
                  <a:pt x="3909778" y="676847"/>
                </a:cubicBezTo>
                <a:close/>
                <a:moveTo>
                  <a:pt x="1104892" y="0"/>
                </a:moveTo>
                <a:cubicBezTo>
                  <a:pt x="1104892" y="0"/>
                  <a:pt x="1104892" y="0"/>
                  <a:pt x="2732784" y="0"/>
                </a:cubicBezTo>
                <a:cubicBezTo>
                  <a:pt x="2838263" y="0"/>
                  <a:pt x="2933195" y="56047"/>
                  <a:pt x="2985934" y="147125"/>
                </a:cubicBezTo>
                <a:cubicBezTo>
                  <a:pt x="2985934" y="147125"/>
                  <a:pt x="2985934" y="147125"/>
                  <a:pt x="3798122" y="1551823"/>
                </a:cubicBezTo>
                <a:cubicBezTo>
                  <a:pt x="3850862" y="1639397"/>
                  <a:pt x="3850862" y="1751493"/>
                  <a:pt x="3798122" y="1839068"/>
                </a:cubicBezTo>
                <a:cubicBezTo>
                  <a:pt x="3798122" y="1839068"/>
                  <a:pt x="3798122" y="1839068"/>
                  <a:pt x="3496551" y="2360642"/>
                </a:cubicBezTo>
                <a:lnTo>
                  <a:pt x="3471135" y="2404597"/>
                </a:lnTo>
                <a:lnTo>
                  <a:pt x="3472029" y="2404972"/>
                </a:lnTo>
                <a:cubicBezTo>
                  <a:pt x="3490302" y="2415638"/>
                  <a:pt x="3505806" y="2431084"/>
                  <a:pt x="3516881" y="2450209"/>
                </a:cubicBezTo>
                <a:cubicBezTo>
                  <a:pt x="3516881" y="2450209"/>
                  <a:pt x="3516881" y="2450209"/>
                  <a:pt x="3857970" y="3040131"/>
                </a:cubicBezTo>
                <a:cubicBezTo>
                  <a:pt x="3880120" y="3076909"/>
                  <a:pt x="3880120" y="3123985"/>
                  <a:pt x="3857970" y="3160764"/>
                </a:cubicBezTo>
                <a:cubicBezTo>
                  <a:pt x="3857970" y="3160764"/>
                  <a:pt x="3857970" y="3160764"/>
                  <a:pt x="3516881" y="3750684"/>
                </a:cubicBezTo>
                <a:cubicBezTo>
                  <a:pt x="3494732" y="3788933"/>
                  <a:pt x="3454864" y="3812472"/>
                  <a:pt x="3410567" y="3812472"/>
                </a:cubicBezTo>
                <a:cubicBezTo>
                  <a:pt x="3410567" y="3812472"/>
                  <a:pt x="3410567" y="3812472"/>
                  <a:pt x="2726911" y="3812472"/>
                </a:cubicBezTo>
                <a:cubicBezTo>
                  <a:pt x="2684090" y="3812472"/>
                  <a:pt x="2642747" y="3788933"/>
                  <a:pt x="2622074" y="3750684"/>
                </a:cubicBezTo>
                <a:cubicBezTo>
                  <a:pt x="2622074" y="3750684"/>
                  <a:pt x="2622074" y="3750684"/>
                  <a:pt x="2438330" y="3434265"/>
                </a:cubicBezTo>
                <a:lnTo>
                  <a:pt x="2417573" y="3398519"/>
                </a:lnTo>
                <a:lnTo>
                  <a:pt x="2433905" y="3398519"/>
                </a:lnTo>
                <a:lnTo>
                  <a:pt x="2511101" y="3398519"/>
                </a:lnTo>
                <a:lnTo>
                  <a:pt x="2544636" y="3456269"/>
                </a:lnTo>
                <a:cubicBezTo>
                  <a:pt x="2672757" y="3676902"/>
                  <a:pt x="2672757" y="3676902"/>
                  <a:pt x="2672757" y="3676902"/>
                </a:cubicBezTo>
                <a:cubicBezTo>
                  <a:pt x="2691084" y="3710811"/>
                  <a:pt x="2727737" y="3731679"/>
                  <a:pt x="2765699" y="3731679"/>
                </a:cubicBezTo>
                <a:cubicBezTo>
                  <a:pt x="3371780" y="3731679"/>
                  <a:pt x="3371780" y="3731679"/>
                  <a:pt x="3371780" y="3731679"/>
                </a:cubicBezTo>
                <a:cubicBezTo>
                  <a:pt x="3411050" y="3731679"/>
                  <a:pt x="3446394" y="3710811"/>
                  <a:pt x="3466029" y="3676902"/>
                </a:cubicBezTo>
                <a:cubicBezTo>
                  <a:pt x="3768415" y="3153920"/>
                  <a:pt x="3768415" y="3153920"/>
                  <a:pt x="3768415" y="3153920"/>
                </a:cubicBezTo>
                <a:cubicBezTo>
                  <a:pt x="3788051" y="3121314"/>
                  <a:pt x="3788051" y="3079580"/>
                  <a:pt x="3768415" y="3046975"/>
                </a:cubicBezTo>
                <a:cubicBezTo>
                  <a:pt x="3466029" y="2523992"/>
                  <a:pt x="3466029" y="2523992"/>
                  <a:pt x="3466029" y="2523992"/>
                </a:cubicBezTo>
                <a:cubicBezTo>
                  <a:pt x="3456211" y="2507037"/>
                  <a:pt x="3442467" y="2493343"/>
                  <a:pt x="3426268" y="2483888"/>
                </a:cubicBezTo>
                <a:lnTo>
                  <a:pt x="3421667" y="2481960"/>
                </a:lnTo>
                <a:lnTo>
                  <a:pt x="3446331" y="2439303"/>
                </a:lnTo>
                <a:lnTo>
                  <a:pt x="3464674" y="2407578"/>
                </a:lnTo>
                <a:lnTo>
                  <a:pt x="3445649" y="2399601"/>
                </a:lnTo>
                <a:cubicBezTo>
                  <a:pt x="3435335" y="2396796"/>
                  <a:pt x="3424538" y="2395325"/>
                  <a:pt x="3413464" y="2395325"/>
                </a:cubicBezTo>
                <a:cubicBezTo>
                  <a:pt x="2729808" y="2395325"/>
                  <a:pt x="2729808" y="2395325"/>
                  <a:pt x="2729808" y="2395325"/>
                </a:cubicBezTo>
                <a:cubicBezTo>
                  <a:pt x="2686987" y="2395325"/>
                  <a:pt x="2645644" y="2418863"/>
                  <a:pt x="2624971" y="2457112"/>
                </a:cubicBezTo>
                <a:cubicBezTo>
                  <a:pt x="2282405" y="3047034"/>
                  <a:pt x="2282405" y="3047034"/>
                  <a:pt x="2282405" y="3047034"/>
                </a:cubicBezTo>
                <a:cubicBezTo>
                  <a:pt x="2260256" y="3083811"/>
                  <a:pt x="2260256" y="3130887"/>
                  <a:pt x="2282405" y="3167666"/>
                </a:cubicBezTo>
                <a:cubicBezTo>
                  <a:pt x="2325225" y="3241406"/>
                  <a:pt x="2362693" y="3305929"/>
                  <a:pt x="2395478" y="3362386"/>
                </a:cubicBezTo>
                <a:lnTo>
                  <a:pt x="2412031" y="3390890"/>
                </a:lnTo>
                <a:lnTo>
                  <a:pt x="2335350" y="3390890"/>
                </a:lnTo>
                <a:cubicBezTo>
                  <a:pt x="2096889" y="3390890"/>
                  <a:pt x="1715352" y="3390890"/>
                  <a:pt x="1104892" y="3390890"/>
                </a:cubicBezTo>
                <a:cubicBezTo>
                  <a:pt x="1002929" y="3390890"/>
                  <a:pt x="904482" y="3334842"/>
                  <a:pt x="855258" y="3243764"/>
                </a:cubicBezTo>
                <a:cubicBezTo>
                  <a:pt x="855258" y="3243764"/>
                  <a:pt x="855258" y="3243764"/>
                  <a:pt x="39555" y="1839068"/>
                </a:cubicBezTo>
                <a:cubicBezTo>
                  <a:pt x="-13185" y="1751493"/>
                  <a:pt x="-13185" y="1639397"/>
                  <a:pt x="39555" y="1551823"/>
                </a:cubicBezTo>
                <a:cubicBezTo>
                  <a:pt x="39555" y="1551823"/>
                  <a:pt x="39555" y="1551823"/>
                  <a:pt x="855258" y="147125"/>
                </a:cubicBezTo>
                <a:cubicBezTo>
                  <a:pt x="904482" y="56047"/>
                  <a:pt x="1002929" y="0"/>
                  <a:pt x="1104892"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2C9A070A-0C9A-6DBB-9858-67F0437605AC}"/>
              </a:ext>
            </a:extLst>
          </p:cNvPr>
          <p:cNvSpPr>
            <a:spLocks noGrp="1"/>
          </p:cNvSpPr>
          <p:nvPr>
            <p:ph idx="1"/>
          </p:nvPr>
        </p:nvSpPr>
        <p:spPr>
          <a:xfrm>
            <a:off x="6096000" y="1682505"/>
            <a:ext cx="3894161" cy="2657858"/>
          </a:xfrm>
        </p:spPr>
        <p:txBody>
          <a:bodyPr anchor="ctr">
            <a:normAutofit/>
          </a:bodyPr>
          <a:lstStyle/>
          <a:p>
            <a:pPr marL="0" indent="0">
              <a:buNone/>
            </a:pPr>
            <a:r>
              <a:rPr lang="en-US" sz="3200" dirty="0">
                <a:solidFill>
                  <a:schemeClr val="bg1"/>
                </a:solidFill>
              </a:rPr>
              <a:t>Especially if they are striving to walk with God, even if their walk doesn’t look like yours. </a:t>
            </a:r>
            <a:r>
              <a:rPr lang="en-US" sz="3200" dirty="0">
                <a:solidFill>
                  <a:srgbClr val="FDE388"/>
                </a:solidFill>
              </a:rPr>
              <a:t>2 </a:t>
            </a:r>
            <a:r>
              <a:rPr lang="en-US" sz="3200" dirty="0" err="1">
                <a:solidFill>
                  <a:srgbClr val="FDE388"/>
                </a:solidFill>
              </a:rPr>
              <a:t>Thess</a:t>
            </a:r>
            <a:r>
              <a:rPr lang="en-US" sz="3200" dirty="0">
                <a:solidFill>
                  <a:srgbClr val="FDE388"/>
                </a:solidFill>
              </a:rPr>
              <a:t> 3:13-15 </a:t>
            </a:r>
          </a:p>
        </p:txBody>
      </p:sp>
    </p:spTree>
    <p:extLst>
      <p:ext uri="{BB962C8B-B14F-4D97-AF65-F5344CB8AC3E}">
        <p14:creationId xmlns:p14="http://schemas.microsoft.com/office/powerpoint/2010/main" val="3890630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9398BB-6F62-472B-88B2-8D942FEBFB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4F93062-C8C5-49C4-B90F-AA5653D572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314" y="1073777"/>
            <a:ext cx="5952404" cy="4961263"/>
          </a:xfrm>
          <a:custGeom>
            <a:avLst/>
            <a:gdLst>
              <a:gd name="connsiteX0" fmla="*/ 2768595 w 4574113"/>
              <a:gd name="connsiteY0" fmla="*/ 2476119 h 3812472"/>
              <a:gd name="connsiteX1" fmla="*/ 3374676 w 4574113"/>
              <a:gd name="connsiteY1" fmla="*/ 2476119 h 3812472"/>
              <a:gd name="connsiteX2" fmla="*/ 3403209 w 4574113"/>
              <a:gd name="connsiteY2" fmla="*/ 2479909 h 3812472"/>
              <a:gd name="connsiteX3" fmla="*/ 3422833 w 4574113"/>
              <a:gd name="connsiteY3" fmla="*/ 2488137 h 3812472"/>
              <a:gd name="connsiteX4" fmla="*/ 3410840 w 4574113"/>
              <a:gd name="connsiteY4" fmla="*/ 2508879 h 3812472"/>
              <a:gd name="connsiteX5" fmla="*/ 2985934 w 4574113"/>
              <a:gd name="connsiteY5" fmla="*/ 3243764 h 3812472"/>
              <a:gd name="connsiteX6" fmla="*/ 2732784 w 4574113"/>
              <a:gd name="connsiteY6" fmla="*/ 3390890 h 3812472"/>
              <a:gd name="connsiteX7" fmla="*/ 2529297 w 4574113"/>
              <a:gd name="connsiteY7" fmla="*/ 3390890 h 3812472"/>
              <a:gd name="connsiteX8" fmla="*/ 2505559 w 4574113"/>
              <a:gd name="connsiteY8" fmla="*/ 3390890 h 3812472"/>
              <a:gd name="connsiteX9" fmla="*/ 2482907 w 4574113"/>
              <a:gd name="connsiteY9" fmla="*/ 3351884 h 3812472"/>
              <a:gd name="connsiteX10" fmla="*/ 2371959 w 4574113"/>
              <a:gd name="connsiteY10" fmla="*/ 3160822 h 3812472"/>
              <a:gd name="connsiteX11" fmla="*/ 2371959 w 4574113"/>
              <a:gd name="connsiteY11" fmla="*/ 3053878 h 3812472"/>
              <a:gd name="connsiteX12" fmla="*/ 2675654 w 4574113"/>
              <a:gd name="connsiteY12" fmla="*/ 2530895 h 3812472"/>
              <a:gd name="connsiteX13" fmla="*/ 2768595 w 4574113"/>
              <a:gd name="connsiteY13" fmla="*/ 2476119 h 3812472"/>
              <a:gd name="connsiteX14" fmla="*/ 3909778 w 4574113"/>
              <a:gd name="connsiteY14" fmla="*/ 676847 h 3812472"/>
              <a:gd name="connsiteX15" fmla="*/ 4305516 w 4574113"/>
              <a:gd name="connsiteY15" fmla="*/ 676847 h 3812472"/>
              <a:gd name="connsiteX16" fmla="*/ 4367056 w 4574113"/>
              <a:gd name="connsiteY16" fmla="*/ 712612 h 3812472"/>
              <a:gd name="connsiteX17" fmla="*/ 4564498 w 4574113"/>
              <a:gd name="connsiteY17" fmla="*/ 1054092 h 3812472"/>
              <a:gd name="connsiteX18" fmla="*/ 4564498 w 4574113"/>
              <a:gd name="connsiteY18" fmla="*/ 1123921 h 3812472"/>
              <a:gd name="connsiteX19" fmla="*/ 4367056 w 4574113"/>
              <a:gd name="connsiteY19" fmla="*/ 1465401 h 3812472"/>
              <a:gd name="connsiteX20" fmla="*/ 4305516 w 4574113"/>
              <a:gd name="connsiteY20" fmla="*/ 1501167 h 3812472"/>
              <a:gd name="connsiteX21" fmla="*/ 3909778 w 4574113"/>
              <a:gd name="connsiteY21" fmla="*/ 1501167 h 3812472"/>
              <a:gd name="connsiteX22" fmla="*/ 3849091 w 4574113"/>
              <a:gd name="connsiteY22" fmla="*/ 1465401 h 3812472"/>
              <a:gd name="connsiteX23" fmla="*/ 3650795 w 4574113"/>
              <a:gd name="connsiteY23" fmla="*/ 1123921 h 3812472"/>
              <a:gd name="connsiteX24" fmla="*/ 3650795 w 4574113"/>
              <a:gd name="connsiteY24" fmla="*/ 1054092 h 3812472"/>
              <a:gd name="connsiteX25" fmla="*/ 3849091 w 4574113"/>
              <a:gd name="connsiteY25" fmla="*/ 712612 h 3812472"/>
              <a:gd name="connsiteX26" fmla="*/ 3909778 w 4574113"/>
              <a:gd name="connsiteY26" fmla="*/ 676847 h 3812472"/>
              <a:gd name="connsiteX27" fmla="*/ 1104892 w 4574113"/>
              <a:gd name="connsiteY27" fmla="*/ 0 h 3812472"/>
              <a:gd name="connsiteX28" fmla="*/ 2732784 w 4574113"/>
              <a:gd name="connsiteY28" fmla="*/ 0 h 3812472"/>
              <a:gd name="connsiteX29" fmla="*/ 2985934 w 4574113"/>
              <a:gd name="connsiteY29" fmla="*/ 147125 h 3812472"/>
              <a:gd name="connsiteX30" fmla="*/ 3798122 w 4574113"/>
              <a:gd name="connsiteY30" fmla="*/ 1551823 h 3812472"/>
              <a:gd name="connsiteX31" fmla="*/ 3798122 w 4574113"/>
              <a:gd name="connsiteY31" fmla="*/ 1839068 h 3812472"/>
              <a:gd name="connsiteX32" fmla="*/ 3496551 w 4574113"/>
              <a:gd name="connsiteY32" fmla="*/ 2360642 h 3812472"/>
              <a:gd name="connsiteX33" fmla="*/ 3471135 w 4574113"/>
              <a:gd name="connsiteY33" fmla="*/ 2404597 h 3812472"/>
              <a:gd name="connsiteX34" fmla="*/ 3472029 w 4574113"/>
              <a:gd name="connsiteY34" fmla="*/ 2404972 h 3812472"/>
              <a:gd name="connsiteX35" fmla="*/ 3516881 w 4574113"/>
              <a:gd name="connsiteY35" fmla="*/ 2450209 h 3812472"/>
              <a:gd name="connsiteX36" fmla="*/ 3857970 w 4574113"/>
              <a:gd name="connsiteY36" fmla="*/ 3040131 h 3812472"/>
              <a:gd name="connsiteX37" fmla="*/ 3857970 w 4574113"/>
              <a:gd name="connsiteY37" fmla="*/ 3160764 h 3812472"/>
              <a:gd name="connsiteX38" fmla="*/ 3516881 w 4574113"/>
              <a:gd name="connsiteY38" fmla="*/ 3750684 h 3812472"/>
              <a:gd name="connsiteX39" fmla="*/ 3410567 w 4574113"/>
              <a:gd name="connsiteY39" fmla="*/ 3812472 h 3812472"/>
              <a:gd name="connsiteX40" fmla="*/ 2726911 w 4574113"/>
              <a:gd name="connsiteY40" fmla="*/ 3812472 h 3812472"/>
              <a:gd name="connsiteX41" fmla="*/ 2622074 w 4574113"/>
              <a:gd name="connsiteY41" fmla="*/ 3750684 h 3812472"/>
              <a:gd name="connsiteX42" fmla="*/ 2438330 w 4574113"/>
              <a:gd name="connsiteY42" fmla="*/ 3434265 h 3812472"/>
              <a:gd name="connsiteX43" fmla="*/ 2417573 w 4574113"/>
              <a:gd name="connsiteY43" fmla="*/ 3398519 h 3812472"/>
              <a:gd name="connsiteX44" fmla="*/ 2433905 w 4574113"/>
              <a:gd name="connsiteY44" fmla="*/ 3398519 h 3812472"/>
              <a:gd name="connsiteX45" fmla="*/ 2511101 w 4574113"/>
              <a:gd name="connsiteY45" fmla="*/ 3398519 h 3812472"/>
              <a:gd name="connsiteX46" fmla="*/ 2544636 w 4574113"/>
              <a:gd name="connsiteY46" fmla="*/ 3456269 h 3812472"/>
              <a:gd name="connsiteX47" fmla="*/ 2672757 w 4574113"/>
              <a:gd name="connsiteY47" fmla="*/ 3676902 h 3812472"/>
              <a:gd name="connsiteX48" fmla="*/ 2765699 w 4574113"/>
              <a:gd name="connsiteY48" fmla="*/ 3731679 h 3812472"/>
              <a:gd name="connsiteX49" fmla="*/ 3371780 w 4574113"/>
              <a:gd name="connsiteY49" fmla="*/ 3731679 h 3812472"/>
              <a:gd name="connsiteX50" fmla="*/ 3466029 w 4574113"/>
              <a:gd name="connsiteY50" fmla="*/ 3676902 h 3812472"/>
              <a:gd name="connsiteX51" fmla="*/ 3768415 w 4574113"/>
              <a:gd name="connsiteY51" fmla="*/ 3153920 h 3812472"/>
              <a:gd name="connsiteX52" fmla="*/ 3768415 w 4574113"/>
              <a:gd name="connsiteY52" fmla="*/ 3046975 h 3812472"/>
              <a:gd name="connsiteX53" fmla="*/ 3466029 w 4574113"/>
              <a:gd name="connsiteY53" fmla="*/ 2523992 h 3812472"/>
              <a:gd name="connsiteX54" fmla="*/ 3426268 w 4574113"/>
              <a:gd name="connsiteY54" fmla="*/ 2483888 h 3812472"/>
              <a:gd name="connsiteX55" fmla="*/ 3421667 w 4574113"/>
              <a:gd name="connsiteY55" fmla="*/ 2481960 h 3812472"/>
              <a:gd name="connsiteX56" fmla="*/ 3446331 w 4574113"/>
              <a:gd name="connsiteY56" fmla="*/ 2439303 h 3812472"/>
              <a:gd name="connsiteX57" fmla="*/ 3464674 w 4574113"/>
              <a:gd name="connsiteY57" fmla="*/ 2407578 h 3812472"/>
              <a:gd name="connsiteX58" fmla="*/ 3445649 w 4574113"/>
              <a:gd name="connsiteY58" fmla="*/ 2399601 h 3812472"/>
              <a:gd name="connsiteX59" fmla="*/ 3413464 w 4574113"/>
              <a:gd name="connsiteY59" fmla="*/ 2395325 h 3812472"/>
              <a:gd name="connsiteX60" fmla="*/ 2729808 w 4574113"/>
              <a:gd name="connsiteY60" fmla="*/ 2395325 h 3812472"/>
              <a:gd name="connsiteX61" fmla="*/ 2624971 w 4574113"/>
              <a:gd name="connsiteY61" fmla="*/ 2457112 h 3812472"/>
              <a:gd name="connsiteX62" fmla="*/ 2282405 w 4574113"/>
              <a:gd name="connsiteY62" fmla="*/ 3047034 h 3812472"/>
              <a:gd name="connsiteX63" fmla="*/ 2282405 w 4574113"/>
              <a:gd name="connsiteY63" fmla="*/ 3167666 h 3812472"/>
              <a:gd name="connsiteX64" fmla="*/ 2395478 w 4574113"/>
              <a:gd name="connsiteY64" fmla="*/ 3362386 h 3812472"/>
              <a:gd name="connsiteX65" fmla="*/ 2412031 w 4574113"/>
              <a:gd name="connsiteY65" fmla="*/ 3390890 h 3812472"/>
              <a:gd name="connsiteX66" fmla="*/ 2335350 w 4574113"/>
              <a:gd name="connsiteY66" fmla="*/ 3390890 h 3812472"/>
              <a:gd name="connsiteX67" fmla="*/ 1104892 w 4574113"/>
              <a:gd name="connsiteY67" fmla="*/ 3390890 h 3812472"/>
              <a:gd name="connsiteX68" fmla="*/ 855258 w 4574113"/>
              <a:gd name="connsiteY68" fmla="*/ 3243764 h 3812472"/>
              <a:gd name="connsiteX69" fmla="*/ 39555 w 4574113"/>
              <a:gd name="connsiteY69" fmla="*/ 1839068 h 3812472"/>
              <a:gd name="connsiteX70" fmla="*/ 39555 w 4574113"/>
              <a:gd name="connsiteY70" fmla="*/ 1551823 h 3812472"/>
              <a:gd name="connsiteX71" fmla="*/ 855258 w 4574113"/>
              <a:gd name="connsiteY71" fmla="*/ 147125 h 3812472"/>
              <a:gd name="connsiteX72" fmla="*/ 1104892 w 4574113"/>
              <a:gd name="connsiteY72" fmla="*/ 0 h 3812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574113" h="3812472">
                <a:moveTo>
                  <a:pt x="2768595" y="2476119"/>
                </a:moveTo>
                <a:cubicBezTo>
                  <a:pt x="2768595" y="2476119"/>
                  <a:pt x="2768595" y="2476119"/>
                  <a:pt x="3374676" y="2476119"/>
                </a:cubicBezTo>
                <a:cubicBezTo>
                  <a:pt x="3384493" y="2476119"/>
                  <a:pt x="3394066" y="2477423"/>
                  <a:pt x="3403209" y="2479909"/>
                </a:cubicBezTo>
                <a:lnTo>
                  <a:pt x="3422833" y="2488137"/>
                </a:lnTo>
                <a:lnTo>
                  <a:pt x="3410840" y="2508879"/>
                </a:lnTo>
                <a:cubicBezTo>
                  <a:pt x="3302401" y="2696426"/>
                  <a:pt x="3163600" y="2936487"/>
                  <a:pt x="2985934" y="3243764"/>
                </a:cubicBezTo>
                <a:cubicBezTo>
                  <a:pt x="2933195" y="3334842"/>
                  <a:pt x="2838263" y="3390890"/>
                  <a:pt x="2732784" y="3390890"/>
                </a:cubicBezTo>
                <a:cubicBezTo>
                  <a:pt x="2732784" y="3390890"/>
                  <a:pt x="2732784" y="3390890"/>
                  <a:pt x="2529297" y="3390890"/>
                </a:cubicBezTo>
                <a:lnTo>
                  <a:pt x="2505559" y="3390890"/>
                </a:lnTo>
                <a:lnTo>
                  <a:pt x="2482907" y="3351884"/>
                </a:lnTo>
                <a:cubicBezTo>
                  <a:pt x="2451367" y="3297569"/>
                  <a:pt x="2414666" y="3234367"/>
                  <a:pt x="2371959" y="3160822"/>
                </a:cubicBezTo>
                <a:cubicBezTo>
                  <a:pt x="2352324" y="3128217"/>
                  <a:pt x="2352324" y="3086483"/>
                  <a:pt x="2371959" y="3053878"/>
                </a:cubicBezTo>
                <a:cubicBezTo>
                  <a:pt x="2371959" y="3053878"/>
                  <a:pt x="2371959" y="3053878"/>
                  <a:pt x="2675654" y="2530895"/>
                </a:cubicBezTo>
                <a:cubicBezTo>
                  <a:pt x="2693981" y="2496986"/>
                  <a:pt x="2730633" y="2476119"/>
                  <a:pt x="2768595" y="2476119"/>
                </a:cubicBezTo>
                <a:close/>
                <a:moveTo>
                  <a:pt x="3909778" y="676847"/>
                </a:moveTo>
                <a:cubicBezTo>
                  <a:pt x="3909778" y="676847"/>
                  <a:pt x="3909778" y="676847"/>
                  <a:pt x="4305516" y="676847"/>
                </a:cubicBezTo>
                <a:cubicBezTo>
                  <a:pt x="4331158" y="676847"/>
                  <a:pt x="4354235" y="690472"/>
                  <a:pt x="4367056" y="712612"/>
                </a:cubicBezTo>
                <a:cubicBezTo>
                  <a:pt x="4367056" y="712612"/>
                  <a:pt x="4367056" y="712612"/>
                  <a:pt x="4564498" y="1054092"/>
                </a:cubicBezTo>
                <a:cubicBezTo>
                  <a:pt x="4577319" y="1075382"/>
                  <a:pt x="4577319" y="1102632"/>
                  <a:pt x="4564498" y="1123921"/>
                </a:cubicBezTo>
                <a:cubicBezTo>
                  <a:pt x="4564498" y="1123921"/>
                  <a:pt x="4564498" y="1123921"/>
                  <a:pt x="4367056" y="1465401"/>
                </a:cubicBezTo>
                <a:cubicBezTo>
                  <a:pt x="4354235" y="1487542"/>
                  <a:pt x="4331158" y="1501167"/>
                  <a:pt x="4305516" y="1501167"/>
                </a:cubicBezTo>
                <a:cubicBezTo>
                  <a:pt x="4305516" y="1501167"/>
                  <a:pt x="4305516" y="1501167"/>
                  <a:pt x="3909778" y="1501167"/>
                </a:cubicBezTo>
                <a:cubicBezTo>
                  <a:pt x="3884990" y="1501167"/>
                  <a:pt x="3861058" y="1487542"/>
                  <a:pt x="3849091" y="1465401"/>
                </a:cubicBezTo>
                <a:cubicBezTo>
                  <a:pt x="3849091" y="1465401"/>
                  <a:pt x="3849091" y="1465401"/>
                  <a:pt x="3650795" y="1123921"/>
                </a:cubicBezTo>
                <a:cubicBezTo>
                  <a:pt x="3637974" y="1102632"/>
                  <a:pt x="3637974" y="1075382"/>
                  <a:pt x="3650795" y="1054092"/>
                </a:cubicBezTo>
                <a:cubicBezTo>
                  <a:pt x="3650795" y="1054092"/>
                  <a:pt x="3650795" y="1054092"/>
                  <a:pt x="3849091" y="712612"/>
                </a:cubicBezTo>
                <a:cubicBezTo>
                  <a:pt x="3861058" y="690472"/>
                  <a:pt x="3884990" y="676847"/>
                  <a:pt x="3909778" y="676847"/>
                </a:cubicBezTo>
                <a:close/>
                <a:moveTo>
                  <a:pt x="1104892" y="0"/>
                </a:moveTo>
                <a:cubicBezTo>
                  <a:pt x="1104892" y="0"/>
                  <a:pt x="1104892" y="0"/>
                  <a:pt x="2732784" y="0"/>
                </a:cubicBezTo>
                <a:cubicBezTo>
                  <a:pt x="2838263" y="0"/>
                  <a:pt x="2933195" y="56047"/>
                  <a:pt x="2985934" y="147125"/>
                </a:cubicBezTo>
                <a:cubicBezTo>
                  <a:pt x="2985934" y="147125"/>
                  <a:pt x="2985934" y="147125"/>
                  <a:pt x="3798122" y="1551823"/>
                </a:cubicBezTo>
                <a:cubicBezTo>
                  <a:pt x="3850862" y="1639397"/>
                  <a:pt x="3850862" y="1751493"/>
                  <a:pt x="3798122" y="1839068"/>
                </a:cubicBezTo>
                <a:cubicBezTo>
                  <a:pt x="3798122" y="1839068"/>
                  <a:pt x="3798122" y="1839068"/>
                  <a:pt x="3496551" y="2360642"/>
                </a:cubicBezTo>
                <a:lnTo>
                  <a:pt x="3471135" y="2404597"/>
                </a:lnTo>
                <a:lnTo>
                  <a:pt x="3472029" y="2404972"/>
                </a:lnTo>
                <a:cubicBezTo>
                  <a:pt x="3490302" y="2415638"/>
                  <a:pt x="3505806" y="2431084"/>
                  <a:pt x="3516881" y="2450209"/>
                </a:cubicBezTo>
                <a:cubicBezTo>
                  <a:pt x="3516881" y="2450209"/>
                  <a:pt x="3516881" y="2450209"/>
                  <a:pt x="3857970" y="3040131"/>
                </a:cubicBezTo>
                <a:cubicBezTo>
                  <a:pt x="3880120" y="3076909"/>
                  <a:pt x="3880120" y="3123985"/>
                  <a:pt x="3857970" y="3160764"/>
                </a:cubicBezTo>
                <a:cubicBezTo>
                  <a:pt x="3857970" y="3160764"/>
                  <a:pt x="3857970" y="3160764"/>
                  <a:pt x="3516881" y="3750684"/>
                </a:cubicBezTo>
                <a:cubicBezTo>
                  <a:pt x="3494732" y="3788933"/>
                  <a:pt x="3454864" y="3812472"/>
                  <a:pt x="3410567" y="3812472"/>
                </a:cubicBezTo>
                <a:cubicBezTo>
                  <a:pt x="3410567" y="3812472"/>
                  <a:pt x="3410567" y="3812472"/>
                  <a:pt x="2726911" y="3812472"/>
                </a:cubicBezTo>
                <a:cubicBezTo>
                  <a:pt x="2684090" y="3812472"/>
                  <a:pt x="2642747" y="3788933"/>
                  <a:pt x="2622074" y="3750684"/>
                </a:cubicBezTo>
                <a:cubicBezTo>
                  <a:pt x="2622074" y="3750684"/>
                  <a:pt x="2622074" y="3750684"/>
                  <a:pt x="2438330" y="3434265"/>
                </a:cubicBezTo>
                <a:lnTo>
                  <a:pt x="2417573" y="3398519"/>
                </a:lnTo>
                <a:lnTo>
                  <a:pt x="2433905" y="3398519"/>
                </a:lnTo>
                <a:lnTo>
                  <a:pt x="2511101" y="3398519"/>
                </a:lnTo>
                <a:lnTo>
                  <a:pt x="2544636" y="3456269"/>
                </a:lnTo>
                <a:cubicBezTo>
                  <a:pt x="2672757" y="3676902"/>
                  <a:pt x="2672757" y="3676902"/>
                  <a:pt x="2672757" y="3676902"/>
                </a:cubicBezTo>
                <a:cubicBezTo>
                  <a:pt x="2691084" y="3710811"/>
                  <a:pt x="2727737" y="3731679"/>
                  <a:pt x="2765699" y="3731679"/>
                </a:cubicBezTo>
                <a:cubicBezTo>
                  <a:pt x="3371780" y="3731679"/>
                  <a:pt x="3371780" y="3731679"/>
                  <a:pt x="3371780" y="3731679"/>
                </a:cubicBezTo>
                <a:cubicBezTo>
                  <a:pt x="3411050" y="3731679"/>
                  <a:pt x="3446394" y="3710811"/>
                  <a:pt x="3466029" y="3676902"/>
                </a:cubicBezTo>
                <a:cubicBezTo>
                  <a:pt x="3768415" y="3153920"/>
                  <a:pt x="3768415" y="3153920"/>
                  <a:pt x="3768415" y="3153920"/>
                </a:cubicBezTo>
                <a:cubicBezTo>
                  <a:pt x="3788051" y="3121314"/>
                  <a:pt x="3788051" y="3079580"/>
                  <a:pt x="3768415" y="3046975"/>
                </a:cubicBezTo>
                <a:cubicBezTo>
                  <a:pt x="3466029" y="2523992"/>
                  <a:pt x="3466029" y="2523992"/>
                  <a:pt x="3466029" y="2523992"/>
                </a:cubicBezTo>
                <a:cubicBezTo>
                  <a:pt x="3456211" y="2507037"/>
                  <a:pt x="3442467" y="2493343"/>
                  <a:pt x="3426268" y="2483888"/>
                </a:cubicBezTo>
                <a:lnTo>
                  <a:pt x="3421667" y="2481960"/>
                </a:lnTo>
                <a:lnTo>
                  <a:pt x="3446331" y="2439303"/>
                </a:lnTo>
                <a:lnTo>
                  <a:pt x="3464674" y="2407578"/>
                </a:lnTo>
                <a:lnTo>
                  <a:pt x="3445649" y="2399601"/>
                </a:lnTo>
                <a:cubicBezTo>
                  <a:pt x="3435335" y="2396796"/>
                  <a:pt x="3424538" y="2395325"/>
                  <a:pt x="3413464" y="2395325"/>
                </a:cubicBezTo>
                <a:cubicBezTo>
                  <a:pt x="2729808" y="2395325"/>
                  <a:pt x="2729808" y="2395325"/>
                  <a:pt x="2729808" y="2395325"/>
                </a:cubicBezTo>
                <a:cubicBezTo>
                  <a:pt x="2686987" y="2395325"/>
                  <a:pt x="2645644" y="2418863"/>
                  <a:pt x="2624971" y="2457112"/>
                </a:cubicBezTo>
                <a:cubicBezTo>
                  <a:pt x="2282405" y="3047034"/>
                  <a:pt x="2282405" y="3047034"/>
                  <a:pt x="2282405" y="3047034"/>
                </a:cubicBezTo>
                <a:cubicBezTo>
                  <a:pt x="2260256" y="3083811"/>
                  <a:pt x="2260256" y="3130887"/>
                  <a:pt x="2282405" y="3167666"/>
                </a:cubicBezTo>
                <a:cubicBezTo>
                  <a:pt x="2325225" y="3241406"/>
                  <a:pt x="2362693" y="3305929"/>
                  <a:pt x="2395478" y="3362386"/>
                </a:cubicBezTo>
                <a:lnTo>
                  <a:pt x="2412031" y="3390890"/>
                </a:lnTo>
                <a:lnTo>
                  <a:pt x="2335350" y="3390890"/>
                </a:lnTo>
                <a:cubicBezTo>
                  <a:pt x="2096889" y="3390890"/>
                  <a:pt x="1715352" y="3390890"/>
                  <a:pt x="1104892" y="3390890"/>
                </a:cubicBezTo>
                <a:cubicBezTo>
                  <a:pt x="1002929" y="3390890"/>
                  <a:pt x="904482" y="3334842"/>
                  <a:pt x="855258" y="3243764"/>
                </a:cubicBezTo>
                <a:cubicBezTo>
                  <a:pt x="855258" y="3243764"/>
                  <a:pt x="855258" y="3243764"/>
                  <a:pt x="39555" y="1839068"/>
                </a:cubicBezTo>
                <a:cubicBezTo>
                  <a:pt x="-13185" y="1751493"/>
                  <a:pt x="-13185" y="1639397"/>
                  <a:pt x="39555" y="1551823"/>
                </a:cubicBezTo>
                <a:cubicBezTo>
                  <a:pt x="39555" y="1551823"/>
                  <a:pt x="39555" y="1551823"/>
                  <a:pt x="855258" y="147125"/>
                </a:cubicBezTo>
                <a:cubicBezTo>
                  <a:pt x="904482" y="56047"/>
                  <a:pt x="1002929" y="0"/>
                  <a:pt x="1104892"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DFEEA267-A7F6-2F65-3083-6529AEEB1BA8}"/>
              </a:ext>
            </a:extLst>
          </p:cNvPr>
          <p:cNvSpPr>
            <a:spLocks noGrp="1"/>
          </p:cNvSpPr>
          <p:nvPr>
            <p:ph type="title"/>
          </p:nvPr>
        </p:nvSpPr>
        <p:spPr>
          <a:xfrm>
            <a:off x="1581912" y="1874520"/>
            <a:ext cx="3447288" cy="1792224"/>
          </a:xfrm>
        </p:spPr>
        <p:txBody>
          <a:bodyPr vert="horz" lIns="91440" tIns="45720" rIns="91440" bIns="45720" rtlCol="0" anchor="b">
            <a:normAutofit/>
          </a:bodyPr>
          <a:lstStyle/>
          <a:p>
            <a:r>
              <a:rPr lang="en-US" sz="4100" kern="1200">
                <a:solidFill>
                  <a:schemeClr val="bg1"/>
                </a:solidFill>
                <a:latin typeface="+mj-lt"/>
                <a:ea typeface="+mj-ea"/>
                <a:cs typeface="+mj-cs"/>
              </a:rPr>
              <a:t>Understand who you are trying to reach</a:t>
            </a:r>
          </a:p>
        </p:txBody>
      </p:sp>
      <p:pic>
        <p:nvPicPr>
          <p:cNvPr id="7" name="Graphic 6" descr="Bullseye">
            <a:extLst>
              <a:ext uri="{FF2B5EF4-FFF2-40B4-BE49-F238E27FC236}">
                <a16:creationId xmlns:a16="http://schemas.microsoft.com/office/drawing/2014/main" id="{1776FD01-5AB3-93D0-F8A5-BE088F76ACD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39878" y="1073777"/>
            <a:ext cx="4412623" cy="4412623"/>
          </a:xfrm>
          <a:prstGeom prst="rect">
            <a:avLst/>
          </a:prstGeom>
        </p:spPr>
      </p:pic>
    </p:spTree>
    <p:extLst>
      <p:ext uri="{BB962C8B-B14F-4D97-AF65-F5344CB8AC3E}">
        <p14:creationId xmlns:p14="http://schemas.microsoft.com/office/powerpoint/2010/main" val="2424010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A29398BB-6F62-472B-88B2-8D942FEBFB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74F93062-C8C5-49C4-B90F-AA5653D572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314" y="1073777"/>
            <a:ext cx="5952404" cy="4961263"/>
          </a:xfrm>
          <a:custGeom>
            <a:avLst/>
            <a:gdLst>
              <a:gd name="connsiteX0" fmla="*/ 2768595 w 4574113"/>
              <a:gd name="connsiteY0" fmla="*/ 2476119 h 3812472"/>
              <a:gd name="connsiteX1" fmla="*/ 3374676 w 4574113"/>
              <a:gd name="connsiteY1" fmla="*/ 2476119 h 3812472"/>
              <a:gd name="connsiteX2" fmla="*/ 3403209 w 4574113"/>
              <a:gd name="connsiteY2" fmla="*/ 2479909 h 3812472"/>
              <a:gd name="connsiteX3" fmla="*/ 3422833 w 4574113"/>
              <a:gd name="connsiteY3" fmla="*/ 2488137 h 3812472"/>
              <a:gd name="connsiteX4" fmla="*/ 3410840 w 4574113"/>
              <a:gd name="connsiteY4" fmla="*/ 2508879 h 3812472"/>
              <a:gd name="connsiteX5" fmla="*/ 2985934 w 4574113"/>
              <a:gd name="connsiteY5" fmla="*/ 3243764 h 3812472"/>
              <a:gd name="connsiteX6" fmla="*/ 2732784 w 4574113"/>
              <a:gd name="connsiteY6" fmla="*/ 3390890 h 3812472"/>
              <a:gd name="connsiteX7" fmla="*/ 2529297 w 4574113"/>
              <a:gd name="connsiteY7" fmla="*/ 3390890 h 3812472"/>
              <a:gd name="connsiteX8" fmla="*/ 2505559 w 4574113"/>
              <a:gd name="connsiteY8" fmla="*/ 3390890 h 3812472"/>
              <a:gd name="connsiteX9" fmla="*/ 2482907 w 4574113"/>
              <a:gd name="connsiteY9" fmla="*/ 3351884 h 3812472"/>
              <a:gd name="connsiteX10" fmla="*/ 2371959 w 4574113"/>
              <a:gd name="connsiteY10" fmla="*/ 3160822 h 3812472"/>
              <a:gd name="connsiteX11" fmla="*/ 2371959 w 4574113"/>
              <a:gd name="connsiteY11" fmla="*/ 3053878 h 3812472"/>
              <a:gd name="connsiteX12" fmla="*/ 2675654 w 4574113"/>
              <a:gd name="connsiteY12" fmla="*/ 2530895 h 3812472"/>
              <a:gd name="connsiteX13" fmla="*/ 2768595 w 4574113"/>
              <a:gd name="connsiteY13" fmla="*/ 2476119 h 3812472"/>
              <a:gd name="connsiteX14" fmla="*/ 3909778 w 4574113"/>
              <a:gd name="connsiteY14" fmla="*/ 676847 h 3812472"/>
              <a:gd name="connsiteX15" fmla="*/ 4305516 w 4574113"/>
              <a:gd name="connsiteY15" fmla="*/ 676847 h 3812472"/>
              <a:gd name="connsiteX16" fmla="*/ 4367056 w 4574113"/>
              <a:gd name="connsiteY16" fmla="*/ 712612 h 3812472"/>
              <a:gd name="connsiteX17" fmla="*/ 4564498 w 4574113"/>
              <a:gd name="connsiteY17" fmla="*/ 1054092 h 3812472"/>
              <a:gd name="connsiteX18" fmla="*/ 4564498 w 4574113"/>
              <a:gd name="connsiteY18" fmla="*/ 1123921 h 3812472"/>
              <a:gd name="connsiteX19" fmla="*/ 4367056 w 4574113"/>
              <a:gd name="connsiteY19" fmla="*/ 1465401 h 3812472"/>
              <a:gd name="connsiteX20" fmla="*/ 4305516 w 4574113"/>
              <a:gd name="connsiteY20" fmla="*/ 1501167 h 3812472"/>
              <a:gd name="connsiteX21" fmla="*/ 3909778 w 4574113"/>
              <a:gd name="connsiteY21" fmla="*/ 1501167 h 3812472"/>
              <a:gd name="connsiteX22" fmla="*/ 3849091 w 4574113"/>
              <a:gd name="connsiteY22" fmla="*/ 1465401 h 3812472"/>
              <a:gd name="connsiteX23" fmla="*/ 3650795 w 4574113"/>
              <a:gd name="connsiteY23" fmla="*/ 1123921 h 3812472"/>
              <a:gd name="connsiteX24" fmla="*/ 3650795 w 4574113"/>
              <a:gd name="connsiteY24" fmla="*/ 1054092 h 3812472"/>
              <a:gd name="connsiteX25" fmla="*/ 3849091 w 4574113"/>
              <a:gd name="connsiteY25" fmla="*/ 712612 h 3812472"/>
              <a:gd name="connsiteX26" fmla="*/ 3909778 w 4574113"/>
              <a:gd name="connsiteY26" fmla="*/ 676847 h 3812472"/>
              <a:gd name="connsiteX27" fmla="*/ 1104892 w 4574113"/>
              <a:gd name="connsiteY27" fmla="*/ 0 h 3812472"/>
              <a:gd name="connsiteX28" fmla="*/ 2732784 w 4574113"/>
              <a:gd name="connsiteY28" fmla="*/ 0 h 3812472"/>
              <a:gd name="connsiteX29" fmla="*/ 2985934 w 4574113"/>
              <a:gd name="connsiteY29" fmla="*/ 147125 h 3812472"/>
              <a:gd name="connsiteX30" fmla="*/ 3798122 w 4574113"/>
              <a:gd name="connsiteY30" fmla="*/ 1551823 h 3812472"/>
              <a:gd name="connsiteX31" fmla="*/ 3798122 w 4574113"/>
              <a:gd name="connsiteY31" fmla="*/ 1839068 h 3812472"/>
              <a:gd name="connsiteX32" fmla="*/ 3496551 w 4574113"/>
              <a:gd name="connsiteY32" fmla="*/ 2360642 h 3812472"/>
              <a:gd name="connsiteX33" fmla="*/ 3471135 w 4574113"/>
              <a:gd name="connsiteY33" fmla="*/ 2404597 h 3812472"/>
              <a:gd name="connsiteX34" fmla="*/ 3472029 w 4574113"/>
              <a:gd name="connsiteY34" fmla="*/ 2404972 h 3812472"/>
              <a:gd name="connsiteX35" fmla="*/ 3516881 w 4574113"/>
              <a:gd name="connsiteY35" fmla="*/ 2450209 h 3812472"/>
              <a:gd name="connsiteX36" fmla="*/ 3857970 w 4574113"/>
              <a:gd name="connsiteY36" fmla="*/ 3040131 h 3812472"/>
              <a:gd name="connsiteX37" fmla="*/ 3857970 w 4574113"/>
              <a:gd name="connsiteY37" fmla="*/ 3160764 h 3812472"/>
              <a:gd name="connsiteX38" fmla="*/ 3516881 w 4574113"/>
              <a:gd name="connsiteY38" fmla="*/ 3750684 h 3812472"/>
              <a:gd name="connsiteX39" fmla="*/ 3410567 w 4574113"/>
              <a:gd name="connsiteY39" fmla="*/ 3812472 h 3812472"/>
              <a:gd name="connsiteX40" fmla="*/ 2726911 w 4574113"/>
              <a:gd name="connsiteY40" fmla="*/ 3812472 h 3812472"/>
              <a:gd name="connsiteX41" fmla="*/ 2622074 w 4574113"/>
              <a:gd name="connsiteY41" fmla="*/ 3750684 h 3812472"/>
              <a:gd name="connsiteX42" fmla="*/ 2438330 w 4574113"/>
              <a:gd name="connsiteY42" fmla="*/ 3434265 h 3812472"/>
              <a:gd name="connsiteX43" fmla="*/ 2417573 w 4574113"/>
              <a:gd name="connsiteY43" fmla="*/ 3398519 h 3812472"/>
              <a:gd name="connsiteX44" fmla="*/ 2433905 w 4574113"/>
              <a:gd name="connsiteY44" fmla="*/ 3398519 h 3812472"/>
              <a:gd name="connsiteX45" fmla="*/ 2511101 w 4574113"/>
              <a:gd name="connsiteY45" fmla="*/ 3398519 h 3812472"/>
              <a:gd name="connsiteX46" fmla="*/ 2544636 w 4574113"/>
              <a:gd name="connsiteY46" fmla="*/ 3456269 h 3812472"/>
              <a:gd name="connsiteX47" fmla="*/ 2672757 w 4574113"/>
              <a:gd name="connsiteY47" fmla="*/ 3676902 h 3812472"/>
              <a:gd name="connsiteX48" fmla="*/ 2765699 w 4574113"/>
              <a:gd name="connsiteY48" fmla="*/ 3731679 h 3812472"/>
              <a:gd name="connsiteX49" fmla="*/ 3371780 w 4574113"/>
              <a:gd name="connsiteY49" fmla="*/ 3731679 h 3812472"/>
              <a:gd name="connsiteX50" fmla="*/ 3466029 w 4574113"/>
              <a:gd name="connsiteY50" fmla="*/ 3676902 h 3812472"/>
              <a:gd name="connsiteX51" fmla="*/ 3768415 w 4574113"/>
              <a:gd name="connsiteY51" fmla="*/ 3153920 h 3812472"/>
              <a:gd name="connsiteX52" fmla="*/ 3768415 w 4574113"/>
              <a:gd name="connsiteY52" fmla="*/ 3046975 h 3812472"/>
              <a:gd name="connsiteX53" fmla="*/ 3466029 w 4574113"/>
              <a:gd name="connsiteY53" fmla="*/ 2523992 h 3812472"/>
              <a:gd name="connsiteX54" fmla="*/ 3426268 w 4574113"/>
              <a:gd name="connsiteY54" fmla="*/ 2483888 h 3812472"/>
              <a:gd name="connsiteX55" fmla="*/ 3421667 w 4574113"/>
              <a:gd name="connsiteY55" fmla="*/ 2481960 h 3812472"/>
              <a:gd name="connsiteX56" fmla="*/ 3446331 w 4574113"/>
              <a:gd name="connsiteY56" fmla="*/ 2439303 h 3812472"/>
              <a:gd name="connsiteX57" fmla="*/ 3464674 w 4574113"/>
              <a:gd name="connsiteY57" fmla="*/ 2407578 h 3812472"/>
              <a:gd name="connsiteX58" fmla="*/ 3445649 w 4574113"/>
              <a:gd name="connsiteY58" fmla="*/ 2399601 h 3812472"/>
              <a:gd name="connsiteX59" fmla="*/ 3413464 w 4574113"/>
              <a:gd name="connsiteY59" fmla="*/ 2395325 h 3812472"/>
              <a:gd name="connsiteX60" fmla="*/ 2729808 w 4574113"/>
              <a:gd name="connsiteY60" fmla="*/ 2395325 h 3812472"/>
              <a:gd name="connsiteX61" fmla="*/ 2624971 w 4574113"/>
              <a:gd name="connsiteY61" fmla="*/ 2457112 h 3812472"/>
              <a:gd name="connsiteX62" fmla="*/ 2282405 w 4574113"/>
              <a:gd name="connsiteY62" fmla="*/ 3047034 h 3812472"/>
              <a:gd name="connsiteX63" fmla="*/ 2282405 w 4574113"/>
              <a:gd name="connsiteY63" fmla="*/ 3167666 h 3812472"/>
              <a:gd name="connsiteX64" fmla="*/ 2395478 w 4574113"/>
              <a:gd name="connsiteY64" fmla="*/ 3362386 h 3812472"/>
              <a:gd name="connsiteX65" fmla="*/ 2412031 w 4574113"/>
              <a:gd name="connsiteY65" fmla="*/ 3390890 h 3812472"/>
              <a:gd name="connsiteX66" fmla="*/ 2335350 w 4574113"/>
              <a:gd name="connsiteY66" fmla="*/ 3390890 h 3812472"/>
              <a:gd name="connsiteX67" fmla="*/ 1104892 w 4574113"/>
              <a:gd name="connsiteY67" fmla="*/ 3390890 h 3812472"/>
              <a:gd name="connsiteX68" fmla="*/ 855258 w 4574113"/>
              <a:gd name="connsiteY68" fmla="*/ 3243764 h 3812472"/>
              <a:gd name="connsiteX69" fmla="*/ 39555 w 4574113"/>
              <a:gd name="connsiteY69" fmla="*/ 1839068 h 3812472"/>
              <a:gd name="connsiteX70" fmla="*/ 39555 w 4574113"/>
              <a:gd name="connsiteY70" fmla="*/ 1551823 h 3812472"/>
              <a:gd name="connsiteX71" fmla="*/ 855258 w 4574113"/>
              <a:gd name="connsiteY71" fmla="*/ 147125 h 3812472"/>
              <a:gd name="connsiteX72" fmla="*/ 1104892 w 4574113"/>
              <a:gd name="connsiteY72" fmla="*/ 0 h 3812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574113" h="3812472">
                <a:moveTo>
                  <a:pt x="2768595" y="2476119"/>
                </a:moveTo>
                <a:cubicBezTo>
                  <a:pt x="2768595" y="2476119"/>
                  <a:pt x="2768595" y="2476119"/>
                  <a:pt x="3374676" y="2476119"/>
                </a:cubicBezTo>
                <a:cubicBezTo>
                  <a:pt x="3384493" y="2476119"/>
                  <a:pt x="3394066" y="2477423"/>
                  <a:pt x="3403209" y="2479909"/>
                </a:cubicBezTo>
                <a:lnTo>
                  <a:pt x="3422833" y="2488137"/>
                </a:lnTo>
                <a:lnTo>
                  <a:pt x="3410840" y="2508879"/>
                </a:lnTo>
                <a:cubicBezTo>
                  <a:pt x="3302401" y="2696426"/>
                  <a:pt x="3163600" y="2936487"/>
                  <a:pt x="2985934" y="3243764"/>
                </a:cubicBezTo>
                <a:cubicBezTo>
                  <a:pt x="2933195" y="3334842"/>
                  <a:pt x="2838263" y="3390890"/>
                  <a:pt x="2732784" y="3390890"/>
                </a:cubicBezTo>
                <a:cubicBezTo>
                  <a:pt x="2732784" y="3390890"/>
                  <a:pt x="2732784" y="3390890"/>
                  <a:pt x="2529297" y="3390890"/>
                </a:cubicBezTo>
                <a:lnTo>
                  <a:pt x="2505559" y="3390890"/>
                </a:lnTo>
                <a:lnTo>
                  <a:pt x="2482907" y="3351884"/>
                </a:lnTo>
                <a:cubicBezTo>
                  <a:pt x="2451367" y="3297569"/>
                  <a:pt x="2414666" y="3234367"/>
                  <a:pt x="2371959" y="3160822"/>
                </a:cubicBezTo>
                <a:cubicBezTo>
                  <a:pt x="2352324" y="3128217"/>
                  <a:pt x="2352324" y="3086483"/>
                  <a:pt x="2371959" y="3053878"/>
                </a:cubicBezTo>
                <a:cubicBezTo>
                  <a:pt x="2371959" y="3053878"/>
                  <a:pt x="2371959" y="3053878"/>
                  <a:pt x="2675654" y="2530895"/>
                </a:cubicBezTo>
                <a:cubicBezTo>
                  <a:pt x="2693981" y="2496986"/>
                  <a:pt x="2730633" y="2476119"/>
                  <a:pt x="2768595" y="2476119"/>
                </a:cubicBezTo>
                <a:close/>
                <a:moveTo>
                  <a:pt x="3909778" y="676847"/>
                </a:moveTo>
                <a:cubicBezTo>
                  <a:pt x="3909778" y="676847"/>
                  <a:pt x="3909778" y="676847"/>
                  <a:pt x="4305516" y="676847"/>
                </a:cubicBezTo>
                <a:cubicBezTo>
                  <a:pt x="4331158" y="676847"/>
                  <a:pt x="4354235" y="690472"/>
                  <a:pt x="4367056" y="712612"/>
                </a:cubicBezTo>
                <a:cubicBezTo>
                  <a:pt x="4367056" y="712612"/>
                  <a:pt x="4367056" y="712612"/>
                  <a:pt x="4564498" y="1054092"/>
                </a:cubicBezTo>
                <a:cubicBezTo>
                  <a:pt x="4577319" y="1075382"/>
                  <a:pt x="4577319" y="1102632"/>
                  <a:pt x="4564498" y="1123921"/>
                </a:cubicBezTo>
                <a:cubicBezTo>
                  <a:pt x="4564498" y="1123921"/>
                  <a:pt x="4564498" y="1123921"/>
                  <a:pt x="4367056" y="1465401"/>
                </a:cubicBezTo>
                <a:cubicBezTo>
                  <a:pt x="4354235" y="1487542"/>
                  <a:pt x="4331158" y="1501167"/>
                  <a:pt x="4305516" y="1501167"/>
                </a:cubicBezTo>
                <a:cubicBezTo>
                  <a:pt x="4305516" y="1501167"/>
                  <a:pt x="4305516" y="1501167"/>
                  <a:pt x="3909778" y="1501167"/>
                </a:cubicBezTo>
                <a:cubicBezTo>
                  <a:pt x="3884990" y="1501167"/>
                  <a:pt x="3861058" y="1487542"/>
                  <a:pt x="3849091" y="1465401"/>
                </a:cubicBezTo>
                <a:cubicBezTo>
                  <a:pt x="3849091" y="1465401"/>
                  <a:pt x="3849091" y="1465401"/>
                  <a:pt x="3650795" y="1123921"/>
                </a:cubicBezTo>
                <a:cubicBezTo>
                  <a:pt x="3637974" y="1102632"/>
                  <a:pt x="3637974" y="1075382"/>
                  <a:pt x="3650795" y="1054092"/>
                </a:cubicBezTo>
                <a:cubicBezTo>
                  <a:pt x="3650795" y="1054092"/>
                  <a:pt x="3650795" y="1054092"/>
                  <a:pt x="3849091" y="712612"/>
                </a:cubicBezTo>
                <a:cubicBezTo>
                  <a:pt x="3861058" y="690472"/>
                  <a:pt x="3884990" y="676847"/>
                  <a:pt x="3909778" y="676847"/>
                </a:cubicBezTo>
                <a:close/>
                <a:moveTo>
                  <a:pt x="1104892" y="0"/>
                </a:moveTo>
                <a:cubicBezTo>
                  <a:pt x="1104892" y="0"/>
                  <a:pt x="1104892" y="0"/>
                  <a:pt x="2732784" y="0"/>
                </a:cubicBezTo>
                <a:cubicBezTo>
                  <a:pt x="2838263" y="0"/>
                  <a:pt x="2933195" y="56047"/>
                  <a:pt x="2985934" y="147125"/>
                </a:cubicBezTo>
                <a:cubicBezTo>
                  <a:pt x="2985934" y="147125"/>
                  <a:pt x="2985934" y="147125"/>
                  <a:pt x="3798122" y="1551823"/>
                </a:cubicBezTo>
                <a:cubicBezTo>
                  <a:pt x="3850862" y="1639397"/>
                  <a:pt x="3850862" y="1751493"/>
                  <a:pt x="3798122" y="1839068"/>
                </a:cubicBezTo>
                <a:cubicBezTo>
                  <a:pt x="3798122" y="1839068"/>
                  <a:pt x="3798122" y="1839068"/>
                  <a:pt x="3496551" y="2360642"/>
                </a:cubicBezTo>
                <a:lnTo>
                  <a:pt x="3471135" y="2404597"/>
                </a:lnTo>
                <a:lnTo>
                  <a:pt x="3472029" y="2404972"/>
                </a:lnTo>
                <a:cubicBezTo>
                  <a:pt x="3490302" y="2415638"/>
                  <a:pt x="3505806" y="2431084"/>
                  <a:pt x="3516881" y="2450209"/>
                </a:cubicBezTo>
                <a:cubicBezTo>
                  <a:pt x="3516881" y="2450209"/>
                  <a:pt x="3516881" y="2450209"/>
                  <a:pt x="3857970" y="3040131"/>
                </a:cubicBezTo>
                <a:cubicBezTo>
                  <a:pt x="3880120" y="3076909"/>
                  <a:pt x="3880120" y="3123985"/>
                  <a:pt x="3857970" y="3160764"/>
                </a:cubicBezTo>
                <a:cubicBezTo>
                  <a:pt x="3857970" y="3160764"/>
                  <a:pt x="3857970" y="3160764"/>
                  <a:pt x="3516881" y="3750684"/>
                </a:cubicBezTo>
                <a:cubicBezTo>
                  <a:pt x="3494732" y="3788933"/>
                  <a:pt x="3454864" y="3812472"/>
                  <a:pt x="3410567" y="3812472"/>
                </a:cubicBezTo>
                <a:cubicBezTo>
                  <a:pt x="3410567" y="3812472"/>
                  <a:pt x="3410567" y="3812472"/>
                  <a:pt x="2726911" y="3812472"/>
                </a:cubicBezTo>
                <a:cubicBezTo>
                  <a:pt x="2684090" y="3812472"/>
                  <a:pt x="2642747" y="3788933"/>
                  <a:pt x="2622074" y="3750684"/>
                </a:cubicBezTo>
                <a:cubicBezTo>
                  <a:pt x="2622074" y="3750684"/>
                  <a:pt x="2622074" y="3750684"/>
                  <a:pt x="2438330" y="3434265"/>
                </a:cubicBezTo>
                <a:lnTo>
                  <a:pt x="2417573" y="3398519"/>
                </a:lnTo>
                <a:lnTo>
                  <a:pt x="2433905" y="3398519"/>
                </a:lnTo>
                <a:lnTo>
                  <a:pt x="2511101" y="3398519"/>
                </a:lnTo>
                <a:lnTo>
                  <a:pt x="2544636" y="3456269"/>
                </a:lnTo>
                <a:cubicBezTo>
                  <a:pt x="2672757" y="3676902"/>
                  <a:pt x="2672757" y="3676902"/>
                  <a:pt x="2672757" y="3676902"/>
                </a:cubicBezTo>
                <a:cubicBezTo>
                  <a:pt x="2691084" y="3710811"/>
                  <a:pt x="2727737" y="3731679"/>
                  <a:pt x="2765699" y="3731679"/>
                </a:cubicBezTo>
                <a:cubicBezTo>
                  <a:pt x="3371780" y="3731679"/>
                  <a:pt x="3371780" y="3731679"/>
                  <a:pt x="3371780" y="3731679"/>
                </a:cubicBezTo>
                <a:cubicBezTo>
                  <a:pt x="3411050" y="3731679"/>
                  <a:pt x="3446394" y="3710811"/>
                  <a:pt x="3466029" y="3676902"/>
                </a:cubicBezTo>
                <a:cubicBezTo>
                  <a:pt x="3768415" y="3153920"/>
                  <a:pt x="3768415" y="3153920"/>
                  <a:pt x="3768415" y="3153920"/>
                </a:cubicBezTo>
                <a:cubicBezTo>
                  <a:pt x="3788051" y="3121314"/>
                  <a:pt x="3788051" y="3079580"/>
                  <a:pt x="3768415" y="3046975"/>
                </a:cubicBezTo>
                <a:cubicBezTo>
                  <a:pt x="3466029" y="2523992"/>
                  <a:pt x="3466029" y="2523992"/>
                  <a:pt x="3466029" y="2523992"/>
                </a:cubicBezTo>
                <a:cubicBezTo>
                  <a:pt x="3456211" y="2507037"/>
                  <a:pt x="3442467" y="2493343"/>
                  <a:pt x="3426268" y="2483888"/>
                </a:cubicBezTo>
                <a:lnTo>
                  <a:pt x="3421667" y="2481960"/>
                </a:lnTo>
                <a:lnTo>
                  <a:pt x="3446331" y="2439303"/>
                </a:lnTo>
                <a:lnTo>
                  <a:pt x="3464674" y="2407578"/>
                </a:lnTo>
                <a:lnTo>
                  <a:pt x="3445649" y="2399601"/>
                </a:lnTo>
                <a:cubicBezTo>
                  <a:pt x="3435335" y="2396796"/>
                  <a:pt x="3424538" y="2395325"/>
                  <a:pt x="3413464" y="2395325"/>
                </a:cubicBezTo>
                <a:cubicBezTo>
                  <a:pt x="2729808" y="2395325"/>
                  <a:pt x="2729808" y="2395325"/>
                  <a:pt x="2729808" y="2395325"/>
                </a:cubicBezTo>
                <a:cubicBezTo>
                  <a:pt x="2686987" y="2395325"/>
                  <a:pt x="2645644" y="2418863"/>
                  <a:pt x="2624971" y="2457112"/>
                </a:cubicBezTo>
                <a:cubicBezTo>
                  <a:pt x="2282405" y="3047034"/>
                  <a:pt x="2282405" y="3047034"/>
                  <a:pt x="2282405" y="3047034"/>
                </a:cubicBezTo>
                <a:cubicBezTo>
                  <a:pt x="2260256" y="3083811"/>
                  <a:pt x="2260256" y="3130887"/>
                  <a:pt x="2282405" y="3167666"/>
                </a:cubicBezTo>
                <a:cubicBezTo>
                  <a:pt x="2325225" y="3241406"/>
                  <a:pt x="2362693" y="3305929"/>
                  <a:pt x="2395478" y="3362386"/>
                </a:cubicBezTo>
                <a:lnTo>
                  <a:pt x="2412031" y="3390890"/>
                </a:lnTo>
                <a:lnTo>
                  <a:pt x="2335350" y="3390890"/>
                </a:lnTo>
                <a:cubicBezTo>
                  <a:pt x="2096889" y="3390890"/>
                  <a:pt x="1715352" y="3390890"/>
                  <a:pt x="1104892" y="3390890"/>
                </a:cubicBezTo>
                <a:cubicBezTo>
                  <a:pt x="1002929" y="3390890"/>
                  <a:pt x="904482" y="3334842"/>
                  <a:pt x="855258" y="3243764"/>
                </a:cubicBezTo>
                <a:cubicBezTo>
                  <a:pt x="855258" y="3243764"/>
                  <a:pt x="855258" y="3243764"/>
                  <a:pt x="39555" y="1839068"/>
                </a:cubicBezTo>
                <a:cubicBezTo>
                  <a:pt x="-13185" y="1751493"/>
                  <a:pt x="-13185" y="1639397"/>
                  <a:pt x="39555" y="1551823"/>
                </a:cubicBezTo>
                <a:cubicBezTo>
                  <a:pt x="39555" y="1551823"/>
                  <a:pt x="39555" y="1551823"/>
                  <a:pt x="855258" y="147125"/>
                </a:cubicBezTo>
                <a:cubicBezTo>
                  <a:pt x="904482" y="56047"/>
                  <a:pt x="1002929" y="0"/>
                  <a:pt x="1104892"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CA80A76E-7949-92FF-B2D2-E45A56CDB357}"/>
              </a:ext>
            </a:extLst>
          </p:cNvPr>
          <p:cNvSpPr>
            <a:spLocks noGrp="1"/>
          </p:cNvSpPr>
          <p:nvPr>
            <p:ph type="title"/>
          </p:nvPr>
        </p:nvSpPr>
        <p:spPr>
          <a:xfrm>
            <a:off x="1581912" y="1874520"/>
            <a:ext cx="3447288" cy="1792224"/>
          </a:xfrm>
        </p:spPr>
        <p:txBody>
          <a:bodyPr vert="horz" lIns="91440" tIns="45720" rIns="91440" bIns="45720" rtlCol="0" anchor="b">
            <a:normAutofit/>
          </a:bodyPr>
          <a:lstStyle/>
          <a:p>
            <a:r>
              <a:rPr lang="en-US" sz="3600" kern="1200" dirty="0">
                <a:solidFill>
                  <a:schemeClr val="bg1"/>
                </a:solidFill>
                <a:latin typeface="+mj-lt"/>
                <a:ea typeface="+mj-ea"/>
                <a:cs typeface="+mj-cs"/>
              </a:rPr>
              <a:t>Work with them where they are at</a:t>
            </a:r>
          </a:p>
        </p:txBody>
      </p:sp>
      <p:sp>
        <p:nvSpPr>
          <p:cNvPr id="3" name="Content Placeholder 2">
            <a:extLst>
              <a:ext uri="{FF2B5EF4-FFF2-40B4-BE49-F238E27FC236}">
                <a16:creationId xmlns:a16="http://schemas.microsoft.com/office/drawing/2014/main" id="{0FC4F9FB-2D81-6388-D8E3-991080F3EA10}"/>
              </a:ext>
            </a:extLst>
          </p:cNvPr>
          <p:cNvSpPr>
            <a:spLocks noGrp="1"/>
          </p:cNvSpPr>
          <p:nvPr>
            <p:ph idx="1"/>
          </p:nvPr>
        </p:nvSpPr>
        <p:spPr>
          <a:xfrm>
            <a:off x="1581912" y="3758184"/>
            <a:ext cx="3182112" cy="777240"/>
          </a:xfrm>
        </p:spPr>
        <p:txBody>
          <a:bodyPr vert="horz" lIns="91440" tIns="45720" rIns="91440" bIns="45720" rtlCol="0" anchor="t">
            <a:normAutofit/>
          </a:bodyPr>
          <a:lstStyle/>
          <a:p>
            <a:pPr marL="0" indent="0">
              <a:buNone/>
            </a:pPr>
            <a:r>
              <a:rPr lang="en-US" sz="3200" kern="1200" dirty="0">
                <a:solidFill>
                  <a:srgbClr val="FDE388"/>
                </a:solidFill>
                <a:latin typeface="+mn-lt"/>
                <a:ea typeface="+mn-ea"/>
                <a:cs typeface="+mn-cs"/>
              </a:rPr>
              <a:t>Acts 18:25</a:t>
            </a:r>
          </a:p>
        </p:txBody>
      </p:sp>
      <p:pic>
        <p:nvPicPr>
          <p:cNvPr id="16" name="Picture 15" descr="House of paper with a heart against sunlight">
            <a:extLst>
              <a:ext uri="{FF2B5EF4-FFF2-40B4-BE49-F238E27FC236}">
                <a16:creationId xmlns:a16="http://schemas.microsoft.com/office/drawing/2014/main" id="{F3CEBC73-A573-97D7-E074-73E68AA026FC}"/>
              </a:ext>
            </a:extLst>
          </p:cNvPr>
          <p:cNvPicPr>
            <a:picLocks noChangeAspect="1"/>
          </p:cNvPicPr>
          <p:nvPr/>
        </p:nvPicPr>
        <p:blipFill rotWithShape="1">
          <a:blip r:embed="rId2"/>
          <a:srcRect l="30546" r="24123" b="-1"/>
          <a:stretch/>
        </p:blipFill>
        <p:spPr>
          <a:xfrm>
            <a:off x="7847863" y="1073777"/>
            <a:ext cx="2996653" cy="4412623"/>
          </a:xfrm>
          <a:prstGeom prst="rect">
            <a:avLst/>
          </a:prstGeom>
        </p:spPr>
      </p:pic>
    </p:spTree>
    <p:extLst>
      <p:ext uri="{BB962C8B-B14F-4D97-AF65-F5344CB8AC3E}">
        <p14:creationId xmlns:p14="http://schemas.microsoft.com/office/powerpoint/2010/main" val="524105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TotalTime>
  <Words>304</Words>
  <Application>Microsoft Macintosh PowerPoint</Application>
  <PresentationFormat>Widescreen</PresentationFormat>
  <Paragraphs>20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Hindrances to making disciples</vt:lpstr>
      <vt:lpstr>Before going any further</vt:lpstr>
      <vt:lpstr>A life of hypocrisy</vt:lpstr>
      <vt:lpstr>Foot in mouth</vt:lpstr>
      <vt:lpstr>Pride and arrogance</vt:lpstr>
      <vt:lpstr>Good intentions, but</vt:lpstr>
      <vt:lpstr>Be gracious toward others</vt:lpstr>
      <vt:lpstr>Understand who you are trying to reach</vt:lpstr>
      <vt:lpstr>Work with them where they are at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Hindrances to making disciples</dc:title>
  <dc:creator>Mitch Davis</dc:creator>
  <cp:lastModifiedBy>Mitch Davis</cp:lastModifiedBy>
  <cp:revision>1</cp:revision>
  <dcterms:created xsi:type="dcterms:W3CDTF">2022-07-17T11:38:01Z</dcterms:created>
  <dcterms:modified xsi:type="dcterms:W3CDTF">2022-07-17T12:50:42Z</dcterms:modified>
</cp:coreProperties>
</file>