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9" r:id="rId1"/>
  </p:sldMasterIdLst>
  <p:sldIdLst>
    <p:sldId id="256" r:id="rId2"/>
    <p:sldId id="265" r:id="rId3"/>
    <p:sldId id="260" r:id="rId4"/>
    <p:sldId id="266" r:id="rId5"/>
    <p:sldId id="264" r:id="rId6"/>
    <p:sldId id="262"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88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A7D916-5C0A-8D4E-8AA2-FA4C1A24C2FA}" v="151" dt="2022-07-12T14:33:41.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49"/>
    <p:restoredTop sz="96327"/>
  </p:normalViewPr>
  <p:slideViewPr>
    <p:cSldViewPr snapToGrid="0" snapToObjects="1">
      <p:cViewPr varScale="1">
        <p:scale>
          <a:sx n="223" d="100"/>
          <a:sy n="223" d="100"/>
        </p:scale>
        <p:origin x="6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 Davis" userId="388b89a0e6bb1f2e" providerId="LiveId" clId="{4AA7D916-5C0A-8D4E-8AA2-FA4C1A24C2FA}"/>
    <pc:docChg chg="undo custSel addSld delSld modSld sldOrd modMainMaster">
      <pc:chgData name="Mitch Davis" userId="388b89a0e6bb1f2e" providerId="LiveId" clId="{4AA7D916-5C0A-8D4E-8AA2-FA4C1A24C2FA}" dt="2022-07-12T14:35:33.093" v="2911" actId="20577"/>
      <pc:docMkLst>
        <pc:docMk/>
      </pc:docMkLst>
      <pc:sldChg chg="addSp delSp modSp mod modClrScheme addAnim delAnim chgLayout">
        <pc:chgData name="Mitch Davis" userId="388b89a0e6bb1f2e" providerId="LiveId" clId="{4AA7D916-5C0A-8D4E-8AA2-FA4C1A24C2FA}" dt="2022-07-10T03:55:52.073" v="2587" actId="478"/>
        <pc:sldMkLst>
          <pc:docMk/>
          <pc:sldMk cId="3320708622" sldId="256"/>
        </pc:sldMkLst>
        <pc:spChg chg="add del mod ord">
          <ac:chgData name="Mitch Davis" userId="388b89a0e6bb1f2e" providerId="LiveId" clId="{4AA7D916-5C0A-8D4E-8AA2-FA4C1A24C2FA}" dt="2022-07-10T03:55:52.073" v="2587" actId="478"/>
          <ac:spMkLst>
            <pc:docMk/>
            <pc:sldMk cId="3320708622" sldId="256"/>
            <ac:spMk id="2" creationId="{4DA17C26-32E5-E947-CC83-D6701AFF114C}"/>
          </ac:spMkLst>
        </pc:spChg>
        <pc:spChg chg="add del mod">
          <ac:chgData name="Mitch Davis" userId="388b89a0e6bb1f2e" providerId="LiveId" clId="{4AA7D916-5C0A-8D4E-8AA2-FA4C1A24C2FA}" dt="2022-07-10T03:55:38.071" v="2585" actId="478"/>
          <ac:spMkLst>
            <pc:docMk/>
            <pc:sldMk cId="3320708622" sldId="256"/>
            <ac:spMk id="7" creationId="{B1067E30-3A89-4443-63CB-D1C70966F6BC}"/>
          </ac:spMkLst>
        </pc:spChg>
        <pc:picChg chg="del">
          <ac:chgData name="Mitch Davis" userId="388b89a0e6bb1f2e" providerId="LiveId" clId="{4AA7D916-5C0A-8D4E-8AA2-FA4C1A24C2FA}" dt="2022-07-10T03:55:28.715" v="2583" actId="478"/>
          <ac:picMkLst>
            <pc:docMk/>
            <pc:sldMk cId="3320708622" sldId="256"/>
            <ac:picMk id="4" creationId="{4F1B7283-E3F5-03B4-E1AC-2089D86A0418}"/>
          </ac:picMkLst>
        </pc:picChg>
      </pc:sldChg>
      <pc:sldChg chg="addSp delSp modSp del mod ord setBg setClrOvrMap delDesignElem">
        <pc:chgData name="Mitch Davis" userId="388b89a0e6bb1f2e" providerId="LiveId" clId="{4AA7D916-5C0A-8D4E-8AA2-FA4C1A24C2FA}" dt="2022-07-10T03:25:00.668" v="1850" actId="2696"/>
        <pc:sldMkLst>
          <pc:docMk/>
          <pc:sldMk cId="1239788049" sldId="257"/>
        </pc:sldMkLst>
        <pc:spChg chg="mod">
          <ac:chgData name="Mitch Davis" userId="388b89a0e6bb1f2e" providerId="LiveId" clId="{4AA7D916-5C0A-8D4E-8AA2-FA4C1A24C2FA}" dt="2022-07-10T02:13:25.435" v="491" actId="20577"/>
          <ac:spMkLst>
            <pc:docMk/>
            <pc:sldMk cId="1239788049" sldId="257"/>
            <ac:spMk id="2" creationId="{19921457-66CD-C9F1-1CD6-0F7326E69D25}"/>
          </ac:spMkLst>
        </pc:spChg>
        <pc:spChg chg="add del mod">
          <ac:chgData name="Mitch Davis" userId="388b89a0e6bb1f2e" providerId="LiveId" clId="{4AA7D916-5C0A-8D4E-8AA2-FA4C1A24C2FA}" dt="2022-07-10T00:01:46.711" v="47" actId="26606"/>
          <ac:spMkLst>
            <pc:docMk/>
            <pc:sldMk cId="1239788049" sldId="257"/>
            <ac:spMk id="3" creationId="{E751365B-479E-EF0A-CAA0-8BD4A5BE1EF0}"/>
          </ac:spMkLst>
        </pc:spChg>
        <pc:spChg chg="add del">
          <ac:chgData name="Mitch Davis" userId="388b89a0e6bb1f2e" providerId="LiveId" clId="{4AA7D916-5C0A-8D4E-8AA2-FA4C1A24C2FA}" dt="2022-07-10T00:01:46.688" v="46" actId="26606"/>
          <ac:spMkLst>
            <pc:docMk/>
            <pc:sldMk cId="1239788049" sldId="257"/>
            <ac:spMk id="8" creationId="{D0BE3D13-5BE5-4B05-AFCF-2A2E059D29F8}"/>
          </ac:spMkLst>
        </pc:spChg>
        <pc:spChg chg="add del">
          <ac:chgData name="Mitch Davis" userId="388b89a0e6bb1f2e" providerId="LiveId" clId="{4AA7D916-5C0A-8D4E-8AA2-FA4C1A24C2FA}" dt="2022-07-10T00:01:41.740" v="44" actId="26606"/>
          <ac:spMkLst>
            <pc:docMk/>
            <pc:sldMk cId="1239788049" sldId="257"/>
            <ac:spMk id="9" creationId="{B5E326A3-EB92-4BDA-9F77-45197E0CBE7E}"/>
          </ac:spMkLst>
        </pc:spChg>
        <pc:spChg chg="add del">
          <ac:chgData name="Mitch Davis" userId="388b89a0e6bb1f2e" providerId="LiveId" clId="{4AA7D916-5C0A-8D4E-8AA2-FA4C1A24C2FA}" dt="2022-07-10T00:01:46.688" v="46" actId="26606"/>
          <ac:spMkLst>
            <pc:docMk/>
            <pc:sldMk cId="1239788049" sldId="257"/>
            <ac:spMk id="10" creationId="{1AC85C80-0175-4214-A13D-03C224658C16}"/>
          </ac:spMkLst>
        </pc:spChg>
        <pc:spChg chg="add del">
          <ac:chgData name="Mitch Davis" userId="388b89a0e6bb1f2e" providerId="LiveId" clId="{4AA7D916-5C0A-8D4E-8AA2-FA4C1A24C2FA}" dt="2022-07-10T00:01:41.740" v="44" actId="26606"/>
          <ac:spMkLst>
            <pc:docMk/>
            <pc:sldMk cId="1239788049" sldId="257"/>
            <ac:spMk id="11" creationId="{CAC996C7-7B84-4645-9AA1-6EA85EAB47D6}"/>
          </ac:spMkLst>
        </pc:spChg>
        <pc:spChg chg="add del">
          <ac:chgData name="Mitch Davis" userId="388b89a0e6bb1f2e" providerId="LiveId" clId="{4AA7D916-5C0A-8D4E-8AA2-FA4C1A24C2FA}" dt="2022-07-10T00:01:41.740" v="44" actId="26606"/>
          <ac:spMkLst>
            <pc:docMk/>
            <pc:sldMk cId="1239788049" sldId="257"/>
            <ac:spMk id="13" creationId="{32DC315B-5680-47D9-B827-34D012FB14B2}"/>
          </ac:spMkLst>
        </pc:spChg>
        <pc:spChg chg="add del">
          <ac:chgData name="Mitch Davis" userId="388b89a0e6bb1f2e" providerId="LiveId" clId="{4AA7D916-5C0A-8D4E-8AA2-FA4C1A24C2FA}" dt="2022-07-10T00:01:46.688" v="46" actId="26606"/>
          <ac:spMkLst>
            <pc:docMk/>
            <pc:sldMk cId="1239788049" sldId="257"/>
            <ac:spMk id="14" creationId="{76562092-3AA7-4EF0-9007-C44F879A1308}"/>
          </ac:spMkLst>
        </pc:spChg>
        <pc:spChg chg="add del">
          <ac:chgData name="Mitch Davis" userId="388b89a0e6bb1f2e" providerId="LiveId" clId="{4AA7D916-5C0A-8D4E-8AA2-FA4C1A24C2FA}" dt="2022-07-10T00:01:46.688" v="46" actId="26606"/>
          <ac:spMkLst>
            <pc:docMk/>
            <pc:sldMk cId="1239788049" sldId="257"/>
            <ac:spMk id="15" creationId="{E751365B-479E-EF0A-CAA0-8BD4A5BE1EF0}"/>
          </ac:spMkLst>
        </pc:spChg>
        <pc:spChg chg="add del">
          <ac:chgData name="Mitch Davis" userId="388b89a0e6bb1f2e" providerId="LiveId" clId="{4AA7D916-5C0A-8D4E-8AA2-FA4C1A24C2FA}" dt="2022-07-10T00:01:59.413" v="50"/>
          <ac:spMkLst>
            <pc:docMk/>
            <pc:sldMk cId="1239788049" sldId="257"/>
            <ac:spMk id="16" creationId="{AC1E939A-6A69-42AE-8471-3AD3A74AD78A}"/>
          </ac:spMkLst>
        </pc:spChg>
        <pc:spChg chg="add del">
          <ac:chgData name="Mitch Davis" userId="388b89a0e6bb1f2e" providerId="LiveId" clId="{4AA7D916-5C0A-8D4E-8AA2-FA4C1A24C2FA}" dt="2022-07-10T00:01:59.413" v="50"/>
          <ac:spMkLst>
            <pc:docMk/>
            <pc:sldMk cId="1239788049" sldId="257"/>
            <ac:spMk id="17" creationId="{441B7737-E3D8-47F4-8B54-7529C7A83642}"/>
          </ac:spMkLst>
        </pc:spChg>
        <pc:spChg chg="add del">
          <ac:chgData name="Mitch Davis" userId="388b89a0e6bb1f2e" providerId="LiveId" clId="{4AA7D916-5C0A-8D4E-8AA2-FA4C1A24C2FA}" dt="2022-07-10T00:01:59.413" v="50"/>
          <ac:spMkLst>
            <pc:docMk/>
            <pc:sldMk cId="1239788049" sldId="257"/>
            <ac:spMk id="18" creationId="{A0B5529D-5CAA-4BF2-B5C9-34705E7661F9}"/>
          </ac:spMkLst>
        </pc:spChg>
        <pc:spChg chg="add del">
          <ac:chgData name="Mitch Davis" userId="388b89a0e6bb1f2e" providerId="LiveId" clId="{4AA7D916-5C0A-8D4E-8AA2-FA4C1A24C2FA}" dt="2022-07-10T00:01:59.413" v="50"/>
          <ac:spMkLst>
            <pc:docMk/>
            <pc:sldMk cId="1239788049" sldId="257"/>
            <ac:spMk id="19" creationId="{5CDAD12E-853D-4E20-9104-7129A3BF0D47}"/>
          </ac:spMkLst>
        </pc:spChg>
        <pc:spChg chg="add del">
          <ac:chgData name="Mitch Davis" userId="388b89a0e6bb1f2e" providerId="LiveId" clId="{4AA7D916-5C0A-8D4E-8AA2-FA4C1A24C2FA}" dt="2022-07-10T00:01:59.413" v="50"/>
          <ac:spMkLst>
            <pc:docMk/>
            <pc:sldMk cId="1239788049" sldId="257"/>
            <ac:spMk id="20" creationId="{4B7BAF6C-CC6F-4F1B-AB92-3ABDF1D44541}"/>
          </ac:spMkLst>
        </pc:spChg>
        <pc:spChg chg="add mod">
          <ac:chgData name="Mitch Davis" userId="388b89a0e6bb1f2e" providerId="LiveId" clId="{4AA7D916-5C0A-8D4E-8AA2-FA4C1A24C2FA}" dt="2022-07-10T02:17:33.343" v="642" actId="20577"/>
          <ac:spMkLst>
            <pc:docMk/>
            <pc:sldMk cId="1239788049" sldId="257"/>
            <ac:spMk id="23" creationId="{E751365B-479E-EF0A-CAA0-8BD4A5BE1EF0}"/>
          </ac:spMkLst>
        </pc:spChg>
        <pc:spChg chg="add">
          <ac:chgData name="Mitch Davis" userId="388b89a0e6bb1f2e" providerId="LiveId" clId="{4AA7D916-5C0A-8D4E-8AA2-FA4C1A24C2FA}" dt="2022-07-10T00:02:31.842" v="51" actId="26606"/>
          <ac:spMkLst>
            <pc:docMk/>
            <pc:sldMk cId="1239788049" sldId="257"/>
            <ac:spMk id="28" creationId="{2AEFFFF2-9EB4-4B6C-B9F8-2BA3EF89A21C}"/>
          </ac:spMkLst>
        </pc:spChg>
        <pc:spChg chg="add">
          <ac:chgData name="Mitch Davis" userId="388b89a0e6bb1f2e" providerId="LiveId" clId="{4AA7D916-5C0A-8D4E-8AA2-FA4C1A24C2FA}" dt="2022-07-10T00:02:31.842" v="51" actId="26606"/>
          <ac:spMkLst>
            <pc:docMk/>
            <pc:sldMk cId="1239788049" sldId="257"/>
            <ac:spMk id="30" creationId="{0D65299F-028F-4AFC-B46A-8DB33E20FE4A}"/>
          </ac:spMkLst>
        </pc:spChg>
        <pc:spChg chg="add">
          <ac:chgData name="Mitch Davis" userId="388b89a0e6bb1f2e" providerId="LiveId" clId="{4AA7D916-5C0A-8D4E-8AA2-FA4C1A24C2FA}" dt="2022-07-10T00:02:31.842" v="51" actId="26606"/>
          <ac:spMkLst>
            <pc:docMk/>
            <pc:sldMk cId="1239788049" sldId="257"/>
            <ac:spMk id="32" creationId="{BAC87F6E-526A-49B5-995D-42DB656594C9}"/>
          </ac:spMkLst>
        </pc:spChg>
        <pc:graphicFrameChg chg="add del">
          <ac:chgData name="Mitch Davis" userId="388b89a0e6bb1f2e" providerId="LiveId" clId="{4AA7D916-5C0A-8D4E-8AA2-FA4C1A24C2FA}" dt="2022-07-10T00:01:41.740" v="44" actId="26606"/>
          <ac:graphicFrameMkLst>
            <pc:docMk/>
            <pc:sldMk cId="1239788049" sldId="257"/>
            <ac:graphicFrameMk id="5" creationId="{401EB3FD-A596-73E7-5FEE-80A0C22CC83B}"/>
          </ac:graphicFrameMkLst>
        </pc:graphicFrameChg>
        <pc:picChg chg="add del">
          <ac:chgData name="Mitch Davis" userId="388b89a0e6bb1f2e" providerId="LiveId" clId="{4AA7D916-5C0A-8D4E-8AA2-FA4C1A24C2FA}" dt="2022-07-10T00:01:46.688" v="46" actId="26606"/>
          <ac:picMkLst>
            <pc:docMk/>
            <pc:sldMk cId="1239788049" sldId="257"/>
            <ac:picMk id="12" creationId="{15ADB788-8569-409E-862D-665AD53C9904}"/>
          </ac:picMkLst>
        </pc:picChg>
        <pc:picChg chg="add del">
          <ac:chgData name="Mitch Davis" userId="388b89a0e6bb1f2e" providerId="LiveId" clId="{4AA7D916-5C0A-8D4E-8AA2-FA4C1A24C2FA}" dt="2022-07-10T00:01:59.413" v="50"/>
          <ac:picMkLst>
            <pc:docMk/>
            <pc:sldMk cId="1239788049" sldId="257"/>
            <ac:picMk id="21" creationId="{3DA59AFC-4552-4608-9A63-AFBBC2C02976}"/>
          </ac:picMkLst>
        </pc:picChg>
        <pc:picChg chg="add del">
          <ac:chgData name="Mitch Davis" userId="388b89a0e6bb1f2e" providerId="LiveId" clId="{4AA7D916-5C0A-8D4E-8AA2-FA4C1A24C2FA}" dt="2022-07-10T00:01:59.413" v="50"/>
          <ac:picMkLst>
            <pc:docMk/>
            <pc:sldMk cId="1239788049" sldId="257"/>
            <ac:picMk id="22" creationId="{7185CF21-0594-48C0-9F3E-254D6BCE9D9B}"/>
          </ac:picMkLst>
        </pc:picChg>
      </pc:sldChg>
      <pc:sldChg chg="addSp delSp modSp del mod setBg addAnim setClrOvrMap delDesignElem">
        <pc:chgData name="Mitch Davis" userId="388b89a0e6bb1f2e" providerId="LiveId" clId="{4AA7D916-5C0A-8D4E-8AA2-FA4C1A24C2FA}" dt="2022-07-10T01:56:44.649" v="477" actId="2696"/>
        <pc:sldMkLst>
          <pc:docMk/>
          <pc:sldMk cId="3828488204" sldId="258"/>
        </pc:sldMkLst>
        <pc:spChg chg="mod">
          <ac:chgData name="Mitch Davis" userId="388b89a0e6bb1f2e" providerId="LiveId" clId="{4AA7D916-5C0A-8D4E-8AA2-FA4C1A24C2FA}" dt="2022-07-10T01:56:27.935" v="476" actId="26606"/>
          <ac:spMkLst>
            <pc:docMk/>
            <pc:sldMk cId="3828488204" sldId="258"/>
            <ac:spMk id="2" creationId="{37946C44-6441-7145-8D9D-3096CDFA787A}"/>
          </ac:spMkLst>
        </pc:spChg>
        <pc:spChg chg="del mod">
          <ac:chgData name="Mitch Davis" userId="388b89a0e6bb1f2e" providerId="LiveId" clId="{4AA7D916-5C0A-8D4E-8AA2-FA4C1A24C2FA}" dt="2022-07-10T00:00:43.926" v="2" actId="26606"/>
          <ac:spMkLst>
            <pc:docMk/>
            <pc:sldMk cId="3828488204" sldId="258"/>
            <ac:spMk id="3" creationId="{85732953-6EC5-8655-DECC-AF307ECC10FF}"/>
          </ac:spMkLst>
        </pc:spChg>
        <pc:spChg chg="add del">
          <ac:chgData name="Mitch Davis" userId="388b89a0e6bb1f2e" providerId="LiveId" clId="{4AA7D916-5C0A-8D4E-8AA2-FA4C1A24C2FA}" dt="2022-07-10T00:02:44.382" v="53" actId="26606"/>
          <ac:spMkLst>
            <pc:docMk/>
            <pc:sldMk cId="3828488204" sldId="258"/>
            <ac:spMk id="4" creationId="{6E5BD17F-C95C-40ED-8D04-03295D46FD23}"/>
          </ac:spMkLst>
        </pc:spChg>
        <pc:spChg chg="add del">
          <ac:chgData name="Mitch Davis" userId="388b89a0e6bb1f2e" providerId="LiveId" clId="{4AA7D916-5C0A-8D4E-8AA2-FA4C1A24C2FA}" dt="2022-07-10T00:02:44.382" v="53" actId="26606"/>
          <ac:spMkLst>
            <pc:docMk/>
            <pc:sldMk cId="3828488204" sldId="258"/>
            <ac:spMk id="5" creationId="{4203DEB5-0B19-4F8E-84E2-00F5861C96F9}"/>
          </ac:spMkLst>
        </pc:spChg>
        <pc:spChg chg="add del">
          <ac:chgData name="Mitch Davis" userId="388b89a0e6bb1f2e" providerId="LiveId" clId="{4AA7D916-5C0A-8D4E-8AA2-FA4C1A24C2FA}" dt="2022-07-10T00:01:59.413" v="50"/>
          <ac:spMkLst>
            <pc:docMk/>
            <pc:sldMk cId="3828488204" sldId="258"/>
            <ac:spMk id="11" creationId="{92FEC1C0-5024-424E-B657-652C37F40F55}"/>
          </ac:spMkLst>
        </pc:spChg>
        <pc:spChg chg="add del">
          <ac:chgData name="Mitch Davis" userId="388b89a0e6bb1f2e" providerId="LiveId" clId="{4AA7D916-5C0A-8D4E-8AA2-FA4C1A24C2FA}" dt="2022-07-10T00:01:23.839" v="35" actId="26606"/>
          <ac:spMkLst>
            <pc:docMk/>
            <pc:sldMk cId="3828488204" sldId="258"/>
            <ac:spMk id="12" creationId="{7BA5DE79-30D1-4A10-8DB9-0A6E523A9723}"/>
          </ac:spMkLst>
        </pc:spChg>
        <pc:spChg chg="add del">
          <ac:chgData name="Mitch Davis" userId="388b89a0e6bb1f2e" providerId="LiveId" clId="{4AA7D916-5C0A-8D4E-8AA2-FA4C1A24C2FA}" dt="2022-07-10T00:01:59.413" v="50"/>
          <ac:spMkLst>
            <pc:docMk/>
            <pc:sldMk cId="3828488204" sldId="258"/>
            <ac:spMk id="13" creationId="{55EB883C-0E52-4E82-8F38-1D3CB92A0F41}"/>
          </ac:spMkLst>
        </pc:spChg>
        <pc:spChg chg="add del">
          <ac:chgData name="Mitch Davis" userId="388b89a0e6bb1f2e" providerId="LiveId" clId="{4AA7D916-5C0A-8D4E-8AA2-FA4C1A24C2FA}" dt="2022-07-10T00:01:23.839" v="35" actId="26606"/>
          <ac:spMkLst>
            <pc:docMk/>
            <pc:sldMk cId="3828488204" sldId="258"/>
            <ac:spMk id="14" creationId="{9ABD0D63-D23F-4AE7-8270-4185EF9C1C25}"/>
          </ac:spMkLst>
        </pc:spChg>
        <pc:spChg chg="add del">
          <ac:chgData name="Mitch Davis" userId="388b89a0e6bb1f2e" providerId="LiveId" clId="{4AA7D916-5C0A-8D4E-8AA2-FA4C1A24C2FA}" dt="2022-07-10T00:01:59.413" v="50"/>
          <ac:spMkLst>
            <pc:docMk/>
            <pc:sldMk cId="3828488204" sldId="258"/>
            <ac:spMk id="15" creationId="{F6021371-2382-46CE-BF7C-0445DCF60ADD}"/>
          </ac:spMkLst>
        </pc:spChg>
        <pc:spChg chg="add del">
          <ac:chgData name="Mitch Davis" userId="388b89a0e6bb1f2e" providerId="LiveId" clId="{4AA7D916-5C0A-8D4E-8AA2-FA4C1A24C2FA}" dt="2022-07-10T00:01:23.839" v="35" actId="26606"/>
          <ac:spMkLst>
            <pc:docMk/>
            <pc:sldMk cId="3828488204" sldId="258"/>
            <ac:spMk id="16" creationId="{72168E9E-94E9-4BE3-B88C-C8A468117753}"/>
          </ac:spMkLst>
        </pc:spChg>
        <pc:spChg chg="add del">
          <ac:chgData name="Mitch Davis" userId="388b89a0e6bb1f2e" providerId="LiveId" clId="{4AA7D916-5C0A-8D4E-8AA2-FA4C1A24C2FA}" dt="2022-07-10T00:01:59.413" v="50"/>
          <ac:spMkLst>
            <pc:docMk/>
            <pc:sldMk cId="3828488204" sldId="258"/>
            <ac:spMk id="17" creationId="{7816B335-94BF-4BBE-A496-165284106226}"/>
          </ac:spMkLst>
        </pc:spChg>
        <pc:spChg chg="add del">
          <ac:chgData name="Mitch Davis" userId="388b89a0e6bb1f2e" providerId="LiveId" clId="{4AA7D916-5C0A-8D4E-8AA2-FA4C1A24C2FA}" dt="2022-07-10T00:01:23.839" v="35" actId="26606"/>
          <ac:spMkLst>
            <pc:docMk/>
            <pc:sldMk cId="3828488204" sldId="258"/>
            <ac:spMk id="18" creationId="{12107AC1-AA0D-4097-B03D-FD3C632AB886}"/>
          </ac:spMkLst>
        </pc:spChg>
        <pc:spChg chg="add del">
          <ac:chgData name="Mitch Davis" userId="388b89a0e6bb1f2e" providerId="LiveId" clId="{4AA7D916-5C0A-8D4E-8AA2-FA4C1A24C2FA}" dt="2022-07-10T00:01:59.413" v="50"/>
          <ac:spMkLst>
            <pc:docMk/>
            <pc:sldMk cId="3828488204" sldId="258"/>
            <ac:spMk id="19" creationId="{B3AAE4AD-4670-4D33-BF62-B4B2197CCC4D}"/>
          </ac:spMkLst>
        </pc:spChg>
        <pc:spChg chg="add del">
          <ac:chgData name="Mitch Davis" userId="388b89a0e6bb1f2e" providerId="LiveId" clId="{4AA7D916-5C0A-8D4E-8AA2-FA4C1A24C2FA}" dt="2022-07-10T00:01:23.839" v="35" actId="26606"/>
          <ac:spMkLst>
            <pc:docMk/>
            <pc:sldMk cId="3828488204" sldId="258"/>
            <ac:spMk id="20" creationId="{7C8D231A-EC46-4736-B00F-76D307082204}"/>
          </ac:spMkLst>
        </pc:spChg>
        <pc:spChg chg="add del">
          <ac:chgData name="Mitch Davis" userId="388b89a0e6bb1f2e" providerId="LiveId" clId="{4AA7D916-5C0A-8D4E-8AA2-FA4C1A24C2FA}" dt="2022-07-10T00:01:59.413" v="50"/>
          <ac:spMkLst>
            <pc:docMk/>
            <pc:sldMk cId="3828488204" sldId="258"/>
            <ac:spMk id="21" creationId="{8F3CF990-ACB8-443A-BB74-D36EC8A00B02}"/>
          </ac:spMkLst>
        </pc:spChg>
        <pc:spChg chg="add del">
          <ac:chgData name="Mitch Davis" userId="388b89a0e6bb1f2e" providerId="LiveId" clId="{4AA7D916-5C0A-8D4E-8AA2-FA4C1A24C2FA}" dt="2022-07-10T00:01:23.839" v="35" actId="26606"/>
          <ac:spMkLst>
            <pc:docMk/>
            <pc:sldMk cId="3828488204" sldId="258"/>
            <ac:spMk id="22" creationId="{D0BE3D13-5BE5-4B05-AFCF-2A2E059D29F8}"/>
          </ac:spMkLst>
        </pc:spChg>
        <pc:spChg chg="add del">
          <ac:chgData name="Mitch Davis" userId="388b89a0e6bb1f2e" providerId="LiveId" clId="{4AA7D916-5C0A-8D4E-8AA2-FA4C1A24C2FA}" dt="2022-07-10T00:01:23.839" v="35" actId="26606"/>
          <ac:spMkLst>
            <pc:docMk/>
            <pc:sldMk cId="3828488204" sldId="258"/>
            <ac:spMk id="24" creationId="{1AC85C80-0175-4214-A13D-03C224658C16}"/>
          </ac:spMkLst>
        </pc:spChg>
        <pc:spChg chg="add del">
          <ac:chgData name="Mitch Davis" userId="388b89a0e6bb1f2e" providerId="LiveId" clId="{4AA7D916-5C0A-8D4E-8AA2-FA4C1A24C2FA}" dt="2022-07-10T00:01:59.413" v="50"/>
          <ac:spMkLst>
            <pc:docMk/>
            <pc:sldMk cId="3828488204" sldId="258"/>
            <ac:spMk id="25" creationId="{65F94F98-3A57-49AA-838E-91AAF600B6EE}"/>
          </ac:spMkLst>
        </pc:spChg>
        <pc:spChg chg="add del">
          <ac:chgData name="Mitch Davis" userId="388b89a0e6bb1f2e" providerId="LiveId" clId="{4AA7D916-5C0A-8D4E-8AA2-FA4C1A24C2FA}" dt="2022-07-10T00:01:23.839" v="35" actId="26606"/>
          <ac:spMkLst>
            <pc:docMk/>
            <pc:sldMk cId="3828488204" sldId="258"/>
            <ac:spMk id="28" creationId="{76562092-3AA7-4EF0-9007-C44F879A1308}"/>
          </ac:spMkLst>
        </pc:spChg>
        <pc:spChg chg="add del">
          <ac:chgData name="Mitch Davis" userId="388b89a0e6bb1f2e" providerId="LiveId" clId="{4AA7D916-5C0A-8D4E-8AA2-FA4C1A24C2FA}" dt="2022-07-10T00:01:59.413" v="50"/>
          <ac:spMkLst>
            <pc:docMk/>
            <pc:sldMk cId="3828488204" sldId="258"/>
            <ac:spMk id="29" creationId="{A0B5529D-5CAA-4BF2-B5C9-34705E7661F9}"/>
          </ac:spMkLst>
        </pc:spChg>
        <pc:spChg chg="add del">
          <ac:chgData name="Mitch Davis" userId="388b89a0e6bb1f2e" providerId="LiveId" clId="{4AA7D916-5C0A-8D4E-8AA2-FA4C1A24C2FA}" dt="2022-07-10T00:01:23.839" v="35" actId="26606"/>
          <ac:spMkLst>
            <pc:docMk/>
            <pc:sldMk cId="3828488204" sldId="258"/>
            <ac:spMk id="30" creationId="{2663C086-1480-4E81-BD6F-3E43A4C38C62}"/>
          </ac:spMkLst>
        </pc:spChg>
        <pc:spChg chg="add del">
          <ac:chgData name="Mitch Davis" userId="388b89a0e6bb1f2e" providerId="LiveId" clId="{4AA7D916-5C0A-8D4E-8AA2-FA4C1A24C2FA}" dt="2022-07-10T00:01:59.413" v="50"/>
          <ac:spMkLst>
            <pc:docMk/>
            <pc:sldMk cId="3828488204" sldId="258"/>
            <ac:spMk id="31" creationId="{FBD68200-BC03-4015-860B-CD5C30CD76B8}"/>
          </ac:spMkLst>
        </pc:spChg>
        <pc:spChg chg="add del">
          <ac:chgData name="Mitch Davis" userId="388b89a0e6bb1f2e" providerId="LiveId" clId="{4AA7D916-5C0A-8D4E-8AA2-FA4C1A24C2FA}" dt="2022-07-10T00:01:59.413" v="50"/>
          <ac:spMkLst>
            <pc:docMk/>
            <pc:sldMk cId="3828488204" sldId="258"/>
            <ac:spMk id="33" creationId="{332A6F87-AC28-4AA8-B8A6-AEBC67BD0D64}"/>
          </ac:spMkLst>
        </pc:spChg>
        <pc:spChg chg="add del">
          <ac:chgData name="Mitch Davis" userId="388b89a0e6bb1f2e" providerId="LiveId" clId="{4AA7D916-5C0A-8D4E-8AA2-FA4C1A24C2FA}" dt="2022-07-10T01:56:27.935" v="476" actId="26606"/>
          <ac:spMkLst>
            <pc:docMk/>
            <pc:sldMk cId="3828488204" sldId="258"/>
            <ac:spMk id="34" creationId="{6E5BD17F-C95C-40ED-8D04-03295D46FD23}"/>
          </ac:spMkLst>
        </pc:spChg>
        <pc:spChg chg="add del">
          <ac:chgData name="Mitch Davis" userId="388b89a0e6bb1f2e" providerId="LiveId" clId="{4AA7D916-5C0A-8D4E-8AA2-FA4C1A24C2FA}" dt="2022-07-10T01:56:27.935" v="476" actId="26606"/>
          <ac:spMkLst>
            <pc:docMk/>
            <pc:sldMk cId="3828488204" sldId="258"/>
            <ac:spMk id="36" creationId="{4203DEB5-0B19-4F8E-84E2-00F5861C96F9}"/>
          </ac:spMkLst>
        </pc:spChg>
        <pc:spChg chg="add del">
          <ac:chgData name="Mitch Davis" userId="388b89a0e6bb1f2e" providerId="LiveId" clId="{4AA7D916-5C0A-8D4E-8AA2-FA4C1A24C2FA}" dt="2022-07-10T00:01:28.865" v="38"/>
          <ac:spMkLst>
            <pc:docMk/>
            <pc:sldMk cId="3828488204" sldId="258"/>
            <ac:spMk id="39" creationId="{7BA5DE79-30D1-4A10-8DB9-0A6E523A9723}"/>
          </ac:spMkLst>
        </pc:spChg>
        <pc:spChg chg="add del">
          <ac:chgData name="Mitch Davis" userId="388b89a0e6bb1f2e" providerId="LiveId" clId="{4AA7D916-5C0A-8D4E-8AA2-FA4C1A24C2FA}" dt="2022-07-10T00:01:28.865" v="38"/>
          <ac:spMkLst>
            <pc:docMk/>
            <pc:sldMk cId="3828488204" sldId="258"/>
            <ac:spMk id="41" creationId="{9ABD0D63-D23F-4AE7-8270-4185EF9C1C25}"/>
          </ac:spMkLst>
        </pc:spChg>
        <pc:spChg chg="add del">
          <ac:chgData name="Mitch Davis" userId="388b89a0e6bb1f2e" providerId="LiveId" clId="{4AA7D916-5C0A-8D4E-8AA2-FA4C1A24C2FA}" dt="2022-07-10T00:01:28.865" v="38"/>
          <ac:spMkLst>
            <pc:docMk/>
            <pc:sldMk cId="3828488204" sldId="258"/>
            <ac:spMk id="43" creationId="{72168E9E-94E9-4BE3-B88C-C8A468117753}"/>
          </ac:spMkLst>
        </pc:spChg>
        <pc:spChg chg="add del">
          <ac:chgData name="Mitch Davis" userId="388b89a0e6bb1f2e" providerId="LiveId" clId="{4AA7D916-5C0A-8D4E-8AA2-FA4C1A24C2FA}" dt="2022-07-10T00:01:28.865" v="38"/>
          <ac:spMkLst>
            <pc:docMk/>
            <pc:sldMk cId="3828488204" sldId="258"/>
            <ac:spMk id="45" creationId="{12107AC1-AA0D-4097-B03D-FD3C632AB886}"/>
          </ac:spMkLst>
        </pc:spChg>
        <pc:spChg chg="add del">
          <ac:chgData name="Mitch Davis" userId="388b89a0e6bb1f2e" providerId="LiveId" clId="{4AA7D916-5C0A-8D4E-8AA2-FA4C1A24C2FA}" dt="2022-07-10T00:01:28.865" v="38"/>
          <ac:spMkLst>
            <pc:docMk/>
            <pc:sldMk cId="3828488204" sldId="258"/>
            <ac:spMk id="47" creationId="{7C8D231A-EC46-4736-B00F-76D307082204}"/>
          </ac:spMkLst>
        </pc:spChg>
        <pc:spChg chg="add del">
          <ac:chgData name="Mitch Davis" userId="388b89a0e6bb1f2e" providerId="LiveId" clId="{4AA7D916-5C0A-8D4E-8AA2-FA4C1A24C2FA}" dt="2022-07-10T00:01:28.865" v="38"/>
          <ac:spMkLst>
            <pc:docMk/>
            <pc:sldMk cId="3828488204" sldId="258"/>
            <ac:spMk id="49" creationId="{D0BE3D13-5BE5-4B05-AFCF-2A2E059D29F8}"/>
          </ac:spMkLst>
        </pc:spChg>
        <pc:spChg chg="add del">
          <ac:chgData name="Mitch Davis" userId="388b89a0e6bb1f2e" providerId="LiveId" clId="{4AA7D916-5C0A-8D4E-8AA2-FA4C1A24C2FA}" dt="2022-07-10T00:01:28.865" v="38"/>
          <ac:spMkLst>
            <pc:docMk/>
            <pc:sldMk cId="3828488204" sldId="258"/>
            <ac:spMk id="51" creationId="{1AC85C80-0175-4214-A13D-03C224658C16}"/>
          </ac:spMkLst>
        </pc:spChg>
        <pc:spChg chg="add del">
          <ac:chgData name="Mitch Davis" userId="388b89a0e6bb1f2e" providerId="LiveId" clId="{4AA7D916-5C0A-8D4E-8AA2-FA4C1A24C2FA}" dt="2022-07-10T00:01:28.865" v="38"/>
          <ac:spMkLst>
            <pc:docMk/>
            <pc:sldMk cId="3828488204" sldId="258"/>
            <ac:spMk id="55" creationId="{76562092-3AA7-4EF0-9007-C44F879A1308}"/>
          </ac:spMkLst>
        </pc:spChg>
        <pc:spChg chg="add del">
          <ac:chgData name="Mitch Davis" userId="388b89a0e6bb1f2e" providerId="LiveId" clId="{4AA7D916-5C0A-8D4E-8AA2-FA4C1A24C2FA}" dt="2022-07-10T00:01:28.865" v="38"/>
          <ac:spMkLst>
            <pc:docMk/>
            <pc:sldMk cId="3828488204" sldId="258"/>
            <ac:spMk id="57" creationId="{2663C086-1480-4E81-BD6F-3E43A4C38C62}"/>
          </ac:spMkLst>
        </pc:spChg>
        <pc:picChg chg="add del">
          <ac:chgData name="Mitch Davis" userId="388b89a0e6bb1f2e" providerId="LiveId" clId="{4AA7D916-5C0A-8D4E-8AA2-FA4C1A24C2FA}" dt="2022-07-10T00:01:59.413" v="50"/>
          <ac:picMkLst>
            <pc:docMk/>
            <pc:sldMk cId="3828488204" sldId="258"/>
            <ac:picMk id="7" creationId="{007A5E4F-B2CF-4910-B0CF-417EAEE4E844}"/>
          </ac:picMkLst>
        </pc:picChg>
        <pc:picChg chg="add del">
          <ac:chgData name="Mitch Davis" userId="388b89a0e6bb1f2e" providerId="LiveId" clId="{4AA7D916-5C0A-8D4E-8AA2-FA4C1A24C2FA}" dt="2022-07-10T00:01:23.839" v="35" actId="26606"/>
          <ac:picMkLst>
            <pc:docMk/>
            <pc:sldMk cId="3828488204" sldId="258"/>
            <ac:picMk id="8" creationId="{3DBBA26C-89C3-411F-9753-606A413F89AF}"/>
          </ac:picMkLst>
        </pc:picChg>
        <pc:picChg chg="add del">
          <ac:chgData name="Mitch Davis" userId="388b89a0e6bb1f2e" providerId="LiveId" clId="{4AA7D916-5C0A-8D4E-8AA2-FA4C1A24C2FA}" dt="2022-07-10T00:01:59.413" v="50"/>
          <ac:picMkLst>
            <pc:docMk/>
            <pc:sldMk cId="3828488204" sldId="258"/>
            <ac:picMk id="9" creationId="{017E3877-8A1C-477E-BB3A-18F38AEEABC8}"/>
          </ac:picMkLst>
        </pc:picChg>
        <pc:picChg chg="add del">
          <ac:chgData name="Mitch Davis" userId="388b89a0e6bb1f2e" providerId="LiveId" clId="{4AA7D916-5C0A-8D4E-8AA2-FA4C1A24C2FA}" dt="2022-07-10T00:01:23.839" v="35" actId="26606"/>
          <ac:picMkLst>
            <pc:docMk/>
            <pc:sldMk cId="3828488204" sldId="258"/>
            <ac:picMk id="10" creationId="{EEAD2215-6311-4D1C-B6B5-F57CB6BFCBCA}"/>
          </ac:picMkLst>
        </pc:picChg>
        <pc:picChg chg="add del">
          <ac:chgData name="Mitch Davis" userId="388b89a0e6bb1f2e" providerId="LiveId" clId="{4AA7D916-5C0A-8D4E-8AA2-FA4C1A24C2FA}" dt="2022-07-10T00:01:59.413" v="50"/>
          <ac:picMkLst>
            <pc:docMk/>
            <pc:sldMk cId="3828488204" sldId="258"/>
            <ac:picMk id="23" creationId="{00B98862-BEE1-44FB-A335-A1B9106B445E}"/>
          </ac:picMkLst>
        </pc:picChg>
        <pc:picChg chg="add del">
          <ac:chgData name="Mitch Davis" userId="388b89a0e6bb1f2e" providerId="LiveId" clId="{4AA7D916-5C0A-8D4E-8AA2-FA4C1A24C2FA}" dt="2022-07-10T00:01:23.839" v="35" actId="26606"/>
          <ac:picMkLst>
            <pc:docMk/>
            <pc:sldMk cId="3828488204" sldId="258"/>
            <ac:picMk id="26" creationId="{15ADB788-8569-409E-862D-665AD53C9904}"/>
          </ac:picMkLst>
        </pc:picChg>
        <pc:picChg chg="add del">
          <ac:chgData name="Mitch Davis" userId="388b89a0e6bb1f2e" providerId="LiveId" clId="{4AA7D916-5C0A-8D4E-8AA2-FA4C1A24C2FA}" dt="2022-07-10T00:01:59.413" v="50"/>
          <ac:picMkLst>
            <pc:docMk/>
            <pc:sldMk cId="3828488204" sldId="258"/>
            <ac:picMk id="27" creationId="{7185CF21-0594-48C0-9F3E-254D6BCE9D9B}"/>
          </ac:picMkLst>
        </pc:picChg>
        <pc:picChg chg="add del">
          <ac:chgData name="Mitch Davis" userId="388b89a0e6bb1f2e" providerId="LiveId" clId="{4AA7D916-5C0A-8D4E-8AA2-FA4C1A24C2FA}" dt="2022-07-10T00:02:48.439" v="55" actId="26606"/>
          <ac:picMkLst>
            <pc:docMk/>
            <pc:sldMk cId="3828488204" sldId="258"/>
            <ac:picMk id="32" creationId="{BEFFA331-D24C-7B2D-D90F-D1ACA5C2A9E4}"/>
          </ac:picMkLst>
        </pc:picChg>
        <pc:picChg chg="add del">
          <ac:chgData name="Mitch Davis" userId="388b89a0e6bb1f2e" providerId="LiveId" clId="{4AA7D916-5C0A-8D4E-8AA2-FA4C1A24C2FA}" dt="2022-07-10T00:01:28.865" v="38"/>
          <ac:picMkLst>
            <pc:docMk/>
            <pc:sldMk cId="3828488204" sldId="258"/>
            <ac:picMk id="35" creationId="{3DBBA26C-89C3-411F-9753-606A413F89AF}"/>
          </ac:picMkLst>
        </pc:picChg>
        <pc:picChg chg="add del">
          <ac:chgData name="Mitch Davis" userId="388b89a0e6bb1f2e" providerId="LiveId" clId="{4AA7D916-5C0A-8D4E-8AA2-FA4C1A24C2FA}" dt="2022-07-10T00:01:28.865" v="38"/>
          <ac:picMkLst>
            <pc:docMk/>
            <pc:sldMk cId="3828488204" sldId="258"/>
            <ac:picMk id="37" creationId="{EEAD2215-6311-4D1C-B6B5-F57CB6BFCBCA}"/>
          </ac:picMkLst>
        </pc:picChg>
        <pc:picChg chg="add">
          <ac:chgData name="Mitch Davis" userId="388b89a0e6bb1f2e" providerId="LiveId" clId="{4AA7D916-5C0A-8D4E-8AA2-FA4C1A24C2FA}" dt="2022-07-10T01:56:27.935" v="476" actId="26606"/>
          <ac:picMkLst>
            <pc:docMk/>
            <pc:sldMk cId="3828488204" sldId="258"/>
            <ac:picMk id="38" creationId="{04C04744-37E3-0CB4-D2E1-38F8225ED9BD}"/>
          </ac:picMkLst>
        </pc:picChg>
        <pc:picChg chg="add del">
          <ac:chgData name="Mitch Davis" userId="388b89a0e6bb1f2e" providerId="LiveId" clId="{4AA7D916-5C0A-8D4E-8AA2-FA4C1A24C2FA}" dt="2022-07-10T00:01:28.865" v="38"/>
          <ac:picMkLst>
            <pc:docMk/>
            <pc:sldMk cId="3828488204" sldId="258"/>
            <ac:picMk id="53" creationId="{15ADB788-8569-409E-862D-665AD53C9904}"/>
          </ac:picMkLst>
        </pc:picChg>
      </pc:sldChg>
      <pc:sldChg chg="modSp del mod ord">
        <pc:chgData name="Mitch Davis" userId="388b89a0e6bb1f2e" providerId="LiveId" clId="{4AA7D916-5C0A-8D4E-8AA2-FA4C1A24C2FA}" dt="2022-07-10T03:38:30.925" v="2568" actId="2696"/>
        <pc:sldMkLst>
          <pc:docMk/>
          <pc:sldMk cId="2816470810" sldId="259"/>
        </pc:sldMkLst>
        <pc:spChg chg="mod">
          <ac:chgData name="Mitch Davis" userId="388b89a0e6bb1f2e" providerId="LiveId" clId="{4AA7D916-5C0A-8D4E-8AA2-FA4C1A24C2FA}" dt="2022-07-10T00:05:39.963" v="435" actId="404"/>
          <ac:spMkLst>
            <pc:docMk/>
            <pc:sldMk cId="2816470810" sldId="259"/>
            <ac:spMk id="2" creationId="{48AF6DC1-333F-59AF-EF0A-150EDDC4B642}"/>
          </ac:spMkLst>
        </pc:spChg>
        <pc:spChg chg="mod">
          <ac:chgData name="Mitch Davis" userId="388b89a0e6bb1f2e" providerId="LiveId" clId="{4AA7D916-5C0A-8D4E-8AA2-FA4C1A24C2FA}" dt="2022-07-10T00:06:23.923" v="458" actId="20577"/>
          <ac:spMkLst>
            <pc:docMk/>
            <pc:sldMk cId="2816470810" sldId="259"/>
            <ac:spMk id="3" creationId="{8AD138BF-5059-884C-7720-1DF3028D9C4F}"/>
          </ac:spMkLst>
        </pc:spChg>
      </pc:sldChg>
      <pc:sldChg chg="addSp delSp modSp new mod setBg delDesignElem chgLayout">
        <pc:chgData name="Mitch Davis" userId="388b89a0e6bb1f2e" providerId="LiveId" clId="{4AA7D916-5C0A-8D4E-8AA2-FA4C1A24C2FA}" dt="2022-07-11T19:11:03.882" v="2693" actId="207"/>
        <pc:sldMkLst>
          <pc:docMk/>
          <pc:sldMk cId="1170412197" sldId="260"/>
        </pc:sldMkLst>
        <pc:spChg chg="mod ord">
          <ac:chgData name="Mitch Davis" userId="388b89a0e6bb1f2e" providerId="LiveId" clId="{4AA7D916-5C0A-8D4E-8AA2-FA4C1A24C2FA}" dt="2022-07-10T03:59:16.129" v="2645" actId="20577"/>
          <ac:spMkLst>
            <pc:docMk/>
            <pc:sldMk cId="1170412197" sldId="260"/>
            <ac:spMk id="2" creationId="{15992285-3B18-7030-C85D-C95088C14241}"/>
          </ac:spMkLst>
        </pc:spChg>
        <pc:spChg chg="mod ord">
          <ac:chgData name="Mitch Davis" userId="388b89a0e6bb1f2e" providerId="LiveId" clId="{4AA7D916-5C0A-8D4E-8AA2-FA4C1A24C2FA}" dt="2022-07-11T19:11:03.882" v="2693" actId="207"/>
          <ac:spMkLst>
            <pc:docMk/>
            <pc:sldMk cId="1170412197" sldId="260"/>
            <ac:spMk id="3" creationId="{E5F2C3A3-7C9D-B91C-9C06-33DBF7204733}"/>
          </ac:spMkLst>
        </pc:spChg>
        <pc:spChg chg="add del">
          <ac:chgData name="Mitch Davis" userId="388b89a0e6bb1f2e" providerId="LiveId" clId="{4AA7D916-5C0A-8D4E-8AA2-FA4C1A24C2FA}" dt="2022-07-10T03:58:04.337" v="2609" actId="700"/>
          <ac:spMkLst>
            <pc:docMk/>
            <pc:sldMk cId="1170412197" sldId="260"/>
            <ac:spMk id="8" creationId="{C33976D1-3430-450C-A978-87A9A6E8E71F}"/>
          </ac:spMkLst>
        </pc:spChg>
        <pc:spChg chg="add del">
          <ac:chgData name="Mitch Davis" userId="388b89a0e6bb1f2e" providerId="LiveId" clId="{4AA7D916-5C0A-8D4E-8AA2-FA4C1A24C2FA}" dt="2022-07-10T03:58:04.337" v="2609" actId="700"/>
          <ac:spMkLst>
            <pc:docMk/>
            <pc:sldMk cId="1170412197" sldId="260"/>
            <ac:spMk id="10" creationId="{7D6AAC78-7D86-415A-ADC1-2B474807960C}"/>
          </ac:spMkLst>
        </pc:spChg>
        <pc:spChg chg="add del">
          <ac:chgData name="Mitch Davis" userId="388b89a0e6bb1f2e" providerId="LiveId" clId="{4AA7D916-5C0A-8D4E-8AA2-FA4C1A24C2FA}" dt="2022-07-10T03:58:04.337" v="2609" actId="700"/>
          <ac:spMkLst>
            <pc:docMk/>
            <pc:sldMk cId="1170412197" sldId="260"/>
            <ac:spMk id="12" creationId="{F2A658D9-F185-44F1-BA33-D50320D1D078}"/>
          </ac:spMkLst>
        </pc:spChg>
      </pc:sldChg>
      <pc:sldChg chg="modSp new del mod">
        <pc:chgData name="Mitch Davis" userId="388b89a0e6bb1f2e" providerId="LiveId" clId="{4AA7D916-5C0A-8D4E-8AA2-FA4C1A24C2FA}" dt="2022-07-10T03:38:26.389" v="2567" actId="2696"/>
        <pc:sldMkLst>
          <pc:docMk/>
          <pc:sldMk cId="1352735413" sldId="261"/>
        </pc:sldMkLst>
        <pc:spChg chg="mod">
          <ac:chgData name="Mitch Davis" userId="388b89a0e6bb1f2e" providerId="LiveId" clId="{4AA7D916-5C0A-8D4E-8AA2-FA4C1A24C2FA}" dt="2022-07-10T02:17:50.587" v="670" actId="20577"/>
          <ac:spMkLst>
            <pc:docMk/>
            <pc:sldMk cId="1352735413" sldId="261"/>
            <ac:spMk id="2" creationId="{7D74A5B6-D498-545F-F029-17F22B2AED68}"/>
          </ac:spMkLst>
        </pc:spChg>
        <pc:spChg chg="mod">
          <ac:chgData name="Mitch Davis" userId="388b89a0e6bb1f2e" providerId="LiveId" clId="{4AA7D916-5C0A-8D4E-8AA2-FA4C1A24C2FA}" dt="2022-07-10T02:22:26.420" v="1127" actId="207"/>
          <ac:spMkLst>
            <pc:docMk/>
            <pc:sldMk cId="1352735413" sldId="261"/>
            <ac:spMk id="3" creationId="{A53D0C21-4CEC-740A-A9E7-62EB945D1EF8}"/>
          </ac:spMkLst>
        </pc:spChg>
      </pc:sldChg>
      <pc:sldChg chg="modSp new mod ord">
        <pc:chgData name="Mitch Davis" userId="388b89a0e6bb1f2e" providerId="LiveId" clId="{4AA7D916-5C0A-8D4E-8AA2-FA4C1A24C2FA}" dt="2022-07-10T03:38:02.939" v="2566" actId="20577"/>
        <pc:sldMkLst>
          <pc:docMk/>
          <pc:sldMk cId="2702790329" sldId="262"/>
        </pc:sldMkLst>
        <pc:spChg chg="mod">
          <ac:chgData name="Mitch Davis" userId="388b89a0e6bb1f2e" providerId="LiveId" clId="{4AA7D916-5C0A-8D4E-8AA2-FA4C1A24C2FA}" dt="2022-07-10T02:23:10.300" v="1143" actId="20577"/>
          <ac:spMkLst>
            <pc:docMk/>
            <pc:sldMk cId="2702790329" sldId="262"/>
            <ac:spMk id="2" creationId="{BAC3F1BA-1648-F681-35A2-23B687C2FB55}"/>
          </ac:spMkLst>
        </pc:spChg>
        <pc:spChg chg="mod">
          <ac:chgData name="Mitch Davis" userId="388b89a0e6bb1f2e" providerId="LiveId" clId="{4AA7D916-5C0A-8D4E-8AA2-FA4C1A24C2FA}" dt="2022-07-10T03:38:02.939" v="2566" actId="20577"/>
          <ac:spMkLst>
            <pc:docMk/>
            <pc:sldMk cId="2702790329" sldId="262"/>
            <ac:spMk id="3" creationId="{4A96300B-1E86-71ED-16FF-0094DB3125DB}"/>
          </ac:spMkLst>
        </pc:spChg>
      </pc:sldChg>
      <pc:sldChg chg="addSp delSp modSp new del mod setBg setClrOvrMap">
        <pc:chgData name="Mitch Davis" userId="388b89a0e6bb1f2e" providerId="LiveId" clId="{4AA7D916-5C0A-8D4E-8AA2-FA4C1A24C2FA}" dt="2022-07-11T16:49:23.861" v="2669" actId="2696"/>
        <pc:sldMkLst>
          <pc:docMk/>
          <pc:sldMk cId="1395474119" sldId="263"/>
        </pc:sldMkLst>
        <pc:spChg chg="mod">
          <ac:chgData name="Mitch Davis" userId="388b89a0e6bb1f2e" providerId="LiveId" clId="{4AA7D916-5C0A-8D4E-8AA2-FA4C1A24C2FA}" dt="2022-07-10T03:56:37.688" v="2604" actId="207"/>
          <ac:spMkLst>
            <pc:docMk/>
            <pc:sldMk cId="1395474119" sldId="263"/>
            <ac:spMk id="2" creationId="{7EEFE1ED-42CD-1AD7-6B14-33BC135DF393}"/>
          </ac:spMkLst>
        </pc:spChg>
        <pc:spChg chg="del">
          <ac:chgData name="Mitch Davis" userId="388b89a0e6bb1f2e" providerId="LiveId" clId="{4AA7D916-5C0A-8D4E-8AA2-FA4C1A24C2FA}" dt="2022-07-10T03:13:27.615" v="1598" actId="26606"/>
          <ac:spMkLst>
            <pc:docMk/>
            <pc:sldMk cId="1395474119" sldId="263"/>
            <ac:spMk id="3" creationId="{C1E3994C-5225-87B4-25F7-D78D76FD3A88}"/>
          </ac:spMkLst>
        </pc:spChg>
        <pc:spChg chg="add">
          <ac:chgData name="Mitch Davis" userId="388b89a0e6bb1f2e" providerId="LiveId" clId="{4AA7D916-5C0A-8D4E-8AA2-FA4C1A24C2FA}" dt="2022-07-10T03:13:27.615" v="1598" actId="26606"/>
          <ac:spMkLst>
            <pc:docMk/>
            <pc:sldMk cId="1395474119" sldId="263"/>
            <ac:spMk id="8" creationId="{6E5BD17F-C95C-40ED-8D04-03295D46FD23}"/>
          </ac:spMkLst>
        </pc:spChg>
        <pc:spChg chg="add">
          <ac:chgData name="Mitch Davis" userId="388b89a0e6bb1f2e" providerId="LiveId" clId="{4AA7D916-5C0A-8D4E-8AA2-FA4C1A24C2FA}" dt="2022-07-10T03:13:27.615" v="1598" actId="26606"/>
          <ac:spMkLst>
            <pc:docMk/>
            <pc:sldMk cId="1395474119" sldId="263"/>
            <ac:spMk id="10" creationId="{4203DEB5-0B19-4F8E-84E2-00F5861C96F9}"/>
          </ac:spMkLst>
        </pc:spChg>
      </pc:sldChg>
      <pc:sldChg chg="delSp modSp add mod ord delDesignElem chgLayout">
        <pc:chgData name="Mitch Davis" userId="388b89a0e6bb1f2e" providerId="LiveId" clId="{4AA7D916-5C0A-8D4E-8AA2-FA4C1A24C2FA}" dt="2022-07-12T14:35:33.093" v="2911" actId="20577"/>
        <pc:sldMkLst>
          <pc:docMk/>
          <pc:sldMk cId="633410447" sldId="264"/>
        </pc:sldMkLst>
        <pc:spChg chg="mod ord">
          <ac:chgData name="Mitch Davis" userId="388b89a0e6bb1f2e" providerId="LiveId" clId="{4AA7D916-5C0A-8D4E-8AA2-FA4C1A24C2FA}" dt="2022-07-11T19:11:37.483" v="2696" actId="20577"/>
          <ac:spMkLst>
            <pc:docMk/>
            <pc:sldMk cId="633410447" sldId="264"/>
            <ac:spMk id="2" creationId="{15992285-3B18-7030-C85D-C95088C14241}"/>
          </ac:spMkLst>
        </pc:spChg>
        <pc:spChg chg="mod ord">
          <ac:chgData name="Mitch Davis" userId="388b89a0e6bb1f2e" providerId="LiveId" clId="{4AA7D916-5C0A-8D4E-8AA2-FA4C1A24C2FA}" dt="2022-07-12T14:35:33.093" v="2911" actId="20577"/>
          <ac:spMkLst>
            <pc:docMk/>
            <pc:sldMk cId="633410447" sldId="264"/>
            <ac:spMk id="3" creationId="{E5F2C3A3-7C9D-B91C-9C06-33DBF7204733}"/>
          </ac:spMkLst>
        </pc:spChg>
        <pc:spChg chg="del">
          <ac:chgData name="Mitch Davis" userId="388b89a0e6bb1f2e" providerId="LiveId" clId="{4AA7D916-5C0A-8D4E-8AA2-FA4C1A24C2FA}" dt="2022-07-10T03:56:55.529" v="2605" actId="700"/>
          <ac:spMkLst>
            <pc:docMk/>
            <pc:sldMk cId="633410447" sldId="264"/>
            <ac:spMk id="8" creationId="{C33976D1-3430-450C-A978-87A9A6E8E71F}"/>
          </ac:spMkLst>
        </pc:spChg>
        <pc:spChg chg="del">
          <ac:chgData name="Mitch Davis" userId="388b89a0e6bb1f2e" providerId="LiveId" clId="{4AA7D916-5C0A-8D4E-8AA2-FA4C1A24C2FA}" dt="2022-07-10T03:56:55.529" v="2605" actId="700"/>
          <ac:spMkLst>
            <pc:docMk/>
            <pc:sldMk cId="633410447" sldId="264"/>
            <ac:spMk id="10" creationId="{7D6AAC78-7D86-415A-ADC1-2B474807960C}"/>
          </ac:spMkLst>
        </pc:spChg>
        <pc:spChg chg="del">
          <ac:chgData name="Mitch Davis" userId="388b89a0e6bb1f2e" providerId="LiveId" clId="{4AA7D916-5C0A-8D4E-8AA2-FA4C1A24C2FA}" dt="2022-07-10T03:56:55.529" v="2605" actId="700"/>
          <ac:spMkLst>
            <pc:docMk/>
            <pc:sldMk cId="633410447" sldId="264"/>
            <ac:spMk id="12" creationId="{F2A658D9-F185-44F1-BA33-D50320D1D078}"/>
          </ac:spMkLst>
        </pc:spChg>
      </pc:sldChg>
      <pc:sldChg chg="addSp modSp new mod setBg setClrOvrMap">
        <pc:chgData name="Mitch Davis" userId="388b89a0e6bb1f2e" providerId="LiveId" clId="{4AA7D916-5C0A-8D4E-8AA2-FA4C1A24C2FA}" dt="2022-07-11T16:34:51.697" v="2646" actId="26606"/>
        <pc:sldMkLst>
          <pc:docMk/>
          <pc:sldMk cId="1520838305" sldId="265"/>
        </pc:sldMkLst>
        <pc:spChg chg="mod">
          <ac:chgData name="Mitch Davis" userId="388b89a0e6bb1f2e" providerId="LiveId" clId="{4AA7D916-5C0A-8D4E-8AA2-FA4C1A24C2FA}" dt="2022-07-11T16:34:51.697" v="2646" actId="26606"/>
          <ac:spMkLst>
            <pc:docMk/>
            <pc:sldMk cId="1520838305" sldId="265"/>
            <ac:spMk id="2" creationId="{A6BA9932-8686-DB93-8B0A-D00D9EF21691}"/>
          </ac:spMkLst>
        </pc:spChg>
        <pc:spChg chg="mod">
          <ac:chgData name="Mitch Davis" userId="388b89a0e6bb1f2e" providerId="LiveId" clId="{4AA7D916-5C0A-8D4E-8AA2-FA4C1A24C2FA}" dt="2022-07-11T16:34:51.697" v="2646" actId="26606"/>
          <ac:spMkLst>
            <pc:docMk/>
            <pc:sldMk cId="1520838305" sldId="265"/>
            <ac:spMk id="3" creationId="{2BE2DF1C-6FE3-914C-03C1-FFF54B81F3E8}"/>
          </ac:spMkLst>
        </pc:spChg>
        <pc:spChg chg="add">
          <ac:chgData name="Mitch Davis" userId="388b89a0e6bb1f2e" providerId="LiveId" clId="{4AA7D916-5C0A-8D4E-8AA2-FA4C1A24C2FA}" dt="2022-07-11T16:34:51.697" v="2646" actId="26606"/>
          <ac:spMkLst>
            <pc:docMk/>
            <pc:sldMk cId="1520838305" sldId="265"/>
            <ac:spMk id="8" creationId="{D2D2ED89-5AE9-4E9E-B74C-07803A862DB0}"/>
          </ac:spMkLst>
        </pc:spChg>
      </pc:sldChg>
      <pc:sldChg chg="modSp add mod ord">
        <pc:chgData name="Mitch Davis" userId="388b89a0e6bb1f2e" providerId="LiveId" clId="{4AA7D916-5C0A-8D4E-8AA2-FA4C1A24C2FA}" dt="2022-07-11T19:10:32.065" v="2686" actId="27636"/>
        <pc:sldMkLst>
          <pc:docMk/>
          <pc:sldMk cId="980037622" sldId="266"/>
        </pc:sldMkLst>
        <pc:spChg chg="mod">
          <ac:chgData name="Mitch Davis" userId="388b89a0e6bb1f2e" providerId="LiveId" clId="{4AA7D916-5C0A-8D4E-8AA2-FA4C1A24C2FA}" dt="2022-07-11T16:35:23.659" v="2664" actId="20577"/>
          <ac:spMkLst>
            <pc:docMk/>
            <pc:sldMk cId="980037622" sldId="266"/>
            <ac:spMk id="2" creationId="{A6BA9932-8686-DB93-8B0A-D00D9EF21691}"/>
          </ac:spMkLst>
        </pc:spChg>
        <pc:spChg chg="mod">
          <ac:chgData name="Mitch Davis" userId="388b89a0e6bb1f2e" providerId="LiveId" clId="{4AA7D916-5C0A-8D4E-8AA2-FA4C1A24C2FA}" dt="2022-07-11T19:10:32.065" v="2686" actId="27636"/>
          <ac:spMkLst>
            <pc:docMk/>
            <pc:sldMk cId="980037622" sldId="266"/>
            <ac:spMk id="3" creationId="{2BE2DF1C-6FE3-914C-03C1-FFF54B81F3E8}"/>
          </ac:spMkLst>
        </pc:spChg>
      </pc:sldChg>
      <pc:sldChg chg="addSp delSp modSp new mod setBg">
        <pc:chgData name="Mitch Davis" userId="388b89a0e6bb1f2e" providerId="LiveId" clId="{4AA7D916-5C0A-8D4E-8AA2-FA4C1A24C2FA}" dt="2022-07-12T14:33:41.622" v="2848"/>
        <pc:sldMkLst>
          <pc:docMk/>
          <pc:sldMk cId="1714826442" sldId="267"/>
        </pc:sldMkLst>
        <pc:spChg chg="mod">
          <ac:chgData name="Mitch Davis" userId="388b89a0e6bb1f2e" providerId="LiveId" clId="{4AA7D916-5C0A-8D4E-8AA2-FA4C1A24C2FA}" dt="2022-07-12T14:32:31.478" v="2840" actId="26606"/>
          <ac:spMkLst>
            <pc:docMk/>
            <pc:sldMk cId="1714826442" sldId="267"/>
            <ac:spMk id="2" creationId="{E73771EE-F320-957A-8888-EC7014A92FAF}"/>
          </ac:spMkLst>
        </pc:spChg>
        <pc:spChg chg="del mod">
          <ac:chgData name="Mitch Davis" userId="388b89a0e6bb1f2e" providerId="LiveId" clId="{4AA7D916-5C0A-8D4E-8AA2-FA4C1A24C2FA}" dt="2022-07-12T14:32:00.121" v="2831" actId="26606"/>
          <ac:spMkLst>
            <pc:docMk/>
            <pc:sldMk cId="1714826442" sldId="267"/>
            <ac:spMk id="3" creationId="{96DF23BB-5347-31D0-6587-822A6A872AB4}"/>
          </ac:spMkLst>
        </pc:spChg>
        <pc:spChg chg="add del">
          <ac:chgData name="Mitch Davis" userId="388b89a0e6bb1f2e" providerId="LiveId" clId="{4AA7D916-5C0A-8D4E-8AA2-FA4C1A24C2FA}" dt="2022-07-12T14:32:31.478" v="2840" actId="26606"/>
          <ac:spMkLst>
            <pc:docMk/>
            <pc:sldMk cId="1714826442" sldId="267"/>
            <ac:spMk id="9" creationId="{93F0ADB5-A0B4-4B01-A8C4-FDC34CE22BD4}"/>
          </ac:spMkLst>
        </pc:spChg>
        <pc:spChg chg="add del">
          <ac:chgData name="Mitch Davis" userId="388b89a0e6bb1f2e" providerId="LiveId" clId="{4AA7D916-5C0A-8D4E-8AA2-FA4C1A24C2FA}" dt="2022-07-12T14:32:31.478" v="2840" actId="26606"/>
          <ac:spMkLst>
            <pc:docMk/>
            <pc:sldMk cId="1714826442" sldId="267"/>
            <ac:spMk id="11" creationId="{AA6D0FDE-0241-4C21-A720-A69475358235}"/>
          </ac:spMkLst>
        </pc:spChg>
        <pc:spChg chg="add">
          <ac:chgData name="Mitch Davis" userId="388b89a0e6bb1f2e" providerId="LiveId" clId="{4AA7D916-5C0A-8D4E-8AA2-FA4C1A24C2FA}" dt="2022-07-12T14:32:31.478" v="2840" actId="26606"/>
          <ac:spMkLst>
            <pc:docMk/>
            <pc:sldMk cId="1714826442" sldId="267"/>
            <ac:spMk id="16" creationId="{4E866FF9-A729-45F0-A163-10E89E871602}"/>
          </ac:spMkLst>
        </pc:spChg>
        <pc:spChg chg="add">
          <ac:chgData name="Mitch Davis" userId="388b89a0e6bb1f2e" providerId="LiveId" clId="{4AA7D916-5C0A-8D4E-8AA2-FA4C1A24C2FA}" dt="2022-07-12T14:32:31.478" v="2840" actId="26606"/>
          <ac:spMkLst>
            <pc:docMk/>
            <pc:sldMk cId="1714826442" sldId="267"/>
            <ac:spMk id="18" creationId="{A804366F-2366-4688-98E7-B101C7BC6146}"/>
          </ac:spMkLst>
        </pc:spChg>
        <pc:graphicFrameChg chg="add mod modGraphic">
          <ac:chgData name="Mitch Davis" userId="388b89a0e6bb1f2e" providerId="LiveId" clId="{4AA7D916-5C0A-8D4E-8AA2-FA4C1A24C2FA}" dt="2022-07-12T14:33:41.622" v="2848"/>
          <ac:graphicFrameMkLst>
            <pc:docMk/>
            <pc:sldMk cId="1714826442" sldId="267"/>
            <ac:graphicFrameMk id="5" creationId="{AD30766D-5AFE-D9A4-95BB-0844ED230731}"/>
          </ac:graphicFrameMkLst>
        </pc:graphicFrameChg>
      </pc:sldChg>
      <pc:sldMasterChg chg="addSp modSp mod modSldLayout">
        <pc:chgData name="Mitch Davis" userId="388b89a0e6bb1f2e" providerId="LiveId" clId="{4AA7D916-5C0A-8D4E-8AA2-FA4C1A24C2FA}" dt="2022-07-10T03:55:18.553" v="2582" actId="207"/>
        <pc:sldMasterMkLst>
          <pc:docMk/>
          <pc:sldMasterMk cId="3754972748" sldId="2147483969"/>
        </pc:sldMasterMkLst>
        <pc:spChg chg="mod">
          <ac:chgData name="Mitch Davis" userId="388b89a0e6bb1f2e" providerId="LiveId" clId="{4AA7D916-5C0A-8D4E-8AA2-FA4C1A24C2FA}" dt="2022-07-10T03:55:18.553" v="2582" actId="207"/>
          <ac:spMkLst>
            <pc:docMk/>
            <pc:sldMasterMk cId="3754972748" sldId="2147483969"/>
            <ac:spMk id="2" creationId="{00000000-0000-0000-0000-000000000000}"/>
          </ac:spMkLst>
        </pc:spChg>
        <pc:picChg chg="add mod">
          <ac:chgData name="Mitch Davis" userId="388b89a0e6bb1f2e" providerId="LiveId" clId="{4AA7D916-5C0A-8D4E-8AA2-FA4C1A24C2FA}" dt="2022-07-10T03:55:06.238" v="2581" actId="171"/>
          <ac:picMkLst>
            <pc:docMk/>
            <pc:sldMasterMk cId="3754972748" sldId="2147483969"/>
            <ac:picMk id="8" creationId="{850C23BE-DD73-0B37-2535-857B0B0D5F17}"/>
          </ac:picMkLst>
        </pc:picChg>
        <pc:sldLayoutChg chg="modSp mod">
          <pc:chgData name="Mitch Davis" userId="388b89a0e6bb1f2e" providerId="LiveId" clId="{4AA7D916-5C0A-8D4E-8AA2-FA4C1A24C2FA}" dt="2022-07-10T02:18:38.038" v="681" actId="14100"/>
          <pc:sldLayoutMkLst>
            <pc:docMk/>
            <pc:sldMasterMk cId="3754972748" sldId="2147483969"/>
            <pc:sldLayoutMk cId="214553412" sldId="2147483971"/>
          </pc:sldLayoutMkLst>
          <pc:spChg chg="mod">
            <ac:chgData name="Mitch Davis" userId="388b89a0e6bb1f2e" providerId="LiveId" clId="{4AA7D916-5C0A-8D4E-8AA2-FA4C1A24C2FA}" dt="2022-07-10T02:18:33.528" v="680" actId="14100"/>
            <ac:spMkLst>
              <pc:docMk/>
              <pc:sldMasterMk cId="3754972748" sldId="2147483969"/>
              <pc:sldLayoutMk cId="214553412" sldId="2147483971"/>
              <ac:spMk id="2" creationId="{00000000-0000-0000-0000-000000000000}"/>
            </ac:spMkLst>
          </pc:spChg>
          <pc:spChg chg="mod">
            <ac:chgData name="Mitch Davis" userId="388b89a0e6bb1f2e" providerId="LiveId" clId="{4AA7D916-5C0A-8D4E-8AA2-FA4C1A24C2FA}" dt="2022-07-10T02:18:38.038" v="681" actId="14100"/>
            <ac:spMkLst>
              <pc:docMk/>
              <pc:sldMasterMk cId="3754972748" sldId="2147483969"/>
              <pc:sldLayoutMk cId="214553412" sldId="2147483971"/>
              <ac:spMk id="3" creationId="{00000000-0000-0000-0000-000000000000}"/>
            </ac:spMkLst>
          </pc:spChg>
        </pc:sldLayoutChg>
        <pc:sldLayoutChg chg="addSp delSp modSp mod setBg">
          <pc:chgData name="Mitch Davis" userId="388b89a0e6bb1f2e" providerId="LiveId" clId="{4AA7D916-5C0A-8D4E-8AA2-FA4C1A24C2FA}" dt="2022-07-10T03:54:33.769" v="2573" actId="962"/>
          <pc:sldLayoutMkLst>
            <pc:docMk/>
            <pc:sldMasterMk cId="3754972748" sldId="2147483969"/>
            <pc:sldLayoutMk cId="844938273" sldId="2147483972"/>
          </pc:sldLayoutMkLst>
          <pc:spChg chg="del">
            <ac:chgData name="Mitch Davis" userId="388b89a0e6bb1f2e" providerId="LiveId" clId="{4AA7D916-5C0A-8D4E-8AA2-FA4C1A24C2FA}" dt="2022-07-10T03:54:12.851" v="2569" actId="478"/>
            <ac:spMkLst>
              <pc:docMk/>
              <pc:sldMasterMk cId="3754972748" sldId="2147483969"/>
              <pc:sldLayoutMk cId="844938273" sldId="2147483972"/>
              <ac:spMk id="2" creationId="{00000000-0000-0000-0000-000000000000}"/>
            </ac:spMkLst>
          </pc:spChg>
          <pc:spChg chg="del">
            <ac:chgData name="Mitch Davis" userId="388b89a0e6bb1f2e" providerId="LiveId" clId="{4AA7D916-5C0A-8D4E-8AA2-FA4C1A24C2FA}" dt="2022-07-10T03:54:12.851" v="2569" actId="478"/>
            <ac:spMkLst>
              <pc:docMk/>
              <pc:sldMasterMk cId="3754972748" sldId="2147483969"/>
              <pc:sldLayoutMk cId="844938273" sldId="2147483972"/>
              <ac:spMk id="3" creationId="{00000000-0000-0000-0000-000000000000}"/>
            </ac:spMkLst>
          </pc:spChg>
          <pc:picChg chg="add mod">
            <ac:chgData name="Mitch Davis" userId="388b89a0e6bb1f2e" providerId="LiveId" clId="{4AA7D916-5C0A-8D4E-8AA2-FA4C1A24C2FA}" dt="2022-07-10T03:54:33.769" v="2573" actId="962"/>
            <ac:picMkLst>
              <pc:docMk/>
              <pc:sldMasterMk cId="3754972748" sldId="2147483969"/>
              <pc:sldLayoutMk cId="844938273" sldId="2147483972"/>
              <ac:picMk id="5" creationId="{39A0F758-8069-42D6-4C60-580364CBB92D}"/>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CC4C4D-50F2-440D-BD5F-575A65668664}"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B5A89ACA-DA7F-48A2-AD51-7969AF829493}">
      <dgm:prSet/>
      <dgm:spPr/>
      <dgm:t>
        <a:bodyPr/>
        <a:lstStyle/>
        <a:p>
          <a:r>
            <a:rPr lang="en-US" dirty="0"/>
            <a:t>Disciple-making disciple</a:t>
          </a:r>
        </a:p>
      </dgm:t>
    </dgm:pt>
    <dgm:pt modelId="{94234766-D2F5-4C89-A0E3-AC5D3E7A8CFD}" type="parTrans" cxnId="{022A3F80-15D2-4301-83E4-61434FE283A8}">
      <dgm:prSet/>
      <dgm:spPr/>
      <dgm:t>
        <a:bodyPr/>
        <a:lstStyle/>
        <a:p>
          <a:endParaRPr lang="en-US"/>
        </a:p>
      </dgm:t>
    </dgm:pt>
    <dgm:pt modelId="{4C74B78E-16BA-497D-82CE-15133A9D1637}" type="sibTrans" cxnId="{022A3F80-15D2-4301-83E4-61434FE283A8}">
      <dgm:prSet/>
      <dgm:spPr/>
      <dgm:t>
        <a:bodyPr/>
        <a:lstStyle/>
        <a:p>
          <a:endParaRPr lang="en-US"/>
        </a:p>
      </dgm:t>
    </dgm:pt>
    <dgm:pt modelId="{190A5A5F-A0E9-4632-9CE4-4CD042104C38}">
      <dgm:prSet/>
      <dgm:spPr/>
      <dgm:t>
        <a:bodyPr/>
        <a:lstStyle/>
        <a:p>
          <a:r>
            <a:rPr lang="en-US"/>
            <a:t>Disciple</a:t>
          </a:r>
        </a:p>
      </dgm:t>
    </dgm:pt>
    <dgm:pt modelId="{93422F66-7C56-4A67-9619-5E601BB33278}" type="parTrans" cxnId="{F3573165-E3D2-4995-B5FB-F8A27CA04689}">
      <dgm:prSet/>
      <dgm:spPr/>
      <dgm:t>
        <a:bodyPr/>
        <a:lstStyle/>
        <a:p>
          <a:endParaRPr lang="en-US"/>
        </a:p>
      </dgm:t>
    </dgm:pt>
    <dgm:pt modelId="{453F0805-CAB6-48A7-BF0A-A8E3DFCE82DC}" type="sibTrans" cxnId="{F3573165-E3D2-4995-B5FB-F8A27CA04689}">
      <dgm:prSet/>
      <dgm:spPr/>
      <dgm:t>
        <a:bodyPr/>
        <a:lstStyle/>
        <a:p>
          <a:endParaRPr lang="en-US"/>
        </a:p>
      </dgm:t>
    </dgm:pt>
    <dgm:pt modelId="{17405B9D-2E1E-4061-9A81-ABB299CEAE83}">
      <dgm:prSet/>
      <dgm:spPr/>
      <dgm:t>
        <a:bodyPr/>
        <a:lstStyle/>
        <a:p>
          <a:r>
            <a:rPr lang="en-US"/>
            <a:t>Just existing</a:t>
          </a:r>
        </a:p>
      </dgm:t>
    </dgm:pt>
    <dgm:pt modelId="{CEC9C69F-E1AC-4E3F-AC0F-00C05BD1635B}" type="parTrans" cxnId="{05B8C6BF-7DE1-4E65-B211-F3B7842A22C9}">
      <dgm:prSet/>
      <dgm:spPr/>
      <dgm:t>
        <a:bodyPr/>
        <a:lstStyle/>
        <a:p>
          <a:endParaRPr lang="en-US"/>
        </a:p>
      </dgm:t>
    </dgm:pt>
    <dgm:pt modelId="{3E0FB874-68C7-40E3-9789-DA471C97685B}" type="sibTrans" cxnId="{05B8C6BF-7DE1-4E65-B211-F3B7842A22C9}">
      <dgm:prSet/>
      <dgm:spPr/>
      <dgm:t>
        <a:bodyPr/>
        <a:lstStyle/>
        <a:p>
          <a:endParaRPr lang="en-US"/>
        </a:p>
      </dgm:t>
    </dgm:pt>
    <dgm:pt modelId="{2FF9B186-407A-4846-80D3-4AC4CCB8C572}">
      <dgm:prSet/>
      <dgm:spPr/>
      <dgm:t>
        <a:bodyPr/>
        <a:lstStyle/>
        <a:p>
          <a:r>
            <a:rPr lang="en-US"/>
            <a:t>Hurting the cause of making disciples</a:t>
          </a:r>
        </a:p>
      </dgm:t>
    </dgm:pt>
    <dgm:pt modelId="{59309164-F1D2-44B1-BB6C-A8DA525FAD1D}" type="parTrans" cxnId="{088F3CC3-2287-40D5-B708-E047C42990CF}">
      <dgm:prSet/>
      <dgm:spPr/>
      <dgm:t>
        <a:bodyPr/>
        <a:lstStyle/>
        <a:p>
          <a:endParaRPr lang="en-US"/>
        </a:p>
      </dgm:t>
    </dgm:pt>
    <dgm:pt modelId="{881204D5-8B07-4865-BCF0-1FF2E7379EA7}" type="sibTrans" cxnId="{088F3CC3-2287-40D5-B708-E047C42990CF}">
      <dgm:prSet/>
      <dgm:spPr/>
      <dgm:t>
        <a:bodyPr/>
        <a:lstStyle/>
        <a:p>
          <a:endParaRPr lang="en-US"/>
        </a:p>
      </dgm:t>
    </dgm:pt>
    <dgm:pt modelId="{83C896C0-91FA-0448-AFA2-8E7D6D5D25C6}" type="pres">
      <dgm:prSet presAssocID="{8CCC4C4D-50F2-440D-BD5F-575A65668664}" presName="Name0" presStyleCnt="0">
        <dgm:presLayoutVars>
          <dgm:dir/>
          <dgm:animLvl val="lvl"/>
          <dgm:resizeHandles val="exact"/>
        </dgm:presLayoutVars>
      </dgm:prSet>
      <dgm:spPr/>
    </dgm:pt>
    <dgm:pt modelId="{09658D64-9828-4D4F-BE21-74ED1C27040A}" type="pres">
      <dgm:prSet presAssocID="{B5A89ACA-DA7F-48A2-AD51-7969AF829493}" presName="linNode" presStyleCnt="0"/>
      <dgm:spPr/>
    </dgm:pt>
    <dgm:pt modelId="{A1CBB744-6431-5C4F-8295-034587D295B9}" type="pres">
      <dgm:prSet presAssocID="{B5A89ACA-DA7F-48A2-AD51-7969AF829493}" presName="parentText" presStyleLbl="node1" presStyleIdx="0" presStyleCnt="4" custScaleX="198380" custLinFactNeighborX="37935">
        <dgm:presLayoutVars>
          <dgm:chMax val="1"/>
          <dgm:bulletEnabled val="1"/>
        </dgm:presLayoutVars>
      </dgm:prSet>
      <dgm:spPr/>
    </dgm:pt>
    <dgm:pt modelId="{43C0EEEB-5CA2-0C46-9984-273A4A2C9C59}" type="pres">
      <dgm:prSet presAssocID="{4C74B78E-16BA-497D-82CE-15133A9D1637}" presName="sp" presStyleCnt="0"/>
      <dgm:spPr/>
    </dgm:pt>
    <dgm:pt modelId="{604D1DBE-6A3D-D947-A55B-888F326D5C8D}" type="pres">
      <dgm:prSet presAssocID="{190A5A5F-A0E9-4632-9CE4-4CD042104C38}" presName="linNode" presStyleCnt="0"/>
      <dgm:spPr/>
    </dgm:pt>
    <dgm:pt modelId="{656E3BFA-740A-BC4D-984A-7852D7B3323C}" type="pres">
      <dgm:prSet presAssocID="{190A5A5F-A0E9-4632-9CE4-4CD042104C38}" presName="parentText" presStyleLbl="node1" presStyleIdx="1" presStyleCnt="4" custScaleX="198380" custLinFactNeighborX="11871">
        <dgm:presLayoutVars>
          <dgm:chMax val="1"/>
          <dgm:bulletEnabled val="1"/>
        </dgm:presLayoutVars>
      </dgm:prSet>
      <dgm:spPr/>
    </dgm:pt>
    <dgm:pt modelId="{C5B56A17-7684-D545-9DAB-1E5CDFB597F6}" type="pres">
      <dgm:prSet presAssocID="{453F0805-CAB6-48A7-BF0A-A8E3DFCE82DC}" presName="sp" presStyleCnt="0"/>
      <dgm:spPr/>
    </dgm:pt>
    <dgm:pt modelId="{9036680B-D58F-6C44-BB79-FBC929803A8A}" type="pres">
      <dgm:prSet presAssocID="{17405B9D-2E1E-4061-9A81-ABB299CEAE83}" presName="linNode" presStyleCnt="0"/>
      <dgm:spPr/>
    </dgm:pt>
    <dgm:pt modelId="{9BF353DA-C135-1F43-BA11-9E7990AFEC49}" type="pres">
      <dgm:prSet presAssocID="{17405B9D-2E1E-4061-9A81-ABB299CEAE83}" presName="parentText" presStyleLbl="node1" presStyleIdx="2" presStyleCnt="4" custScaleX="198380" custLinFactNeighborX="-13835">
        <dgm:presLayoutVars>
          <dgm:chMax val="1"/>
          <dgm:bulletEnabled val="1"/>
        </dgm:presLayoutVars>
      </dgm:prSet>
      <dgm:spPr/>
    </dgm:pt>
    <dgm:pt modelId="{16F4CDCC-5289-764C-8A6A-1E6DA42A30F5}" type="pres">
      <dgm:prSet presAssocID="{3E0FB874-68C7-40E3-9789-DA471C97685B}" presName="sp" presStyleCnt="0"/>
      <dgm:spPr/>
    </dgm:pt>
    <dgm:pt modelId="{594AA266-EF9E-9245-A50C-F4C3E8F43907}" type="pres">
      <dgm:prSet presAssocID="{2FF9B186-407A-4846-80D3-4AC4CCB8C572}" presName="linNode" presStyleCnt="0"/>
      <dgm:spPr/>
    </dgm:pt>
    <dgm:pt modelId="{AEB3B523-29A3-A84D-AB12-BB06D77DB95E}" type="pres">
      <dgm:prSet presAssocID="{2FF9B186-407A-4846-80D3-4AC4CCB8C572}" presName="parentText" presStyleLbl="node1" presStyleIdx="3" presStyleCnt="4" custScaleX="198380" custLinFactNeighborX="-35871">
        <dgm:presLayoutVars>
          <dgm:chMax val="1"/>
          <dgm:bulletEnabled val="1"/>
        </dgm:presLayoutVars>
      </dgm:prSet>
      <dgm:spPr/>
    </dgm:pt>
  </dgm:ptLst>
  <dgm:cxnLst>
    <dgm:cxn modelId="{DF0B9031-AE81-6541-BEF9-39916A855209}" type="presOf" srcId="{2FF9B186-407A-4846-80D3-4AC4CCB8C572}" destId="{AEB3B523-29A3-A84D-AB12-BB06D77DB95E}" srcOrd="0" destOrd="0" presId="urn:microsoft.com/office/officeart/2005/8/layout/vList5"/>
    <dgm:cxn modelId="{0724593E-0468-A748-92E1-BBDB3E23965F}" type="presOf" srcId="{B5A89ACA-DA7F-48A2-AD51-7969AF829493}" destId="{A1CBB744-6431-5C4F-8295-034587D295B9}" srcOrd="0" destOrd="0" presId="urn:microsoft.com/office/officeart/2005/8/layout/vList5"/>
    <dgm:cxn modelId="{F3573165-E3D2-4995-B5FB-F8A27CA04689}" srcId="{8CCC4C4D-50F2-440D-BD5F-575A65668664}" destId="{190A5A5F-A0E9-4632-9CE4-4CD042104C38}" srcOrd="1" destOrd="0" parTransId="{93422F66-7C56-4A67-9619-5E601BB33278}" sibTransId="{453F0805-CAB6-48A7-BF0A-A8E3DFCE82DC}"/>
    <dgm:cxn modelId="{022A3F80-15D2-4301-83E4-61434FE283A8}" srcId="{8CCC4C4D-50F2-440D-BD5F-575A65668664}" destId="{B5A89ACA-DA7F-48A2-AD51-7969AF829493}" srcOrd="0" destOrd="0" parTransId="{94234766-D2F5-4C89-A0E3-AC5D3E7A8CFD}" sibTransId="{4C74B78E-16BA-497D-82CE-15133A9D1637}"/>
    <dgm:cxn modelId="{2A377CA0-CD0E-4F4A-BBD8-FCEAA33D0C34}" type="presOf" srcId="{8CCC4C4D-50F2-440D-BD5F-575A65668664}" destId="{83C896C0-91FA-0448-AFA2-8E7D6D5D25C6}" srcOrd="0" destOrd="0" presId="urn:microsoft.com/office/officeart/2005/8/layout/vList5"/>
    <dgm:cxn modelId="{F0B691AB-7F66-DB4D-9CD0-12D260586E65}" type="presOf" srcId="{190A5A5F-A0E9-4632-9CE4-4CD042104C38}" destId="{656E3BFA-740A-BC4D-984A-7852D7B3323C}" srcOrd="0" destOrd="0" presId="urn:microsoft.com/office/officeart/2005/8/layout/vList5"/>
    <dgm:cxn modelId="{FA7075BB-773A-134E-81A3-72E4B751C8D2}" type="presOf" srcId="{17405B9D-2E1E-4061-9A81-ABB299CEAE83}" destId="{9BF353DA-C135-1F43-BA11-9E7990AFEC49}" srcOrd="0" destOrd="0" presId="urn:microsoft.com/office/officeart/2005/8/layout/vList5"/>
    <dgm:cxn modelId="{05B8C6BF-7DE1-4E65-B211-F3B7842A22C9}" srcId="{8CCC4C4D-50F2-440D-BD5F-575A65668664}" destId="{17405B9D-2E1E-4061-9A81-ABB299CEAE83}" srcOrd="2" destOrd="0" parTransId="{CEC9C69F-E1AC-4E3F-AC0F-00C05BD1635B}" sibTransId="{3E0FB874-68C7-40E3-9789-DA471C97685B}"/>
    <dgm:cxn modelId="{088F3CC3-2287-40D5-B708-E047C42990CF}" srcId="{8CCC4C4D-50F2-440D-BD5F-575A65668664}" destId="{2FF9B186-407A-4846-80D3-4AC4CCB8C572}" srcOrd="3" destOrd="0" parTransId="{59309164-F1D2-44B1-BB6C-A8DA525FAD1D}" sibTransId="{881204D5-8B07-4865-BCF0-1FF2E7379EA7}"/>
    <dgm:cxn modelId="{B41A223D-4C6A-CC4E-8F79-3E3A1E106AD2}" type="presParOf" srcId="{83C896C0-91FA-0448-AFA2-8E7D6D5D25C6}" destId="{09658D64-9828-4D4F-BE21-74ED1C27040A}" srcOrd="0" destOrd="0" presId="urn:microsoft.com/office/officeart/2005/8/layout/vList5"/>
    <dgm:cxn modelId="{4F75A629-3760-4442-BFBB-6FC04A38DC2B}" type="presParOf" srcId="{09658D64-9828-4D4F-BE21-74ED1C27040A}" destId="{A1CBB744-6431-5C4F-8295-034587D295B9}" srcOrd="0" destOrd="0" presId="urn:microsoft.com/office/officeart/2005/8/layout/vList5"/>
    <dgm:cxn modelId="{26FAE0CD-32AD-BC4C-AF41-4E2B90645DBF}" type="presParOf" srcId="{83C896C0-91FA-0448-AFA2-8E7D6D5D25C6}" destId="{43C0EEEB-5CA2-0C46-9984-273A4A2C9C59}" srcOrd="1" destOrd="0" presId="urn:microsoft.com/office/officeart/2005/8/layout/vList5"/>
    <dgm:cxn modelId="{E28D7DAD-DC04-7847-BF49-A6B14ECE0B1B}" type="presParOf" srcId="{83C896C0-91FA-0448-AFA2-8E7D6D5D25C6}" destId="{604D1DBE-6A3D-D947-A55B-888F326D5C8D}" srcOrd="2" destOrd="0" presId="urn:microsoft.com/office/officeart/2005/8/layout/vList5"/>
    <dgm:cxn modelId="{4CE9C1B8-E452-8941-AC8A-12DEFD616331}" type="presParOf" srcId="{604D1DBE-6A3D-D947-A55B-888F326D5C8D}" destId="{656E3BFA-740A-BC4D-984A-7852D7B3323C}" srcOrd="0" destOrd="0" presId="urn:microsoft.com/office/officeart/2005/8/layout/vList5"/>
    <dgm:cxn modelId="{EFB96E3E-1038-B143-8E02-33DE04289446}" type="presParOf" srcId="{83C896C0-91FA-0448-AFA2-8E7D6D5D25C6}" destId="{C5B56A17-7684-D545-9DAB-1E5CDFB597F6}" srcOrd="3" destOrd="0" presId="urn:microsoft.com/office/officeart/2005/8/layout/vList5"/>
    <dgm:cxn modelId="{C68B0EB3-D6C3-7149-B65D-0BA5FBDF2EB8}" type="presParOf" srcId="{83C896C0-91FA-0448-AFA2-8E7D6D5D25C6}" destId="{9036680B-D58F-6C44-BB79-FBC929803A8A}" srcOrd="4" destOrd="0" presId="urn:microsoft.com/office/officeart/2005/8/layout/vList5"/>
    <dgm:cxn modelId="{C3E82BE1-1C7B-614C-9C26-F173365418EE}" type="presParOf" srcId="{9036680B-D58F-6C44-BB79-FBC929803A8A}" destId="{9BF353DA-C135-1F43-BA11-9E7990AFEC49}" srcOrd="0" destOrd="0" presId="urn:microsoft.com/office/officeart/2005/8/layout/vList5"/>
    <dgm:cxn modelId="{725BE80D-6D1D-934D-B9CB-DCA39445759F}" type="presParOf" srcId="{83C896C0-91FA-0448-AFA2-8E7D6D5D25C6}" destId="{16F4CDCC-5289-764C-8A6A-1E6DA42A30F5}" srcOrd="5" destOrd="0" presId="urn:microsoft.com/office/officeart/2005/8/layout/vList5"/>
    <dgm:cxn modelId="{6EA4AAEC-2BA0-7F4F-B13F-B0BA9E7C8DFA}" type="presParOf" srcId="{83C896C0-91FA-0448-AFA2-8E7D6D5D25C6}" destId="{594AA266-EF9E-9245-A50C-F4C3E8F43907}" srcOrd="6" destOrd="0" presId="urn:microsoft.com/office/officeart/2005/8/layout/vList5"/>
    <dgm:cxn modelId="{D3D3B811-256E-DA49-9A5D-AF8091C352B6}" type="presParOf" srcId="{594AA266-EF9E-9245-A50C-F4C3E8F43907}" destId="{AEB3B523-29A3-A84D-AB12-BB06D77DB95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CBB744-6431-5C4F-8295-034587D295B9}">
      <dsp:nvSpPr>
        <dsp:cNvPr id="0" name=""/>
        <dsp:cNvSpPr/>
      </dsp:nvSpPr>
      <dsp:spPr>
        <a:xfrm>
          <a:off x="1719251" y="2641"/>
          <a:ext cx="4393249" cy="127025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a:t>Disciple-making disciple</a:t>
          </a:r>
        </a:p>
      </dsp:txBody>
      <dsp:txXfrm>
        <a:off x="1781260" y="64650"/>
        <a:ext cx="4269231" cy="1146239"/>
      </dsp:txXfrm>
    </dsp:sp>
    <dsp:sp modelId="{656E3BFA-740A-BC4D-984A-7852D7B3323C}">
      <dsp:nvSpPr>
        <dsp:cNvPr id="0" name=""/>
        <dsp:cNvSpPr/>
      </dsp:nvSpPr>
      <dsp:spPr>
        <a:xfrm>
          <a:off x="1142047" y="1336411"/>
          <a:ext cx="4393249" cy="12702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a:t>Disciple</a:t>
          </a:r>
        </a:p>
      </dsp:txBody>
      <dsp:txXfrm>
        <a:off x="1204056" y="1398420"/>
        <a:ext cx="4269231" cy="1146239"/>
      </dsp:txXfrm>
    </dsp:sp>
    <dsp:sp modelId="{9BF353DA-C135-1F43-BA11-9E7990AFEC49}">
      <dsp:nvSpPr>
        <dsp:cNvPr id="0" name=""/>
        <dsp:cNvSpPr/>
      </dsp:nvSpPr>
      <dsp:spPr>
        <a:xfrm>
          <a:off x="572772" y="2670181"/>
          <a:ext cx="4393249" cy="127025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a:t>Just existing</a:t>
          </a:r>
        </a:p>
      </dsp:txBody>
      <dsp:txXfrm>
        <a:off x="634781" y="2732190"/>
        <a:ext cx="4269231" cy="1146239"/>
      </dsp:txXfrm>
    </dsp:sp>
    <dsp:sp modelId="{AEB3B523-29A3-A84D-AB12-BB06D77DB95E}">
      <dsp:nvSpPr>
        <dsp:cNvPr id="0" name=""/>
        <dsp:cNvSpPr/>
      </dsp:nvSpPr>
      <dsp:spPr>
        <a:xfrm>
          <a:off x="84770" y="4003951"/>
          <a:ext cx="4393249" cy="127025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Hurting the cause of making disciples</a:t>
          </a:r>
        </a:p>
      </dsp:txBody>
      <dsp:txXfrm>
        <a:off x="146779" y="4065960"/>
        <a:ext cx="4269231" cy="114623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C1E1FAD-7351-4908-963A-08EA8E4AB7A0}" type="datetimeFigureOut">
              <a:rPr lang="en-US" smtClean="0"/>
              <a:t>7/12/22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928499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1E1FAD-7351-4908-963A-08EA8E4AB7A0}" type="datetimeFigureOut">
              <a:rPr lang="en-US" smtClean="0"/>
              <a:t>7/12/22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92987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1E1FAD-7351-4908-963A-08EA8E4AB7A0}" type="datetimeFigureOut">
              <a:rPr lang="en-US" smtClean="0"/>
              <a:t>7/12/22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67708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1879" y="964692"/>
            <a:ext cx="11008242" cy="1188720"/>
          </a:xfrm>
        </p:spPr>
        <p:txBody>
          <a:bodyPr>
            <a:noAutofit/>
          </a:bodyPr>
          <a:lstStyle>
            <a:lvl1pPr>
              <a:defRPr sz="4000"/>
            </a:lvl1pPr>
          </a:lstStyle>
          <a:p>
            <a:r>
              <a:rPr lang="en-US" dirty="0"/>
              <a:t>Click to edit Master title style</a:t>
            </a:r>
          </a:p>
        </p:txBody>
      </p:sp>
      <p:sp>
        <p:nvSpPr>
          <p:cNvPr id="3" name="Content Placeholder 2"/>
          <p:cNvSpPr>
            <a:spLocks noGrp="1"/>
          </p:cNvSpPr>
          <p:nvPr>
            <p:ph idx="1"/>
          </p:nvPr>
        </p:nvSpPr>
        <p:spPr>
          <a:xfrm>
            <a:off x="591879" y="2638044"/>
            <a:ext cx="11008242" cy="3101983"/>
          </a:xfrm>
        </p:spPr>
        <p:txBody>
          <a:bodyPr/>
          <a:lstStyle>
            <a:lvl1pPr>
              <a:defRPr sz="32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C1E1FAD-7351-4908-963A-08EA8E4AB7A0}" type="datetimeFigureOut">
              <a:rPr lang="en-US" smtClean="0"/>
              <a:t>7/12/22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455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C1E1FAD-7351-4908-963A-08EA8E4AB7A0}" type="datetimeFigureOut">
              <a:rPr lang="en-US" smtClean="0"/>
              <a:t>7/12/22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2D47E-0AF1-4C27-801F-64E3E5BF7F72}" type="slidenum">
              <a:rPr lang="en-US" smtClean="0"/>
              <a:t>‹#›</a:t>
            </a:fld>
            <a:endParaRPr lang="en-US"/>
          </a:p>
        </p:txBody>
      </p:sp>
      <p:pic>
        <p:nvPicPr>
          <p:cNvPr id="5" name="Picture 4" descr="A picture containing graphical user interface&#10;&#10;Description automatically generated">
            <a:extLst>
              <a:ext uri="{FF2B5EF4-FFF2-40B4-BE49-F238E27FC236}">
                <a16:creationId xmlns:a16="http://schemas.microsoft.com/office/drawing/2014/main" id="{39A0F758-8069-42D6-4C60-580364CBB92D}"/>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8449382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C1E1FAD-7351-4908-963A-08EA8E4AB7A0}" type="datetimeFigureOut">
              <a:rPr lang="en-US" smtClean="0"/>
              <a:t>7/12/22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992839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C1E1FAD-7351-4908-963A-08EA8E4AB7A0}" type="datetimeFigureOut">
              <a:rPr lang="en-US" smtClean="0"/>
              <a:t>7/12/22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2D47E-0AF1-4C27-801F-64E3E5BF7F7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4036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1E1FAD-7351-4908-963A-08EA8E4AB7A0}" type="datetimeFigureOut">
              <a:rPr lang="en-US" smtClean="0"/>
              <a:t>7/12/22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1286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E1FAD-7351-4908-963A-08EA8E4AB7A0}" type="datetimeFigureOut">
              <a:rPr lang="en-US" smtClean="0"/>
              <a:t>7/12/22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1586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C1E1FAD-7351-4908-963A-08EA8E4AB7A0}" type="datetimeFigureOut">
              <a:rPr lang="en-US" smtClean="0"/>
              <a:t>7/12/22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7498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C1E1FAD-7351-4908-963A-08EA8E4AB7A0}" type="datetimeFigureOut">
              <a:rPr lang="en-US" smtClean="0"/>
              <a:t>7/12/22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
              </a:t>
            </a:r>
            <a:endParaRPr lang="en-US" dirty="0"/>
          </a:p>
        </p:txBody>
      </p:sp>
      <p:sp>
        <p:nvSpPr>
          <p:cNvPr id="10" name="Slide Number Placeholder 9"/>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7980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8" name="Picture 7" descr="Graphical user interface&#10;&#10;Description automatically generated with low confidence">
            <a:extLst>
              <a:ext uri="{FF2B5EF4-FFF2-40B4-BE49-F238E27FC236}">
                <a16:creationId xmlns:a16="http://schemas.microsoft.com/office/drawing/2014/main" id="{850C23BE-DD73-0B37-2535-857B0B0D5F17}"/>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p:cNvSpPr>
            <a:spLocks noGrp="1"/>
          </p:cNvSpPr>
          <p:nvPr>
            <p:ph type="title"/>
          </p:nvPr>
        </p:nvSpPr>
        <p:spPr bwMode="black">
          <a:xfrm>
            <a:off x="2231136" y="964692"/>
            <a:ext cx="7729728" cy="1188720"/>
          </a:xfrm>
          <a:prstGeom prst="rect">
            <a:avLst/>
          </a:prstGeom>
          <a:noFill/>
          <a:ln w="31750" cap="sq">
            <a:solidFill>
              <a:srgbClr val="404040"/>
            </a:solidFill>
            <a:miter lim="800000"/>
          </a:ln>
        </p:spPr>
        <p:txBody>
          <a:bodyPr vert="horz" lIns="182880" tIns="182880" rIns="182880" bIns="182880" rtlCol="0" anchor="ctr">
            <a:normAutofit/>
          </a:bodyPr>
          <a:lstStyle/>
          <a:p>
            <a:r>
              <a:rPr lang="en-US" dirty="0"/>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C1E1FAD-7351-4908-963A-08EA8E4AB7A0}" type="datetimeFigureOut">
              <a:rPr lang="en-US" smtClean="0"/>
              <a:t>7/12/22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CF2D47E-0AF1-4C27-801F-64E3E5BF7F72}" type="slidenum">
              <a:rPr lang="en-US" smtClean="0"/>
              <a:t>‹#›</a:t>
            </a:fld>
            <a:endParaRPr lang="en-US"/>
          </a:p>
        </p:txBody>
      </p:sp>
    </p:spTree>
    <p:extLst>
      <p:ext uri="{BB962C8B-B14F-4D97-AF65-F5344CB8AC3E}">
        <p14:creationId xmlns:p14="http://schemas.microsoft.com/office/powerpoint/2010/main" val="3754972748"/>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070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BA9932-8686-DB93-8B0A-D00D9EF21691}"/>
              </a:ext>
            </a:extLst>
          </p:cNvPr>
          <p:cNvSpPr>
            <a:spLocks noGrp="1"/>
          </p:cNvSpPr>
          <p:nvPr>
            <p:ph type="title"/>
          </p:nvPr>
        </p:nvSpPr>
        <p:spPr>
          <a:xfrm>
            <a:off x="1761066" y="964692"/>
            <a:ext cx="8669868" cy="1188720"/>
          </a:xfrm>
          <a:solidFill>
            <a:srgbClr val="FFFFFF"/>
          </a:solidFill>
          <a:ln>
            <a:solidFill>
              <a:srgbClr val="404040"/>
            </a:solidFill>
          </a:ln>
        </p:spPr>
        <p:txBody>
          <a:bodyPr>
            <a:normAutofit/>
          </a:bodyPr>
          <a:lstStyle/>
          <a:p>
            <a:r>
              <a:rPr lang="en-US">
                <a:solidFill>
                  <a:srgbClr val="404040"/>
                </a:solidFill>
              </a:rPr>
              <a:t>Discipleship</a:t>
            </a:r>
          </a:p>
        </p:txBody>
      </p:sp>
      <p:sp>
        <p:nvSpPr>
          <p:cNvPr id="3" name="Content Placeholder 2">
            <a:extLst>
              <a:ext uri="{FF2B5EF4-FFF2-40B4-BE49-F238E27FC236}">
                <a16:creationId xmlns:a16="http://schemas.microsoft.com/office/drawing/2014/main" id="{2BE2DF1C-6FE3-914C-03C1-FFF54B81F3E8}"/>
              </a:ext>
            </a:extLst>
          </p:cNvPr>
          <p:cNvSpPr>
            <a:spLocks noGrp="1"/>
          </p:cNvSpPr>
          <p:nvPr>
            <p:ph idx="1"/>
          </p:nvPr>
        </p:nvSpPr>
        <p:spPr>
          <a:xfrm>
            <a:off x="3238831" y="2638044"/>
            <a:ext cx="5714338" cy="3101983"/>
          </a:xfrm>
        </p:spPr>
        <p:txBody>
          <a:bodyPr>
            <a:normAutofit/>
          </a:bodyPr>
          <a:lstStyle/>
          <a:p>
            <a:pPr marL="0" indent="0">
              <a:buNone/>
            </a:pPr>
            <a:r>
              <a:rPr lang="en-US"/>
              <a:t>2 Timothy 2:2 </a:t>
            </a:r>
            <a:r>
              <a:rPr lang="en-US" dirty="0"/>
              <a:t>– “</a:t>
            </a:r>
            <a:r>
              <a:rPr lang="en-US" i="1" dirty="0"/>
              <a:t>The things which you have heard from me in the presence of many witnesses, entrust these to faithful men who will be able to teach others also.”</a:t>
            </a:r>
          </a:p>
        </p:txBody>
      </p:sp>
    </p:spTree>
    <p:extLst>
      <p:ext uri="{BB962C8B-B14F-4D97-AF65-F5344CB8AC3E}">
        <p14:creationId xmlns:p14="http://schemas.microsoft.com/office/powerpoint/2010/main" val="152083830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92285-3B18-7030-C85D-C95088C14241}"/>
              </a:ext>
            </a:extLst>
          </p:cNvPr>
          <p:cNvSpPr>
            <a:spLocks noGrp="1"/>
          </p:cNvSpPr>
          <p:nvPr>
            <p:ph type="title"/>
          </p:nvPr>
        </p:nvSpPr>
        <p:spPr>
          <a:noFill/>
        </p:spPr>
        <p:txBody>
          <a:bodyPr>
            <a:normAutofit fontScale="90000"/>
          </a:bodyPr>
          <a:lstStyle/>
          <a:p>
            <a:r>
              <a:rPr lang="en-US" dirty="0"/>
              <a:t>Matthew’s gospel </a:t>
            </a:r>
            <a:r>
              <a:rPr lang="en-US"/>
              <a:t>of discipleship</a:t>
            </a:r>
            <a:br>
              <a:rPr lang="en-US"/>
            </a:br>
            <a:r>
              <a:rPr lang="en-US"/>
              <a:t>Making </a:t>
            </a:r>
            <a:r>
              <a:rPr lang="en-US" dirty="0"/>
              <a:t>fishers of men</a:t>
            </a:r>
          </a:p>
        </p:txBody>
      </p:sp>
      <p:sp>
        <p:nvSpPr>
          <p:cNvPr id="3" name="Content Placeholder 2">
            <a:extLst>
              <a:ext uri="{FF2B5EF4-FFF2-40B4-BE49-F238E27FC236}">
                <a16:creationId xmlns:a16="http://schemas.microsoft.com/office/drawing/2014/main" id="{E5F2C3A3-7C9D-B91C-9C06-33DBF7204733}"/>
              </a:ext>
            </a:extLst>
          </p:cNvPr>
          <p:cNvSpPr>
            <a:spLocks noGrp="1"/>
          </p:cNvSpPr>
          <p:nvPr>
            <p:ph idx="1"/>
          </p:nvPr>
        </p:nvSpPr>
        <p:spPr/>
        <p:txBody>
          <a:bodyPr>
            <a:normAutofit/>
          </a:bodyPr>
          <a:lstStyle/>
          <a:p>
            <a:r>
              <a:rPr lang="en-US" dirty="0">
                <a:solidFill>
                  <a:srgbClr val="404040"/>
                </a:solidFill>
              </a:rPr>
              <a:t>He sought people to follow Him. </a:t>
            </a:r>
            <a:r>
              <a:rPr lang="en-US" dirty="0">
                <a:solidFill>
                  <a:schemeClr val="bg2">
                    <a:lumMod val="50000"/>
                  </a:schemeClr>
                </a:solidFill>
              </a:rPr>
              <a:t>Matt 4:17-22</a:t>
            </a:r>
          </a:p>
          <a:p>
            <a:r>
              <a:rPr lang="en-US" dirty="0">
                <a:solidFill>
                  <a:srgbClr val="404040"/>
                </a:solidFill>
              </a:rPr>
              <a:t>He “discipled” his disciples (followers). </a:t>
            </a:r>
            <a:r>
              <a:rPr lang="en-US" dirty="0">
                <a:solidFill>
                  <a:schemeClr val="bg2">
                    <a:lumMod val="50000"/>
                  </a:schemeClr>
                </a:solidFill>
              </a:rPr>
              <a:t>Matt 5-7</a:t>
            </a:r>
          </a:p>
          <a:p>
            <a:r>
              <a:rPr lang="en-US" dirty="0">
                <a:solidFill>
                  <a:srgbClr val="404040"/>
                </a:solidFill>
              </a:rPr>
              <a:t>He modeled what he taught His disciples. </a:t>
            </a:r>
            <a:r>
              <a:rPr lang="en-US" dirty="0">
                <a:solidFill>
                  <a:schemeClr val="bg2">
                    <a:lumMod val="50000"/>
                  </a:schemeClr>
                </a:solidFill>
              </a:rPr>
              <a:t>Matt 8-9</a:t>
            </a:r>
          </a:p>
          <a:p>
            <a:r>
              <a:rPr lang="en-US" dirty="0">
                <a:solidFill>
                  <a:srgbClr val="404040"/>
                </a:solidFill>
              </a:rPr>
              <a:t>He then sent His disciples to make disciples. </a:t>
            </a:r>
            <a:r>
              <a:rPr lang="en-US" dirty="0">
                <a:solidFill>
                  <a:schemeClr val="bg2">
                    <a:lumMod val="50000"/>
                  </a:schemeClr>
                </a:solidFill>
              </a:rPr>
              <a:t>Ch 10</a:t>
            </a:r>
          </a:p>
        </p:txBody>
      </p:sp>
    </p:spTree>
    <p:extLst>
      <p:ext uri="{BB962C8B-B14F-4D97-AF65-F5344CB8AC3E}">
        <p14:creationId xmlns:p14="http://schemas.microsoft.com/office/powerpoint/2010/main" val="117041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BA9932-8686-DB93-8B0A-D00D9EF21691}"/>
              </a:ext>
            </a:extLst>
          </p:cNvPr>
          <p:cNvSpPr>
            <a:spLocks noGrp="1"/>
          </p:cNvSpPr>
          <p:nvPr>
            <p:ph type="title"/>
          </p:nvPr>
        </p:nvSpPr>
        <p:spPr>
          <a:xfrm>
            <a:off x="1761066" y="964692"/>
            <a:ext cx="8669868" cy="1188720"/>
          </a:xfrm>
          <a:solidFill>
            <a:srgbClr val="FFFFFF"/>
          </a:solidFill>
          <a:ln>
            <a:solidFill>
              <a:srgbClr val="404040"/>
            </a:solidFill>
          </a:ln>
        </p:spPr>
        <p:txBody>
          <a:bodyPr>
            <a:normAutofit/>
          </a:bodyPr>
          <a:lstStyle/>
          <a:p>
            <a:r>
              <a:rPr lang="en-US" dirty="0">
                <a:solidFill>
                  <a:srgbClr val="404040"/>
                </a:solidFill>
              </a:rPr>
              <a:t>Great Commission</a:t>
            </a:r>
          </a:p>
        </p:txBody>
      </p:sp>
      <p:sp>
        <p:nvSpPr>
          <p:cNvPr id="3" name="Content Placeholder 2">
            <a:extLst>
              <a:ext uri="{FF2B5EF4-FFF2-40B4-BE49-F238E27FC236}">
                <a16:creationId xmlns:a16="http://schemas.microsoft.com/office/drawing/2014/main" id="{2BE2DF1C-6FE3-914C-03C1-FFF54B81F3E8}"/>
              </a:ext>
            </a:extLst>
          </p:cNvPr>
          <p:cNvSpPr>
            <a:spLocks noGrp="1"/>
          </p:cNvSpPr>
          <p:nvPr>
            <p:ph idx="1"/>
          </p:nvPr>
        </p:nvSpPr>
        <p:spPr>
          <a:xfrm>
            <a:off x="3238831" y="2638044"/>
            <a:ext cx="5714338" cy="3615611"/>
          </a:xfrm>
        </p:spPr>
        <p:txBody>
          <a:bodyPr>
            <a:normAutofit fontScale="92500" lnSpcReduction="10000"/>
          </a:bodyPr>
          <a:lstStyle/>
          <a:p>
            <a:pPr marL="0" indent="0">
              <a:buNone/>
            </a:pPr>
            <a:r>
              <a:rPr lang="en-US" dirty="0"/>
              <a:t>Go therefore and make disciples of all the nations, baptizing them in the name of the Father and of the Son and of the Holy Spirit, teaching them to observe all things that I have commanded you; and lo, I am with you always, even to the end of the age.” Amen. </a:t>
            </a:r>
            <a:r>
              <a:rPr lang="en-US" dirty="0">
                <a:solidFill>
                  <a:schemeClr val="tx2"/>
                </a:solidFill>
              </a:rPr>
              <a:t>Matt 28:19-20</a:t>
            </a:r>
          </a:p>
        </p:txBody>
      </p:sp>
    </p:spTree>
    <p:extLst>
      <p:ext uri="{BB962C8B-B14F-4D97-AF65-F5344CB8AC3E}">
        <p14:creationId xmlns:p14="http://schemas.microsoft.com/office/powerpoint/2010/main" val="98003762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92285-3B18-7030-C85D-C95088C14241}"/>
              </a:ext>
            </a:extLst>
          </p:cNvPr>
          <p:cNvSpPr>
            <a:spLocks noGrp="1"/>
          </p:cNvSpPr>
          <p:nvPr>
            <p:ph type="title"/>
          </p:nvPr>
        </p:nvSpPr>
        <p:spPr>
          <a:noFill/>
        </p:spPr>
        <p:txBody>
          <a:bodyPr>
            <a:normAutofit/>
          </a:bodyPr>
          <a:lstStyle/>
          <a:p>
            <a:r>
              <a:rPr lang="en-US" dirty="0"/>
              <a:t>make disciples</a:t>
            </a:r>
          </a:p>
        </p:txBody>
      </p:sp>
      <p:sp>
        <p:nvSpPr>
          <p:cNvPr id="3" name="Content Placeholder 2">
            <a:extLst>
              <a:ext uri="{FF2B5EF4-FFF2-40B4-BE49-F238E27FC236}">
                <a16:creationId xmlns:a16="http://schemas.microsoft.com/office/drawing/2014/main" id="{E5F2C3A3-7C9D-B91C-9C06-33DBF7204733}"/>
              </a:ext>
            </a:extLst>
          </p:cNvPr>
          <p:cNvSpPr>
            <a:spLocks noGrp="1"/>
          </p:cNvSpPr>
          <p:nvPr>
            <p:ph idx="1"/>
          </p:nvPr>
        </p:nvSpPr>
        <p:spPr/>
        <p:txBody>
          <a:bodyPr>
            <a:normAutofit/>
          </a:bodyPr>
          <a:lstStyle/>
          <a:p>
            <a:r>
              <a:rPr lang="en-US" dirty="0">
                <a:solidFill>
                  <a:srgbClr val="404040"/>
                </a:solidFill>
              </a:rPr>
              <a:t>Seek people to follow Jesus. </a:t>
            </a:r>
          </a:p>
          <a:p>
            <a:r>
              <a:rPr lang="en-US" dirty="0">
                <a:solidFill>
                  <a:srgbClr val="404040"/>
                </a:solidFill>
              </a:rPr>
              <a:t>Teach/disciple the disciples. </a:t>
            </a:r>
          </a:p>
          <a:p>
            <a:r>
              <a:rPr lang="en-US" dirty="0">
                <a:solidFill>
                  <a:srgbClr val="404040"/>
                </a:solidFill>
              </a:rPr>
              <a:t>Model the life of a disciple (maker).</a:t>
            </a:r>
          </a:p>
          <a:p>
            <a:r>
              <a:rPr lang="en-US" dirty="0">
                <a:solidFill>
                  <a:srgbClr val="404040"/>
                </a:solidFill>
              </a:rPr>
              <a:t>Have those you disciple to become disciple-making disciples.</a:t>
            </a:r>
          </a:p>
        </p:txBody>
      </p:sp>
    </p:spTree>
    <p:extLst>
      <p:ext uri="{BB962C8B-B14F-4D97-AF65-F5344CB8AC3E}">
        <p14:creationId xmlns:p14="http://schemas.microsoft.com/office/powerpoint/2010/main" val="63341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3F1BA-1648-F681-35A2-23B687C2FB55}"/>
              </a:ext>
            </a:extLst>
          </p:cNvPr>
          <p:cNvSpPr>
            <a:spLocks noGrp="1"/>
          </p:cNvSpPr>
          <p:nvPr>
            <p:ph type="title"/>
          </p:nvPr>
        </p:nvSpPr>
        <p:spPr/>
        <p:txBody>
          <a:bodyPr/>
          <a:lstStyle/>
          <a:p>
            <a:r>
              <a:rPr lang="en-US" dirty="0"/>
              <a:t>Faith in Action</a:t>
            </a:r>
          </a:p>
        </p:txBody>
      </p:sp>
      <p:sp>
        <p:nvSpPr>
          <p:cNvPr id="3" name="Content Placeholder 2">
            <a:extLst>
              <a:ext uri="{FF2B5EF4-FFF2-40B4-BE49-F238E27FC236}">
                <a16:creationId xmlns:a16="http://schemas.microsoft.com/office/drawing/2014/main" id="{4A96300B-1E86-71ED-16FF-0094DB3125DB}"/>
              </a:ext>
            </a:extLst>
          </p:cNvPr>
          <p:cNvSpPr>
            <a:spLocks noGrp="1"/>
          </p:cNvSpPr>
          <p:nvPr>
            <p:ph idx="1"/>
          </p:nvPr>
        </p:nvSpPr>
        <p:spPr>
          <a:xfrm>
            <a:off x="591879" y="2466754"/>
            <a:ext cx="11008242" cy="3965944"/>
          </a:xfrm>
        </p:spPr>
        <p:txBody>
          <a:bodyPr>
            <a:normAutofit/>
          </a:bodyPr>
          <a:lstStyle/>
          <a:p>
            <a:r>
              <a:rPr lang="en-US" dirty="0"/>
              <a:t>At the very least Christians should strive to be FOLLOWERS of Jesus. </a:t>
            </a:r>
          </a:p>
          <a:p>
            <a:pPr lvl="1"/>
            <a:r>
              <a:rPr lang="en-US" dirty="0"/>
              <a:t>Live the way He did; bless the lives of others; be the salt/light of the world.</a:t>
            </a:r>
          </a:p>
          <a:p>
            <a:r>
              <a:rPr lang="en-US" dirty="0"/>
              <a:t>Among God’s disciples:</a:t>
            </a:r>
          </a:p>
          <a:p>
            <a:pPr lvl="1"/>
            <a:r>
              <a:rPr lang="en-US" dirty="0"/>
              <a:t>Some will disciple others: </a:t>
            </a:r>
            <a:r>
              <a:rPr lang="en-US" dirty="0" err="1"/>
              <a:t>parents→children</a:t>
            </a:r>
            <a:r>
              <a:rPr lang="en-US" dirty="0"/>
              <a:t>; </a:t>
            </a:r>
            <a:r>
              <a:rPr lang="en-US" dirty="0" err="1"/>
              <a:t>shepherds→flock</a:t>
            </a:r>
            <a:r>
              <a:rPr lang="en-US" dirty="0"/>
              <a:t>; etc.</a:t>
            </a:r>
          </a:p>
          <a:p>
            <a:pPr lvl="1"/>
            <a:r>
              <a:rPr lang="en-US" dirty="0"/>
              <a:t>Some will invest in others to be disciple makers. </a:t>
            </a:r>
            <a:r>
              <a:rPr lang="en-US" dirty="0">
                <a:solidFill>
                  <a:srgbClr val="C00000"/>
                </a:solidFill>
              </a:rPr>
              <a:t>2 Tim. 2:2</a:t>
            </a:r>
          </a:p>
        </p:txBody>
      </p:sp>
    </p:spTree>
    <p:extLst>
      <p:ext uri="{BB962C8B-B14F-4D97-AF65-F5344CB8AC3E}">
        <p14:creationId xmlns:p14="http://schemas.microsoft.com/office/powerpoint/2010/main" val="270279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3771EE-F320-957A-8888-EC7014A92FAF}"/>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500"/>
              <a:t>What Kind of “disciple” are you?</a:t>
            </a:r>
          </a:p>
        </p:txBody>
      </p:sp>
      <p:sp useBgFill="1">
        <p:nvSpPr>
          <p:cNvPr id="18" name="Rectangle 17">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D30766D-5AFE-D9A4-95BB-0844ED230731}"/>
              </a:ext>
            </a:extLst>
          </p:cNvPr>
          <p:cNvGraphicFramePr>
            <a:graphicFrameLocks noGrp="1"/>
          </p:cNvGraphicFramePr>
          <p:nvPr>
            <p:ph idx="1"/>
            <p:extLst>
              <p:ext uri="{D42A27DB-BD31-4B8C-83A1-F6EECF244321}">
                <p14:modId xmlns:p14="http://schemas.microsoft.com/office/powerpoint/2010/main" val="3190603816"/>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82644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{6A1806D6-6D91-1040-9D42-0275D926D769}tf10001120</Template>
  <TotalTime>3961</TotalTime>
  <Words>270</Words>
  <Application>Microsoft Macintosh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Parcel</vt:lpstr>
      <vt:lpstr>PowerPoint Presentation</vt:lpstr>
      <vt:lpstr>Discipleship</vt:lpstr>
      <vt:lpstr>Matthew’s gospel of discipleship Making fishers of men</vt:lpstr>
      <vt:lpstr>Great Commission</vt:lpstr>
      <vt:lpstr>make disciples</vt:lpstr>
      <vt:lpstr>Faith in Action</vt:lpstr>
      <vt:lpstr>What Kind of “disciple” are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 making Disciples</dc:title>
  <dc:creator>Mitch Davis</dc:creator>
  <cp:lastModifiedBy>Mitch Davis</cp:lastModifiedBy>
  <cp:revision>1</cp:revision>
  <dcterms:created xsi:type="dcterms:W3CDTF">2022-07-08T14:18:31Z</dcterms:created>
  <dcterms:modified xsi:type="dcterms:W3CDTF">2022-07-12T14:35:41Z</dcterms:modified>
</cp:coreProperties>
</file>