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8" r:id="rId1"/>
  </p:sldMasterIdLst>
  <p:sldIdLst>
    <p:sldId id="256" r:id="rId2"/>
    <p:sldId id="261" r:id="rId3"/>
    <p:sldId id="259" r:id="rId4"/>
    <p:sldId id="263" r:id="rId5"/>
    <p:sldId id="265" r:id="rId6"/>
    <p:sldId id="270" r:id="rId7"/>
    <p:sldId id="260" r:id="rId8"/>
    <p:sldId id="266" r:id="rId9"/>
    <p:sldId id="269" r:id="rId10"/>
    <p:sldId id="267" r:id="rId11"/>
    <p:sldId id="268"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2C78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CB5978D-76AD-8845-8A01-149BAF207637}" v="39" dt="2022-06-05T12:12:31.912"/>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9746"/>
    <p:restoredTop sz="94719"/>
  </p:normalViewPr>
  <p:slideViewPr>
    <p:cSldViewPr snapToGrid="0" snapToObjects="1">
      <p:cViewPr varScale="1">
        <p:scale>
          <a:sx n="115" d="100"/>
          <a:sy n="115" d="100"/>
        </p:scale>
        <p:origin x="376" y="208"/>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microsoft.com/office/2015/10/relationships/revisionInfo" Target="revisionInfo.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751012" y="609601"/>
            <a:ext cx="8676222" cy="3200400"/>
          </a:xfrm>
        </p:spPr>
        <p:txBody>
          <a:bodyPr anchor="b">
            <a:normAutofit/>
          </a:bodyPr>
          <a:lstStyle>
            <a:lvl1pPr algn="ctr">
              <a:defRPr sz="4800">
                <a:effectLst>
                  <a:glow rad="38100">
                    <a:schemeClr val="bg1">
                      <a:lumMod val="65000"/>
                      <a:lumOff val="35000"/>
                      <a:alpha val="50000"/>
                    </a:schemeClr>
                  </a:glow>
                  <a:outerShdw blurRad="28575" dist="31750" dir="13200000" algn="tl" rotWithShape="0">
                    <a:srgbClr val="000000">
                      <a:alpha val="25000"/>
                    </a:srgb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751012" y="3886200"/>
            <a:ext cx="8676222" cy="1905000"/>
          </a:xfrm>
        </p:spPr>
        <p:txBody>
          <a:bodyPr anchor="t">
            <a:normAutofit/>
          </a:bodyPr>
          <a:lstStyle>
            <a:lvl1pPr marL="0" indent="0" algn="ctr">
              <a:buNone/>
              <a:defRPr sz="2100">
                <a:gradFill flip="none" rotWithShape="1">
                  <a:gsLst>
                    <a:gs pos="0">
                      <a:schemeClr val="tx1"/>
                    </a:gs>
                    <a:gs pos="100000">
                      <a:schemeClr val="tx1">
                        <a:lumMod val="75000"/>
                      </a:schemeClr>
                    </a:gs>
                  </a:gsLst>
                  <a:lin ang="5400000" scaled="0"/>
                  <a:tileRect/>
                </a:gra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CA2056E4-ACBA-C24A-87C7-30BA3D2E87E1}" type="datetimeFigureOut">
              <a:rPr lang="en-US" smtClean="0"/>
              <a:t>6/3/22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5A049E-A440-254B-BD1D-8A6791ABAB68}" type="slidenum">
              <a:rPr lang="en-US" smtClean="0"/>
              <a:t>‹#›</a:t>
            </a:fld>
            <a:endParaRPr lang="en-US"/>
          </a:p>
        </p:txBody>
      </p:sp>
    </p:spTree>
    <p:extLst>
      <p:ext uri="{BB962C8B-B14F-4D97-AF65-F5344CB8AC3E}">
        <p14:creationId xmlns:p14="http://schemas.microsoft.com/office/powerpoint/2010/main" val="41695019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anoramic 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3" y="4732865"/>
            <a:ext cx="9906000" cy="566738"/>
          </a:xfrm>
        </p:spPr>
        <p:txBody>
          <a:bodyPr anchor="b">
            <a:normAutofit/>
          </a:bodyPr>
          <a:lstStyle>
            <a:lvl1pPr algn="l">
              <a:defRPr sz="2400" b="0"/>
            </a:lvl1pPr>
          </a:lstStyle>
          <a:p>
            <a:r>
              <a:rPr lang="en-US"/>
              <a:t>Click to edit Master title style</a:t>
            </a:r>
            <a:endParaRPr lang="en-US" dirty="0"/>
          </a:p>
        </p:txBody>
      </p:sp>
      <p:sp>
        <p:nvSpPr>
          <p:cNvPr id="3" name="Picture Placeholder 2"/>
          <p:cNvSpPr>
            <a:spLocks noGrp="1" noChangeAspect="1"/>
          </p:cNvSpPr>
          <p:nvPr>
            <p:ph type="pic" idx="1"/>
          </p:nvPr>
        </p:nvSpPr>
        <p:spPr>
          <a:xfrm>
            <a:off x="1979612" y="932112"/>
            <a:ext cx="8225944" cy="3164976"/>
          </a:xfrm>
          <a:prstGeom prst="roundRect">
            <a:avLst>
              <a:gd name="adj" fmla="val 4380"/>
            </a:avLst>
          </a:prstGeom>
          <a:ln w="38100">
            <a:gradFill flip="none" rotWithShape="1">
              <a:gsLst>
                <a:gs pos="0">
                  <a:schemeClr val="bg2"/>
                </a:gs>
                <a:gs pos="100000">
                  <a:schemeClr val="bg2">
                    <a:lumMod val="75000"/>
                  </a:schemeClr>
                </a:gs>
              </a:gsLst>
              <a:lin ang="5400000" scaled="0"/>
              <a:tileRect/>
            </a:gradFill>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3" y="5299603"/>
            <a:ext cx="9906000" cy="493712"/>
          </a:xfrm>
        </p:spPr>
        <p:txBody>
          <a:bodyPr>
            <a:normAutofit/>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A2056E4-ACBA-C24A-87C7-30BA3D2E87E1}" type="datetimeFigureOut">
              <a:rPr lang="en-US" smtClean="0"/>
              <a:t>6/3/22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5A049E-A440-254B-BD1D-8A6791ABAB68}" type="slidenum">
              <a:rPr lang="en-US" smtClean="0"/>
              <a:t>‹#›</a:t>
            </a:fld>
            <a:endParaRPr lang="en-US"/>
          </a:p>
        </p:txBody>
      </p:sp>
    </p:spTree>
    <p:extLst>
      <p:ext uri="{BB962C8B-B14F-4D97-AF65-F5344CB8AC3E}">
        <p14:creationId xmlns:p14="http://schemas.microsoft.com/office/powerpoint/2010/main" val="105608509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le and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3124199"/>
          </a:xfrm>
        </p:spPr>
        <p:txBody>
          <a:bodyPr anchor="ctr">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1" y="4343400"/>
            <a:ext cx="9906000" cy="1447800"/>
          </a:xfrm>
        </p:spPr>
        <p:txBody>
          <a:bodyPr anchor="ctr">
            <a:normAutofit/>
          </a:bodyPr>
          <a:lstStyle>
            <a:lvl1pPr marL="0" indent="0" algn="l">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2056E4-ACBA-C24A-87C7-30BA3D2E87E1}" type="datetimeFigureOut">
              <a:rPr lang="en-US" smtClean="0"/>
              <a:t>6/3/22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5A049E-A440-254B-BD1D-8A6791ABAB68}" type="slidenum">
              <a:rPr lang="en-US" smtClean="0"/>
              <a:t>‹#›</a:t>
            </a:fld>
            <a:endParaRPr lang="en-US"/>
          </a:p>
        </p:txBody>
      </p:sp>
    </p:spTree>
    <p:extLst>
      <p:ext uri="{BB962C8B-B14F-4D97-AF65-F5344CB8AC3E}">
        <p14:creationId xmlns:p14="http://schemas.microsoft.com/office/powerpoint/2010/main" val="51240075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Quote with Caption">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solidFill>
                  <a:schemeClr val="tx1"/>
                </a:soli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674812" y="3352800"/>
            <a:ext cx="8839202" cy="381000"/>
          </a:xfrm>
        </p:spPr>
        <p:txBody>
          <a:bodyPr anchor="ctr"/>
          <a:lstStyle>
            <a:lvl1pPr marL="0" indent="0">
              <a:buFontTx/>
              <a:buNone/>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n-US"/>
              <a:t>Click to edit Master text styles</a:t>
            </a:r>
          </a:p>
        </p:txBody>
      </p:sp>
      <p:sp>
        <p:nvSpPr>
          <p:cNvPr id="3" name="Text Placeholder 2"/>
          <p:cNvSpPr>
            <a:spLocks noGrp="1"/>
          </p:cNvSpPr>
          <p:nvPr>
            <p:ph type="body" idx="1"/>
          </p:nvPr>
        </p:nvSpPr>
        <p:spPr>
          <a:xfrm>
            <a:off x="1141411" y="4343400"/>
            <a:ext cx="9906000" cy="1447800"/>
          </a:xfrm>
        </p:spPr>
        <p:txBody>
          <a:bodyPr vert="horz" lIns="91440" tIns="45720" rIns="91440" bIns="45720" rtlCol="0" anchor="ctr">
            <a:normAutofit/>
          </a:bodyPr>
          <a:lstStyle>
            <a:lvl1pPr>
              <a:buNone/>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CA2056E4-ACBA-C24A-87C7-30BA3D2E87E1}" type="datetimeFigureOut">
              <a:rPr lang="en-US" smtClean="0"/>
              <a:t>6/3/22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5A049E-A440-254B-BD1D-8A6791ABAB68}" type="slidenum">
              <a:rPr lang="en-US" smtClean="0"/>
              <a:t>‹#›</a:t>
            </a:fld>
            <a:endParaRPr lang="en-US"/>
          </a:p>
        </p:txBody>
      </p:sp>
    </p:spTree>
    <p:extLst>
      <p:ext uri="{BB962C8B-B14F-4D97-AF65-F5344CB8AC3E}">
        <p14:creationId xmlns:p14="http://schemas.microsoft.com/office/powerpoint/2010/main" val="157975629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Name Card">
    <p:spTree>
      <p:nvGrpSpPr>
        <p:cNvPr id="1" name=""/>
        <p:cNvGrpSpPr/>
        <p:nvPr/>
      </p:nvGrpSpPr>
      <p:grpSpPr>
        <a:xfrm>
          <a:off x="0" y="0"/>
          <a:ext cx="0" cy="0"/>
          <a:chOff x="0" y="0"/>
          <a:chExt cx="0" cy="0"/>
        </a:xfrm>
      </p:grpSpPr>
      <p:sp>
        <p:nvSpPr>
          <p:cNvPr id="2" name="Title 1"/>
          <p:cNvSpPr>
            <a:spLocks noGrp="1"/>
          </p:cNvSpPr>
          <p:nvPr>
            <p:ph type="title"/>
          </p:nvPr>
        </p:nvSpPr>
        <p:spPr>
          <a:xfrm>
            <a:off x="1141412" y="3308581"/>
            <a:ext cx="9906000" cy="1468800"/>
          </a:xfrm>
        </p:spPr>
        <p:txBody>
          <a:bodyPr anchor="b">
            <a:normAutofit/>
          </a:bodyPr>
          <a:lstStyle>
            <a:lvl1pPr algn="l">
              <a:defRPr sz="3200" b="0" cap="all"/>
            </a:lvl1pPr>
          </a:lstStyle>
          <a:p>
            <a:r>
              <a:rPr lang="en-US"/>
              <a:t>Click to edit Master title style</a:t>
            </a:r>
            <a:endParaRPr lang="en-US" dirty="0"/>
          </a:p>
        </p:txBody>
      </p:sp>
      <p:sp>
        <p:nvSpPr>
          <p:cNvPr id="3" name="Text Placeholder 2"/>
          <p:cNvSpPr>
            <a:spLocks noGrp="1"/>
          </p:cNvSpPr>
          <p:nvPr>
            <p:ph type="body" idx="1"/>
          </p:nvPr>
        </p:nvSpPr>
        <p:spPr>
          <a:xfrm>
            <a:off x="1141410" y="4777381"/>
            <a:ext cx="9906001" cy="860400"/>
          </a:xfrm>
        </p:spPr>
        <p:txBody>
          <a:bodyPr vert="horz" lIns="91440" tIns="45720" rIns="91440" bIns="45720" rtlCol="0" anchor="t">
            <a:normAutofit/>
          </a:bodyPr>
          <a:lstStyle>
            <a:lvl1pPr>
              <a:defRPr lang="en-US" sz="2000">
                <a:gradFill flip="none" rotWithShape="1">
                  <a:gsLst>
                    <a:gs pos="0">
                      <a:schemeClr val="tx1"/>
                    </a:gs>
                    <a:gs pos="100000">
                      <a:schemeClr val="tx1">
                        <a:lumMod val="75000"/>
                      </a:schemeClr>
                    </a:gs>
                  </a:gsLst>
                  <a:lin ang="5400000" scaled="0"/>
                  <a:tileRect/>
                </a:gradFill>
              </a:defRPr>
            </a:lvl1pPr>
          </a:lstStyle>
          <a:p>
            <a:pPr marL="0" lvl="0" indent="0">
              <a:buNone/>
            </a:pPr>
            <a:r>
              <a:rPr lang="en-US"/>
              <a:t>Click to edit Master text styles</a:t>
            </a:r>
          </a:p>
        </p:txBody>
      </p:sp>
      <p:sp>
        <p:nvSpPr>
          <p:cNvPr id="4" name="Date Placeholder 3"/>
          <p:cNvSpPr>
            <a:spLocks noGrp="1"/>
          </p:cNvSpPr>
          <p:nvPr>
            <p:ph type="dt" sz="half" idx="10"/>
          </p:nvPr>
        </p:nvSpPr>
        <p:spPr/>
        <p:txBody>
          <a:bodyPr/>
          <a:lstStyle/>
          <a:p>
            <a:fld id="{CA2056E4-ACBA-C24A-87C7-30BA3D2E87E1}" type="datetimeFigureOut">
              <a:rPr lang="en-US" smtClean="0"/>
              <a:t>6/3/22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5A049E-A440-254B-BD1D-8A6791ABAB68}" type="slidenum">
              <a:rPr lang="en-US" smtClean="0"/>
              <a:t>‹#›</a:t>
            </a:fld>
            <a:endParaRPr lang="en-US"/>
          </a:p>
        </p:txBody>
      </p:sp>
    </p:spTree>
    <p:extLst>
      <p:ext uri="{BB962C8B-B14F-4D97-AF65-F5344CB8AC3E}">
        <p14:creationId xmlns:p14="http://schemas.microsoft.com/office/powerpoint/2010/main" val="24924894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Quote Name Card">
    <p:spTree>
      <p:nvGrpSpPr>
        <p:cNvPr id="1" name=""/>
        <p:cNvGrpSpPr/>
        <p:nvPr/>
      </p:nvGrpSpPr>
      <p:grpSpPr>
        <a:xfrm>
          <a:off x="0" y="0"/>
          <a:ext cx="0" cy="0"/>
          <a:chOff x="0" y="0"/>
          <a:chExt cx="0" cy="0"/>
        </a:xfrm>
      </p:grpSpPr>
      <p:sp>
        <p:nvSpPr>
          <p:cNvPr id="14" name="TextBox 13"/>
          <p:cNvSpPr txBox="1"/>
          <p:nvPr/>
        </p:nvSpPr>
        <p:spPr>
          <a:xfrm>
            <a:off x="836612" y="786824"/>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r>
              <a:rPr lang="en-US" sz="8000" dirty="0">
                <a:solidFill>
                  <a:schemeClr val="accent1"/>
                </a:solidFill>
              </a:rPr>
              <a:t>“</a:t>
            </a:r>
          </a:p>
        </p:txBody>
      </p:sp>
      <p:sp>
        <p:nvSpPr>
          <p:cNvPr id="15" name="TextBox 14"/>
          <p:cNvSpPr txBox="1"/>
          <p:nvPr/>
        </p:nvSpPr>
        <p:spPr>
          <a:xfrm>
            <a:off x="10437812" y="2743200"/>
            <a:ext cx="609600" cy="584776"/>
          </a:xfrm>
          <a:prstGeom prst="rect">
            <a:avLst/>
          </a:prstGeom>
        </p:spPr>
        <p:txBody>
          <a:bodyPr vert="horz" lIns="91440" tIns="45720" rIns="91440" bIns="45720" rtlCol="0" anchor="ctr">
            <a:noAutofit/>
          </a:bodyPr>
          <a:lstStyle>
            <a:lvl1pPr>
              <a:spcBef>
                <a:spcPct val="0"/>
              </a:spcBef>
              <a:buNone/>
              <a:defRPr sz="3200" b="0" cap="all">
                <a:ln w="3175" cmpd="sng">
                  <a:noFill/>
                </a:ln>
                <a:effectLst>
                  <a:glow rad="38100">
                    <a:schemeClr val="bg1">
                      <a:lumMod val="65000"/>
                      <a:lumOff val="35000"/>
                      <a:alpha val="40000"/>
                    </a:schemeClr>
                  </a:glow>
                  <a:outerShdw blurRad="28575" dist="38100" dir="14040000" algn="tl" rotWithShape="0">
                    <a:srgbClr val="000000">
                      <a:alpha val="25000"/>
                    </a:srgbClr>
                  </a:outerShdw>
                </a:effectLst>
              </a:defRPr>
            </a:lvl1pPr>
            <a:lvl2pPr>
              <a:defRPr>
                <a:solidFill>
                  <a:schemeClr val="tx2"/>
                </a:solidFill>
              </a:defRPr>
            </a:lvl2pPr>
            <a:lvl3pPr>
              <a:defRPr>
                <a:solidFill>
                  <a:schemeClr val="tx2"/>
                </a:solidFill>
              </a:defRPr>
            </a:lvl3pPr>
            <a:lvl4pPr>
              <a:defRPr>
                <a:solidFill>
                  <a:schemeClr val="tx2"/>
                </a:solidFill>
              </a:defRPr>
            </a:lvl4pPr>
            <a:lvl5pPr>
              <a:defRPr>
                <a:solidFill>
                  <a:schemeClr val="tx2"/>
                </a:solidFill>
              </a:defRPr>
            </a:lvl5pPr>
            <a:lvl6pPr>
              <a:defRPr>
                <a:solidFill>
                  <a:schemeClr val="tx2"/>
                </a:solidFill>
              </a:defRPr>
            </a:lvl6pPr>
            <a:lvl7pPr>
              <a:defRPr>
                <a:solidFill>
                  <a:schemeClr val="tx2"/>
                </a:solidFill>
              </a:defRPr>
            </a:lvl7pPr>
            <a:lvl8pPr>
              <a:defRPr>
                <a:solidFill>
                  <a:schemeClr val="tx2"/>
                </a:solidFill>
              </a:defRPr>
            </a:lvl8pPr>
            <a:lvl9pPr>
              <a:defRPr>
                <a:solidFill>
                  <a:schemeClr val="tx2"/>
                </a:solidFill>
              </a:defRPr>
            </a:lvl9pPr>
          </a:lstStyle>
          <a:p>
            <a:pPr lvl="0" algn="r"/>
            <a:r>
              <a:rPr lang="en-US" sz="8000" dirty="0">
                <a:solidFill>
                  <a:schemeClr val="accent1"/>
                </a:solidFill>
              </a:rPr>
              <a:t>”</a:t>
            </a:r>
          </a:p>
        </p:txBody>
      </p:sp>
      <p:sp>
        <p:nvSpPr>
          <p:cNvPr id="2" name="Title 1"/>
          <p:cNvSpPr>
            <a:spLocks noGrp="1"/>
          </p:cNvSpPr>
          <p:nvPr>
            <p:ph type="title"/>
          </p:nvPr>
        </p:nvSpPr>
        <p:spPr>
          <a:xfrm>
            <a:off x="1446213" y="609601"/>
            <a:ext cx="9296398" cy="2743199"/>
          </a:xfrm>
        </p:spPr>
        <p:txBody>
          <a:bodyPr anchor="ctr">
            <a:normAutofit/>
          </a:bodyPr>
          <a:lstStyle>
            <a:lvl1pPr algn="l">
              <a:defRPr sz="3200" b="0" cap="all">
                <a:gradFill flip="none" rotWithShape="1">
                  <a:gsLst>
                    <a:gs pos="0">
                      <a:schemeClr val="tx1"/>
                    </a:gs>
                    <a:gs pos="100000">
                      <a:schemeClr val="tx1">
                        <a:lumMod val="75000"/>
                      </a:schemeClr>
                    </a:gs>
                  </a:gsLst>
                  <a:lin ang="5400000" scaled="0"/>
                  <a:tileRect/>
                </a:gradFill>
              </a:defRPr>
            </a:lvl1pPr>
          </a:lstStyle>
          <a:p>
            <a:r>
              <a:rPr lang="en-US"/>
              <a:t>Click to edit Master title style</a:t>
            </a:r>
            <a:endParaRPr lang="en-US" dirty="0"/>
          </a:p>
        </p:txBody>
      </p:sp>
      <p:sp>
        <p:nvSpPr>
          <p:cNvPr id="10" name="Text Placeholder 9"/>
          <p:cNvSpPr>
            <a:spLocks noGrp="1"/>
          </p:cNvSpPr>
          <p:nvPr>
            <p:ph type="body" sz="quarter" idx="13"/>
          </p:nvPr>
        </p:nvSpPr>
        <p:spPr>
          <a:xfrm>
            <a:off x="1141412" y="3886200"/>
            <a:ext cx="9906000" cy="889000"/>
          </a:xfrm>
        </p:spPr>
        <p:txBody>
          <a:bodyPr vert="horz" lIns="91440" tIns="45720" rIns="91440" bIns="45720" rtlCol="0" anchor="b">
            <a:normAutofit/>
          </a:bodyPr>
          <a:lstStyle>
            <a:lvl1pPr>
              <a:buNone/>
              <a:defRPr lang="en-US" sz="24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775200"/>
            <a:ext cx="9906000" cy="10160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2056E4-ACBA-C24A-87C7-30BA3D2E87E1}" type="datetimeFigureOut">
              <a:rPr lang="en-US" smtClean="0"/>
              <a:t>6/3/22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5A049E-A440-254B-BD1D-8A6791ABAB68}" type="slidenum">
              <a:rPr lang="en-US" smtClean="0"/>
              <a:t>‹#›</a:t>
            </a:fld>
            <a:endParaRPr lang="en-US"/>
          </a:p>
        </p:txBody>
      </p:sp>
    </p:spTree>
    <p:extLst>
      <p:ext uri="{BB962C8B-B14F-4D97-AF65-F5344CB8AC3E}">
        <p14:creationId xmlns:p14="http://schemas.microsoft.com/office/powerpoint/2010/main" val="27114091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True or False">
    <p:spTree>
      <p:nvGrpSpPr>
        <p:cNvPr id="1" name=""/>
        <p:cNvGrpSpPr/>
        <p:nvPr/>
      </p:nvGrpSpPr>
      <p:grpSpPr>
        <a:xfrm>
          <a:off x="0" y="0"/>
          <a:ext cx="0" cy="0"/>
          <a:chOff x="0" y="0"/>
          <a:chExt cx="0" cy="0"/>
        </a:xfrm>
      </p:grpSpPr>
      <p:sp>
        <p:nvSpPr>
          <p:cNvPr id="2" name="Title 1"/>
          <p:cNvSpPr>
            <a:spLocks noGrp="1"/>
          </p:cNvSpPr>
          <p:nvPr>
            <p:ph type="title"/>
          </p:nvPr>
        </p:nvSpPr>
        <p:spPr>
          <a:xfrm>
            <a:off x="1141412" y="609601"/>
            <a:ext cx="9905999" cy="2743199"/>
          </a:xfrm>
        </p:spPr>
        <p:txBody>
          <a:bodyPr vert="horz" lIns="91440" tIns="45720" rIns="91440" bIns="45720" rtlCol="0" anchor="ctr">
            <a:normAutofit/>
          </a:bodyPr>
          <a:lstStyle>
            <a:lvl1pPr>
              <a:defRPr lang="en-US" b="0" dirty="0"/>
            </a:lvl1pPr>
          </a:lstStyle>
          <a:p>
            <a:pPr marL="0" lvl="0"/>
            <a:r>
              <a:rPr lang="en-US"/>
              <a:t>Click to edit Master title style</a:t>
            </a:r>
            <a:endParaRPr lang="en-US" dirty="0"/>
          </a:p>
        </p:txBody>
      </p:sp>
      <p:sp>
        <p:nvSpPr>
          <p:cNvPr id="10" name="Text Placeholder 9"/>
          <p:cNvSpPr>
            <a:spLocks noGrp="1"/>
          </p:cNvSpPr>
          <p:nvPr>
            <p:ph type="body" sz="quarter" idx="13"/>
          </p:nvPr>
        </p:nvSpPr>
        <p:spPr>
          <a:xfrm>
            <a:off x="1141412" y="3505200"/>
            <a:ext cx="9906000" cy="838200"/>
          </a:xfrm>
        </p:spPr>
        <p:txBody>
          <a:bodyPr vert="horz" lIns="91440" tIns="45720" rIns="91440" bIns="45720" rtlCol="0" anchor="b">
            <a:normAutofit/>
          </a:bodyPr>
          <a:lstStyle>
            <a:lvl1pPr>
              <a:buNone/>
              <a:defRPr lang="en-US" sz="2800" b="0" cap="all" dirty="0">
                <a:ln w="3175" cmpd="sng">
                  <a:noFill/>
                </a:ln>
                <a:gradFill flip="none" rotWithShape="1">
                  <a:gsLst>
                    <a:gs pos="0">
                      <a:schemeClr val="tx1"/>
                    </a:gs>
                    <a:gs pos="100000">
                      <a:schemeClr val="tx1">
                        <a:lumMod val="75000"/>
                      </a:schemeClr>
                    </a:gs>
                  </a:gsLst>
                  <a:lin ang="5400000" scaled="0"/>
                  <a:tileRect/>
                </a:gradFill>
                <a:effectLst>
                  <a:glow rad="38100">
                    <a:schemeClr val="bg1">
                      <a:lumMod val="65000"/>
                      <a:lumOff val="35000"/>
                      <a:alpha val="40000"/>
                    </a:schemeClr>
                  </a:glow>
                  <a:outerShdw blurRad="28575" dist="38100" dir="14040000" algn="tl" rotWithShape="0">
                    <a:srgbClr val="000000">
                      <a:alpha val="25000"/>
                    </a:srgbClr>
                  </a:outerShdw>
                </a:effectLst>
              </a:defRPr>
            </a:lvl1pPr>
          </a:lstStyle>
          <a:p>
            <a:pPr marL="0" lvl="0">
              <a:spcBef>
                <a:spcPct val="0"/>
              </a:spcBef>
              <a:buNone/>
            </a:pPr>
            <a:r>
              <a:rPr lang="en-US"/>
              <a:t>Click to edit Master text styles</a:t>
            </a:r>
          </a:p>
        </p:txBody>
      </p:sp>
      <p:sp>
        <p:nvSpPr>
          <p:cNvPr id="3" name="Text Placeholder 2"/>
          <p:cNvSpPr>
            <a:spLocks noGrp="1"/>
          </p:cNvSpPr>
          <p:nvPr>
            <p:ph type="body" idx="1"/>
          </p:nvPr>
        </p:nvSpPr>
        <p:spPr>
          <a:xfrm>
            <a:off x="1141411" y="4343400"/>
            <a:ext cx="9906000" cy="1447800"/>
          </a:xfrm>
        </p:spPr>
        <p:txBody>
          <a:bodyPr anchor="t">
            <a:normAutofit/>
          </a:bodyPr>
          <a:lstStyle>
            <a:lvl1pPr marL="0" indent="0" algn="l">
              <a:buNone/>
              <a:defRPr sz="18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2056E4-ACBA-C24A-87C7-30BA3D2E87E1}" type="datetimeFigureOut">
              <a:rPr lang="en-US" smtClean="0"/>
              <a:t>6/3/22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5A049E-A440-254B-BD1D-8A6791ABAB68}" type="slidenum">
              <a:rPr lang="en-US" smtClean="0"/>
              <a:t>‹#›</a:t>
            </a:fld>
            <a:endParaRPr lang="en-US"/>
          </a:p>
        </p:txBody>
      </p:sp>
    </p:spTree>
    <p:extLst>
      <p:ext uri="{BB962C8B-B14F-4D97-AF65-F5344CB8AC3E}">
        <p14:creationId xmlns:p14="http://schemas.microsoft.com/office/powerpoint/2010/main" val="21909979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7" name="Title 1"/>
          <p:cNvSpPr>
            <a:spLocks noGrp="1"/>
          </p:cNvSpPr>
          <p:nvPr>
            <p:ph type="title"/>
          </p:nvPr>
        </p:nvSpPr>
        <p:spPr>
          <a:xfrm>
            <a:off x="1141413" y="609600"/>
            <a:ext cx="9905998" cy="19050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2056E4-ACBA-C24A-87C7-30BA3D2E87E1}" type="datetimeFigureOut">
              <a:rPr lang="en-US" smtClean="0"/>
              <a:t>6/3/22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5A049E-A440-254B-BD1D-8A6791ABAB68}" type="slidenum">
              <a:rPr lang="en-US" smtClean="0"/>
              <a:t>‹#›</a:t>
            </a:fld>
            <a:endParaRPr lang="en-US"/>
          </a:p>
        </p:txBody>
      </p:sp>
    </p:spTree>
    <p:extLst>
      <p:ext uri="{BB962C8B-B14F-4D97-AF65-F5344CB8AC3E}">
        <p14:creationId xmlns:p14="http://schemas.microsoft.com/office/powerpoint/2010/main" val="23181589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6898" y="609599"/>
            <a:ext cx="2210514" cy="5181601"/>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1141412" y="609600"/>
            <a:ext cx="7543800" cy="5181600"/>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CA2056E4-ACBA-C24A-87C7-30BA3D2E87E1}" type="datetimeFigureOut">
              <a:rPr lang="en-US" smtClean="0"/>
              <a:t>6/3/22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5A049E-A440-254B-BD1D-8A6791ABAB68}" type="slidenum">
              <a:rPr lang="en-US" smtClean="0"/>
              <a:t>‹#›</a:t>
            </a:fld>
            <a:endParaRPr lang="en-US"/>
          </a:p>
        </p:txBody>
      </p:sp>
    </p:spTree>
    <p:extLst>
      <p:ext uri="{BB962C8B-B14F-4D97-AF65-F5344CB8AC3E}">
        <p14:creationId xmlns:p14="http://schemas.microsoft.com/office/powerpoint/2010/main" val="4512145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4000" b="1"/>
            </a:lvl1pPr>
          </a:lstStyle>
          <a:p>
            <a:r>
              <a:rPr lang="en-US" dirty="0"/>
              <a:t>Click to edit Master title style</a:t>
            </a:r>
          </a:p>
        </p:txBody>
      </p:sp>
      <p:sp>
        <p:nvSpPr>
          <p:cNvPr id="3" name="Content Placeholder 2"/>
          <p:cNvSpPr>
            <a:spLocks noGrp="1"/>
          </p:cNvSpPr>
          <p:nvPr>
            <p:ph idx="1"/>
          </p:nvPr>
        </p:nvSpPr>
        <p:spPr/>
        <p:txBody>
          <a:bodyPr anchor="ctr">
            <a:normAutofit/>
          </a:bodyPr>
          <a:lstStyle>
            <a:lvl1pPr marL="458788" indent="-458788">
              <a:tabLst/>
              <a:defRPr sz="3200"/>
            </a:lvl1pPr>
            <a:lvl2pPr marL="917575" indent="-460375">
              <a:tabLst/>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10"/>
          </p:nvPr>
        </p:nvSpPr>
        <p:spPr/>
        <p:txBody>
          <a:bodyPr/>
          <a:lstStyle/>
          <a:p>
            <a:fld id="{CA2056E4-ACBA-C24A-87C7-30BA3D2E87E1}" type="datetimeFigureOut">
              <a:rPr lang="en-US" smtClean="0"/>
              <a:t>6/3/22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5A049E-A440-254B-BD1D-8A6791ABAB68}" type="slidenum">
              <a:rPr lang="en-US" smtClean="0"/>
              <a:t>‹#›</a:t>
            </a:fld>
            <a:endParaRPr lang="en-US"/>
          </a:p>
        </p:txBody>
      </p:sp>
    </p:spTree>
    <p:extLst>
      <p:ext uri="{BB962C8B-B14F-4D97-AF65-F5344CB8AC3E}">
        <p14:creationId xmlns:p14="http://schemas.microsoft.com/office/powerpoint/2010/main" val="300450054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751013" y="3308581"/>
            <a:ext cx="8686800" cy="1468800"/>
          </a:xfrm>
        </p:spPr>
        <p:txBody>
          <a:bodyPr anchor="b"/>
          <a:lstStyle>
            <a:lvl1pPr algn="r">
              <a:defRPr sz="4000" b="0" cap="all"/>
            </a:lvl1pPr>
          </a:lstStyle>
          <a:p>
            <a:r>
              <a:rPr lang="en-US"/>
              <a:t>Click to edit Master title style</a:t>
            </a:r>
            <a:endParaRPr lang="en-US" dirty="0"/>
          </a:p>
        </p:txBody>
      </p:sp>
      <p:sp>
        <p:nvSpPr>
          <p:cNvPr id="3" name="Text Placeholder 2"/>
          <p:cNvSpPr>
            <a:spLocks noGrp="1"/>
          </p:cNvSpPr>
          <p:nvPr>
            <p:ph type="body" idx="1"/>
          </p:nvPr>
        </p:nvSpPr>
        <p:spPr>
          <a:xfrm>
            <a:off x="1751011" y="4777381"/>
            <a:ext cx="8686801" cy="860400"/>
          </a:xfrm>
        </p:spPr>
        <p:txBody>
          <a:bodyPr anchor="t">
            <a:normAutofit/>
          </a:bodyPr>
          <a:lstStyle>
            <a:lvl1pPr marL="0" indent="0" algn="r">
              <a:buNone/>
              <a:defRPr sz="2000">
                <a:gradFill flip="none" rotWithShape="1">
                  <a:gsLst>
                    <a:gs pos="0">
                      <a:schemeClr val="tx1"/>
                    </a:gs>
                    <a:gs pos="100000">
                      <a:schemeClr val="tx1">
                        <a:lumMod val="75000"/>
                      </a:schemeClr>
                    </a:gs>
                  </a:gsLst>
                  <a:lin ang="5400000" scaled="0"/>
                  <a:tileRect/>
                </a:gra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A2056E4-ACBA-C24A-87C7-30BA3D2E87E1}" type="datetimeFigureOut">
              <a:rPr lang="en-US" smtClean="0"/>
              <a:t>6/3/22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3C5A049E-A440-254B-BD1D-8A6791ABAB68}" type="slidenum">
              <a:rPr lang="en-US" smtClean="0"/>
              <a:t>‹#›</a:t>
            </a:fld>
            <a:endParaRPr lang="en-US"/>
          </a:p>
        </p:txBody>
      </p:sp>
    </p:spTree>
    <p:extLst>
      <p:ext uri="{BB962C8B-B14F-4D97-AF65-F5344CB8AC3E}">
        <p14:creationId xmlns:p14="http://schemas.microsoft.com/office/powerpoint/2010/main" val="35168166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1141412" y="2666999"/>
            <a:ext cx="4876800" cy="3124201"/>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70612" y="2667000"/>
            <a:ext cx="4876800" cy="3124200"/>
          </a:xfrm>
        </p:spPr>
        <p:txBody>
          <a:bodyPr>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CA2056E4-ACBA-C24A-87C7-30BA3D2E87E1}" type="datetimeFigureOut">
              <a:rPr lang="en-US" smtClean="0"/>
              <a:t>6/3/22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5A049E-A440-254B-BD1D-8A6791ABAB68}" type="slidenum">
              <a:rPr lang="en-US" smtClean="0"/>
              <a:t>‹#›</a:t>
            </a:fld>
            <a:endParaRPr lang="en-US"/>
          </a:p>
        </p:txBody>
      </p:sp>
    </p:spTree>
    <p:extLst>
      <p:ext uri="{BB962C8B-B14F-4D97-AF65-F5344CB8AC3E}">
        <p14:creationId xmlns:p14="http://schemas.microsoft.com/office/powerpoint/2010/main" val="28480789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n-US" dirty="0"/>
          </a:p>
        </p:txBody>
      </p:sp>
      <p:sp>
        <p:nvSpPr>
          <p:cNvPr id="3" name="Text Placeholder 2"/>
          <p:cNvSpPr>
            <a:spLocks noGrp="1"/>
          </p:cNvSpPr>
          <p:nvPr>
            <p:ph type="body" idx="1"/>
          </p:nvPr>
        </p:nvSpPr>
        <p:spPr>
          <a:xfrm>
            <a:off x="1429280" y="2658533"/>
            <a:ext cx="4588931"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141412" y="3243262"/>
            <a:ext cx="4876800"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443133" y="2667000"/>
            <a:ext cx="4604280" cy="576262"/>
          </a:xfrm>
        </p:spPr>
        <p:txBody>
          <a:bodyPr anchor="b">
            <a:noAutofit/>
          </a:bodyPr>
          <a:lstStyle>
            <a:lvl1pPr marL="0" indent="0">
              <a:buNone/>
              <a:defRPr sz="28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0612" y="3243262"/>
            <a:ext cx="4876801" cy="2547937"/>
          </a:xfrm>
        </p:spPr>
        <p:txBody>
          <a:bodyPr anchor="t">
            <a:normAutofit/>
          </a:bodyPr>
          <a:lstStyle>
            <a:lvl1pPr>
              <a:defRPr sz="1800"/>
            </a:lvl1pPr>
            <a:lvl2pPr>
              <a:defRPr sz="1600"/>
            </a:lvl2pPr>
            <a:lvl3pPr>
              <a:defRPr sz="1400"/>
            </a:lvl3pPr>
            <a:lvl4pPr>
              <a:defRPr sz="1200"/>
            </a:lvl4pPr>
            <a:lvl5pPr>
              <a:defRPr sz="1200"/>
            </a:lvl5pPr>
            <a:lvl6pPr>
              <a:defRPr sz="1200"/>
            </a:lvl6pPr>
            <a:lvl7pPr>
              <a:defRPr sz="1200"/>
            </a:lvl7pPr>
            <a:lvl8pPr>
              <a:defRPr sz="1200"/>
            </a:lvl8pPr>
            <a:lvl9pPr>
              <a:defRPr sz="12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CA2056E4-ACBA-C24A-87C7-30BA3D2E87E1}" type="datetimeFigureOut">
              <a:rPr lang="en-US" smtClean="0"/>
              <a:t>6/3/22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3C5A049E-A440-254B-BD1D-8A6791ABAB68}" type="slidenum">
              <a:rPr lang="en-US" smtClean="0"/>
              <a:t>‹#›</a:t>
            </a:fld>
            <a:endParaRPr lang="en-US"/>
          </a:p>
        </p:txBody>
      </p:sp>
    </p:spTree>
    <p:extLst>
      <p:ext uri="{BB962C8B-B14F-4D97-AF65-F5344CB8AC3E}">
        <p14:creationId xmlns:p14="http://schemas.microsoft.com/office/powerpoint/2010/main" val="337592196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CA2056E4-ACBA-C24A-87C7-30BA3D2E87E1}" type="datetimeFigureOut">
              <a:rPr lang="en-US" smtClean="0"/>
              <a:t>6/3/22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3C5A049E-A440-254B-BD1D-8A6791ABAB68}" type="slidenum">
              <a:rPr lang="en-US" smtClean="0"/>
              <a:t>‹#›</a:t>
            </a:fld>
            <a:endParaRPr lang="en-US"/>
          </a:p>
        </p:txBody>
      </p:sp>
    </p:spTree>
    <p:extLst>
      <p:ext uri="{BB962C8B-B14F-4D97-AF65-F5344CB8AC3E}">
        <p14:creationId xmlns:p14="http://schemas.microsoft.com/office/powerpoint/2010/main" val="405470627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A2056E4-ACBA-C24A-87C7-30BA3D2E87E1}" type="datetimeFigureOut">
              <a:rPr lang="en-US" smtClean="0"/>
              <a:t>6/3/22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3C5A049E-A440-254B-BD1D-8A6791ABAB68}" type="slidenum">
              <a:rPr lang="en-US" smtClean="0"/>
              <a:t>‹#›</a:t>
            </a:fld>
            <a:endParaRPr lang="en-US"/>
          </a:p>
        </p:txBody>
      </p:sp>
    </p:spTree>
    <p:extLst>
      <p:ext uri="{BB962C8B-B14F-4D97-AF65-F5344CB8AC3E}">
        <p14:creationId xmlns:p14="http://schemas.microsoft.com/office/powerpoint/2010/main" val="117900837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3549121" cy="1371600"/>
          </a:xfrm>
        </p:spPr>
        <p:txBody>
          <a:bodyPr anchor="b">
            <a:normAutofit/>
          </a:bodyPr>
          <a:lstStyle>
            <a:lvl1pPr algn="l">
              <a:defRPr sz="2400" b="0"/>
            </a:lvl1pPr>
          </a:lstStyle>
          <a:p>
            <a:r>
              <a:rPr lang="en-US"/>
              <a:t>Click to edit Master title style</a:t>
            </a:r>
            <a:endParaRPr lang="en-US" dirty="0"/>
          </a:p>
        </p:txBody>
      </p:sp>
      <p:sp>
        <p:nvSpPr>
          <p:cNvPr id="3" name="Content Placeholder 2"/>
          <p:cNvSpPr>
            <a:spLocks noGrp="1"/>
          </p:cNvSpPr>
          <p:nvPr>
            <p:ph idx="1"/>
          </p:nvPr>
        </p:nvSpPr>
        <p:spPr>
          <a:xfrm>
            <a:off x="5103812" y="609601"/>
            <a:ext cx="5943601" cy="5181600"/>
          </a:xfrm>
        </p:spPr>
        <p:txBody>
          <a:bodyPr anchor="ctr">
            <a:normAutofit/>
          </a:bodyPr>
          <a:lstStyle>
            <a:lvl1pPr>
              <a:defRPr sz="2000"/>
            </a:lvl1pPr>
            <a:lvl2pPr>
              <a:defRPr sz="1800"/>
            </a:lvl2pPr>
            <a:lvl3pPr>
              <a:defRPr sz="1600"/>
            </a:lvl3pPr>
            <a:lvl4pPr>
              <a:defRPr sz="1400"/>
            </a:lvl4pPr>
            <a:lvl5pPr>
              <a:defRPr sz="1400"/>
            </a:lvl5pPr>
            <a:lvl6pPr>
              <a:defRPr sz="1400"/>
            </a:lvl6pPr>
            <a:lvl7pPr>
              <a:defRPr sz="1400"/>
            </a:lvl7pPr>
            <a:lvl8pPr>
              <a:defRPr sz="1400"/>
            </a:lvl8pPr>
            <a:lvl9pPr>
              <a:defRPr sz="14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1141411" y="2971800"/>
            <a:ext cx="3549121" cy="1828800"/>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CA2056E4-ACBA-C24A-87C7-30BA3D2E87E1}" type="datetimeFigureOut">
              <a:rPr lang="en-US" smtClean="0"/>
              <a:t>6/3/22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3C5A049E-A440-254B-BD1D-8A6791ABAB68}" type="slidenum">
              <a:rPr lang="en-US" smtClean="0"/>
              <a:t>‹#›</a:t>
            </a:fld>
            <a:endParaRPr lang="en-US"/>
          </a:p>
        </p:txBody>
      </p:sp>
    </p:spTree>
    <p:extLst>
      <p:ext uri="{BB962C8B-B14F-4D97-AF65-F5344CB8AC3E}">
        <p14:creationId xmlns:p14="http://schemas.microsoft.com/office/powerpoint/2010/main" val="13025965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141411" y="1600200"/>
            <a:ext cx="5334001" cy="1371600"/>
          </a:xfrm>
        </p:spPr>
        <p:txBody>
          <a:bodyPr anchor="b">
            <a:normAutofit/>
          </a:bodyPr>
          <a:lstStyle>
            <a:lvl1pPr algn="l">
              <a:defRPr sz="2800" b="0"/>
            </a:lvl1pPr>
          </a:lstStyle>
          <a:p>
            <a:r>
              <a:rPr lang="en-US"/>
              <a:t>Click to edit Master title style</a:t>
            </a:r>
            <a:endParaRPr lang="en-US" dirty="0"/>
          </a:p>
        </p:txBody>
      </p:sp>
      <p:sp>
        <p:nvSpPr>
          <p:cNvPr id="14" name="Picture Placeholder 2"/>
          <p:cNvSpPr>
            <a:spLocks noGrp="1" noChangeAspect="1"/>
          </p:cNvSpPr>
          <p:nvPr>
            <p:ph type="pic" idx="1"/>
          </p:nvPr>
        </p:nvSpPr>
        <p:spPr>
          <a:xfrm>
            <a:off x="7433733" y="-18288"/>
            <a:ext cx="3276599" cy="6903720"/>
          </a:xfrm>
          <a:ln w="38100">
            <a:gradFill flip="none" rotWithShape="1">
              <a:gsLst>
                <a:gs pos="0">
                  <a:schemeClr val="bg2"/>
                </a:gs>
                <a:gs pos="100000">
                  <a:schemeClr val="bg2">
                    <a:lumMod val="75000"/>
                  </a:schemeClr>
                </a:gs>
              </a:gsLst>
              <a:lin ang="5400000" scaled="0"/>
              <a:tileRect/>
            </a:gradFill>
          </a:ln>
          <a:effectLst>
            <a:innerShdw blurRad="57150" dist="38100" dir="1080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1141411" y="2971800"/>
            <a:ext cx="5334001" cy="1828800"/>
          </a:xfrm>
        </p:spPr>
        <p:txBody>
          <a:bodyPr>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6399212" y="5883275"/>
            <a:ext cx="914400" cy="365125"/>
          </a:xfrm>
        </p:spPr>
        <p:txBody>
          <a:bodyPr/>
          <a:lstStyle/>
          <a:p>
            <a:fld id="{CA2056E4-ACBA-C24A-87C7-30BA3D2E87E1}" type="datetimeFigureOut">
              <a:rPr lang="en-US" smtClean="0"/>
              <a:t>6/3/22</a:t>
            </a:fld>
            <a:endParaRPr lang="en-US"/>
          </a:p>
        </p:txBody>
      </p:sp>
      <p:sp>
        <p:nvSpPr>
          <p:cNvPr id="6" name="Footer Placeholder 5"/>
          <p:cNvSpPr>
            <a:spLocks noGrp="1"/>
          </p:cNvSpPr>
          <p:nvPr>
            <p:ph type="ftr" sz="quarter" idx="11"/>
          </p:nvPr>
        </p:nvSpPr>
        <p:spPr>
          <a:xfrm>
            <a:off x="1141412" y="5883275"/>
            <a:ext cx="5105400" cy="365125"/>
          </a:xfrm>
        </p:spPr>
        <p:txBody>
          <a:bodyPr/>
          <a:lstStyle/>
          <a:p>
            <a:endParaRPr lang="en-US"/>
          </a:p>
        </p:txBody>
      </p:sp>
      <p:sp>
        <p:nvSpPr>
          <p:cNvPr id="7" name="Slide Number Placeholder 6"/>
          <p:cNvSpPr>
            <a:spLocks noGrp="1"/>
          </p:cNvSpPr>
          <p:nvPr>
            <p:ph type="sldNum" sz="quarter" idx="12"/>
          </p:nvPr>
        </p:nvSpPr>
        <p:spPr>
          <a:xfrm>
            <a:off x="10742612" y="5883275"/>
            <a:ext cx="322567" cy="365125"/>
          </a:xfrm>
        </p:spPr>
        <p:txBody>
          <a:bodyPr/>
          <a:lstStyle/>
          <a:p>
            <a:fld id="{3C5A049E-A440-254B-BD1D-8A6791ABAB68}" type="slidenum">
              <a:rPr lang="en-US" smtClean="0"/>
              <a:t>‹#›</a:t>
            </a:fld>
            <a:endParaRPr lang="en-US"/>
          </a:p>
        </p:txBody>
      </p:sp>
    </p:spTree>
    <p:extLst>
      <p:ext uri="{BB962C8B-B14F-4D97-AF65-F5344CB8AC3E}">
        <p14:creationId xmlns:p14="http://schemas.microsoft.com/office/powerpoint/2010/main" val="28946535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141413" y="609600"/>
            <a:ext cx="9905998" cy="1905000"/>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1141413" y="2666999"/>
            <a:ext cx="9905998" cy="3124201"/>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8837612" y="5883275"/>
            <a:ext cx="1600200"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CA2056E4-ACBA-C24A-87C7-30BA3D2E87E1}" type="datetimeFigureOut">
              <a:rPr lang="en-US" smtClean="0"/>
              <a:t>6/3/22</a:t>
            </a:fld>
            <a:endParaRPr lang="en-US"/>
          </a:p>
        </p:txBody>
      </p:sp>
      <p:sp>
        <p:nvSpPr>
          <p:cNvPr id="5" name="Footer Placeholder 4"/>
          <p:cNvSpPr>
            <a:spLocks noGrp="1"/>
          </p:cNvSpPr>
          <p:nvPr>
            <p:ph type="ftr" sz="quarter" idx="3"/>
          </p:nvPr>
        </p:nvSpPr>
        <p:spPr>
          <a:xfrm>
            <a:off x="1141412" y="5883275"/>
            <a:ext cx="7543800" cy="365125"/>
          </a:xfrm>
          <a:prstGeom prst="rect">
            <a:avLst/>
          </a:prstGeom>
        </p:spPr>
        <p:txBody>
          <a:bodyPr vert="horz" lIns="91440" tIns="45720" rIns="91440" bIns="45720" rtlCol="0" anchor="ctr"/>
          <a:lstStyle>
            <a:lvl1pPr algn="l">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endParaRPr lang="en-US"/>
          </a:p>
        </p:txBody>
      </p:sp>
      <p:sp>
        <p:nvSpPr>
          <p:cNvPr id="6" name="Slide Number Placeholder 5"/>
          <p:cNvSpPr>
            <a:spLocks noGrp="1"/>
          </p:cNvSpPr>
          <p:nvPr>
            <p:ph type="sldNum" sz="quarter" idx="4"/>
          </p:nvPr>
        </p:nvSpPr>
        <p:spPr>
          <a:xfrm>
            <a:off x="10514012" y="5883275"/>
            <a:ext cx="551167" cy="365125"/>
          </a:xfrm>
          <a:prstGeom prst="rect">
            <a:avLst/>
          </a:prstGeom>
        </p:spPr>
        <p:txBody>
          <a:bodyPr vert="horz" lIns="91440" tIns="45720" rIns="91440" bIns="45720" rtlCol="0" anchor="ctr"/>
          <a:lstStyle>
            <a:lvl1pPr algn="r">
              <a:defRPr sz="900" b="1" i="0">
                <a:solidFill>
                  <a:schemeClr val="tx1">
                    <a:lumMod val="75000"/>
                  </a:schemeClr>
                </a:solidFill>
                <a:effectLst>
                  <a:outerShdw blurRad="50800" dist="38100" dir="2700000" algn="tl" rotWithShape="0">
                    <a:srgbClr val="000000">
                      <a:alpha val="43000"/>
                    </a:srgbClr>
                  </a:outerShdw>
                </a:effectLst>
                <a:latin typeface="+mn-lt"/>
              </a:defRPr>
            </a:lvl1pPr>
          </a:lstStyle>
          <a:p>
            <a:fld id="{3C5A049E-A440-254B-BD1D-8A6791ABAB68}" type="slidenum">
              <a:rPr lang="en-US" smtClean="0"/>
              <a:t>‹#›</a:t>
            </a:fld>
            <a:endParaRPr lang="en-US"/>
          </a:p>
        </p:txBody>
      </p:sp>
    </p:spTree>
    <p:extLst>
      <p:ext uri="{BB962C8B-B14F-4D97-AF65-F5344CB8AC3E}">
        <p14:creationId xmlns:p14="http://schemas.microsoft.com/office/powerpoint/2010/main" val="930709183"/>
      </p:ext>
    </p:extLst>
  </p:cSld>
  <p:clrMap bg1="dk1" tx1="lt1" bg2="dk2" tx2="lt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 id="2147483690" r:id="rId12"/>
    <p:sldLayoutId id="2147483691" r:id="rId13"/>
    <p:sldLayoutId id="2147483692" r:id="rId14"/>
    <p:sldLayoutId id="2147483693" r:id="rId15"/>
    <p:sldLayoutId id="2147483694" r:id="rId16"/>
    <p:sldLayoutId id="2147483695" r:id="rId17"/>
  </p:sldLayoutIdLst>
  <p:txStyles>
    <p:titleStyle>
      <a:lvl1pPr algn="l" defTabSz="457200" rtl="0" eaLnBrk="1" latinLnBrk="0" hangingPunct="1">
        <a:spcBef>
          <a:spcPct val="0"/>
        </a:spcBef>
        <a:buNone/>
        <a:defRPr sz="3200" kern="1200" cap="all">
          <a:ln w="3175" cmpd="sng">
            <a:noFill/>
          </a:ln>
          <a:gradFill flip="none" rotWithShape="1">
            <a:gsLst>
              <a:gs pos="0">
                <a:schemeClr val="tx1"/>
              </a:gs>
              <a:gs pos="100000">
                <a:schemeClr val="tx1">
                  <a:lumMod val="65000"/>
                </a:schemeClr>
              </a:gs>
            </a:gsLst>
            <a:lin ang="5580000" scaled="0"/>
            <a:tileRect/>
          </a:gradFill>
          <a:effectLst>
            <a:glow rad="38100">
              <a:schemeClr val="bg1">
                <a:lumMod val="65000"/>
                <a:lumOff val="35000"/>
                <a:alpha val="40000"/>
              </a:schemeClr>
            </a:glow>
            <a:outerShdw blurRad="28575" dist="38100" dir="14040000" algn="tl" rotWithShape="0">
              <a:srgbClr val="000000">
                <a:alpha val="25000"/>
              </a:srgbClr>
            </a:outerShdw>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tx1"/>
        </a:buClr>
        <a:buSzPct val="100000"/>
        <a:buFont typeface="Arial"/>
        <a:buChar char="•"/>
        <a:defRPr sz="20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1pPr>
      <a:lvl2pPr marL="742950" indent="-285750" algn="l" defTabSz="457200" rtl="0" eaLnBrk="1" latinLnBrk="0" hangingPunct="1">
        <a:spcBef>
          <a:spcPct val="20000"/>
        </a:spcBef>
        <a:spcAft>
          <a:spcPts val="600"/>
        </a:spcAft>
        <a:buClr>
          <a:schemeClr val="tx1"/>
        </a:buClr>
        <a:buSzPct val="100000"/>
        <a:buFont typeface="Arial"/>
        <a:buChar char="•"/>
        <a:defRPr sz="18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2pPr>
      <a:lvl3pPr marL="1200150" indent="-285750" algn="l" defTabSz="457200" rtl="0" eaLnBrk="1" latinLnBrk="0" hangingPunct="1">
        <a:spcBef>
          <a:spcPct val="20000"/>
        </a:spcBef>
        <a:spcAft>
          <a:spcPts val="600"/>
        </a:spcAft>
        <a:buClr>
          <a:schemeClr val="tx1"/>
        </a:buClr>
        <a:buSzPct val="100000"/>
        <a:buFont typeface="Arial"/>
        <a:buChar char="•"/>
        <a:defRPr sz="16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3pPr>
      <a:lvl4pPr marL="15430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4pPr>
      <a:lvl5pPr marL="2000250" indent="-171450" algn="l" defTabSz="457200" rtl="0" eaLnBrk="1" latinLnBrk="0" hangingPunct="1">
        <a:spcBef>
          <a:spcPct val="20000"/>
        </a:spcBef>
        <a:spcAft>
          <a:spcPts val="600"/>
        </a:spcAft>
        <a:buClr>
          <a:schemeClr val="tx1"/>
        </a:buClr>
        <a:buSzPct val="100000"/>
        <a:buFont typeface="Arial"/>
        <a:buChar char="•"/>
        <a:defRPr sz="14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5pPr>
      <a:lvl6pPr marL="25146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6pPr>
      <a:lvl7pPr marL="29718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7pPr>
      <a:lvl8pPr marL="34290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8pPr>
      <a:lvl9pPr marL="3886200" indent="-228600" algn="l" defTabSz="457200" rtl="0" eaLnBrk="1" latinLnBrk="0" hangingPunct="1">
        <a:spcBef>
          <a:spcPct val="20000"/>
        </a:spcBef>
        <a:spcAft>
          <a:spcPts val="600"/>
        </a:spcAft>
        <a:buClr>
          <a:schemeClr val="tx1"/>
        </a:buClr>
        <a:buSzPct val="100000"/>
        <a:buFont typeface="Arial"/>
        <a:buChar char="•"/>
        <a:defRPr sz="1200" kern="1200" cap="small">
          <a:gradFill flip="none" rotWithShape="1">
            <a:gsLst>
              <a:gs pos="0">
                <a:schemeClr val="tx1"/>
              </a:gs>
              <a:gs pos="100000">
                <a:schemeClr val="tx1">
                  <a:lumMod val="75000"/>
                </a:schemeClr>
              </a:gs>
            </a:gsLst>
            <a:lin ang="5580000" scaled="0"/>
            <a:tileRect/>
          </a:gradFill>
          <a:effectLst>
            <a:glow rad="38100">
              <a:schemeClr val="bg1">
                <a:lumMod val="50000"/>
                <a:lumOff val="50000"/>
                <a:alpha val="20000"/>
              </a:schemeClr>
            </a:glow>
            <a:outerShdw blurRad="44450" dist="12700" dir="13860000" algn="tl" rotWithShape="0">
              <a:srgbClr val="000000">
                <a:alpha val="20000"/>
              </a:srgbClr>
            </a:outerShdw>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8D62164E-4528-40DB-BC26-D6DDE216A0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solidFill>
            <a:srgbClr val="363D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0" name="Freeform: Shape 9">
            <a:extLst>
              <a:ext uri="{FF2B5EF4-FFF2-40B4-BE49-F238E27FC236}">
                <a16:creationId xmlns:a16="http://schemas.microsoft.com/office/drawing/2014/main" id="{F30007FA-C6A2-43A0-8045-7016AEF817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322895"/>
          </a:xfrm>
          <a:custGeom>
            <a:avLst/>
            <a:gdLst>
              <a:gd name="connsiteX0" fmla="*/ 0 w 12192000"/>
              <a:gd name="connsiteY0" fmla="*/ 0 h 5322895"/>
              <a:gd name="connsiteX1" fmla="*/ 12192000 w 12192000"/>
              <a:gd name="connsiteY1" fmla="*/ 0 h 5322895"/>
              <a:gd name="connsiteX2" fmla="*/ 12192000 w 12192000"/>
              <a:gd name="connsiteY2" fmla="*/ 213719 h 5322895"/>
              <a:gd name="connsiteX3" fmla="*/ 12192000 w 12192000"/>
              <a:gd name="connsiteY3" fmla="*/ 471948 h 5322895"/>
              <a:gd name="connsiteX4" fmla="*/ 12192000 w 12192000"/>
              <a:gd name="connsiteY4" fmla="*/ 3571886 h 5322895"/>
              <a:gd name="connsiteX5" fmla="*/ 12192000 w 12192000"/>
              <a:gd name="connsiteY5" fmla="*/ 3753332 h 5322895"/>
              <a:gd name="connsiteX6" fmla="*/ 12192000 w 12192000"/>
              <a:gd name="connsiteY6" fmla="*/ 4806077 h 5322895"/>
              <a:gd name="connsiteX7" fmla="*/ 11957522 w 12192000"/>
              <a:gd name="connsiteY7" fmla="*/ 4849979 h 5322895"/>
              <a:gd name="connsiteX8" fmla="*/ 11679973 w 12192000"/>
              <a:gd name="connsiteY8" fmla="*/ 4899723 h 5322895"/>
              <a:gd name="connsiteX9" fmla="*/ 11401197 w 12192000"/>
              <a:gd name="connsiteY9" fmla="*/ 4948416 h 5322895"/>
              <a:gd name="connsiteX10" fmla="*/ 11121192 w 12192000"/>
              <a:gd name="connsiteY10" fmla="*/ 4990102 h 5322895"/>
              <a:gd name="connsiteX11" fmla="*/ 10842416 w 12192000"/>
              <a:gd name="connsiteY11" fmla="*/ 5032139 h 5322895"/>
              <a:gd name="connsiteX12" fmla="*/ 10562411 w 12192000"/>
              <a:gd name="connsiteY12" fmla="*/ 5071374 h 5322895"/>
              <a:gd name="connsiteX13" fmla="*/ 10286091 w 12192000"/>
              <a:gd name="connsiteY13" fmla="*/ 5105003 h 5322895"/>
              <a:gd name="connsiteX14" fmla="*/ 10006086 w 12192000"/>
              <a:gd name="connsiteY14" fmla="*/ 5136881 h 5322895"/>
              <a:gd name="connsiteX15" fmla="*/ 9727310 w 12192000"/>
              <a:gd name="connsiteY15" fmla="*/ 5165957 h 5322895"/>
              <a:gd name="connsiteX16" fmla="*/ 9453445 w 12192000"/>
              <a:gd name="connsiteY16" fmla="*/ 5191179 h 5322895"/>
              <a:gd name="connsiteX17" fmla="*/ 9175897 w 12192000"/>
              <a:gd name="connsiteY17" fmla="*/ 5216401 h 5322895"/>
              <a:gd name="connsiteX18" fmla="*/ 8902033 w 12192000"/>
              <a:gd name="connsiteY18" fmla="*/ 5237420 h 5322895"/>
              <a:gd name="connsiteX19" fmla="*/ 8628169 w 12192000"/>
              <a:gd name="connsiteY19" fmla="*/ 5253884 h 5322895"/>
              <a:gd name="connsiteX20" fmla="*/ 8355533 w 12192000"/>
              <a:gd name="connsiteY20" fmla="*/ 5271050 h 5322895"/>
              <a:gd name="connsiteX21" fmla="*/ 8085353 w 12192000"/>
              <a:gd name="connsiteY21" fmla="*/ 5285412 h 5322895"/>
              <a:gd name="connsiteX22" fmla="*/ 7817629 w 12192000"/>
              <a:gd name="connsiteY22" fmla="*/ 5295571 h 5322895"/>
              <a:gd name="connsiteX23" fmla="*/ 7549905 w 12192000"/>
              <a:gd name="connsiteY23" fmla="*/ 5304329 h 5322895"/>
              <a:gd name="connsiteX24" fmla="*/ 7284638 w 12192000"/>
              <a:gd name="connsiteY24" fmla="*/ 5312736 h 5322895"/>
              <a:gd name="connsiteX25" fmla="*/ 7023055 w 12192000"/>
              <a:gd name="connsiteY25" fmla="*/ 5316590 h 5322895"/>
              <a:gd name="connsiteX26" fmla="*/ 6761472 w 12192000"/>
              <a:gd name="connsiteY26" fmla="*/ 5320793 h 5322895"/>
              <a:gd name="connsiteX27" fmla="*/ 6503573 w 12192000"/>
              <a:gd name="connsiteY27" fmla="*/ 5322895 h 5322895"/>
              <a:gd name="connsiteX28" fmla="*/ 6248130 w 12192000"/>
              <a:gd name="connsiteY28" fmla="*/ 5320793 h 5322895"/>
              <a:gd name="connsiteX29" fmla="*/ 5995144 w 12192000"/>
              <a:gd name="connsiteY29" fmla="*/ 5320793 h 5322895"/>
              <a:gd name="connsiteX30" fmla="*/ 5744613 w 12192000"/>
              <a:gd name="connsiteY30" fmla="*/ 5316590 h 5322895"/>
              <a:gd name="connsiteX31" fmla="*/ 5498995 w 12192000"/>
              <a:gd name="connsiteY31" fmla="*/ 5310284 h 5322895"/>
              <a:gd name="connsiteX32" fmla="*/ 5255834 w 12192000"/>
              <a:gd name="connsiteY32" fmla="*/ 5304329 h 5322895"/>
              <a:gd name="connsiteX33" fmla="*/ 5017584 w 12192000"/>
              <a:gd name="connsiteY33" fmla="*/ 5297673 h 5322895"/>
              <a:gd name="connsiteX34" fmla="*/ 4780562 w 12192000"/>
              <a:gd name="connsiteY34" fmla="*/ 5287514 h 5322895"/>
              <a:gd name="connsiteX35" fmla="*/ 4547227 w 12192000"/>
              <a:gd name="connsiteY35" fmla="*/ 5276654 h 5322895"/>
              <a:gd name="connsiteX36" fmla="*/ 4318800 w 12192000"/>
              <a:gd name="connsiteY36" fmla="*/ 5266846 h 5322895"/>
              <a:gd name="connsiteX37" fmla="*/ 3873004 w 12192000"/>
              <a:gd name="connsiteY37" fmla="*/ 5239171 h 5322895"/>
              <a:gd name="connsiteX38" fmla="*/ 3445628 w 12192000"/>
              <a:gd name="connsiteY38" fmla="*/ 5209746 h 5322895"/>
              <a:gd name="connsiteX39" fmla="*/ 3035446 w 12192000"/>
              <a:gd name="connsiteY39" fmla="*/ 5178918 h 5322895"/>
              <a:gd name="connsiteX40" fmla="*/ 2647370 w 12192000"/>
              <a:gd name="connsiteY40" fmla="*/ 5144939 h 5322895"/>
              <a:gd name="connsiteX41" fmla="*/ 2276487 w 12192000"/>
              <a:gd name="connsiteY41" fmla="*/ 5109557 h 5322895"/>
              <a:gd name="connsiteX42" fmla="*/ 1932621 w 12192000"/>
              <a:gd name="connsiteY42" fmla="*/ 5071374 h 5322895"/>
              <a:gd name="connsiteX43" fmla="*/ 1609634 w 12192000"/>
              <a:gd name="connsiteY43" fmla="*/ 5033891 h 5322895"/>
              <a:gd name="connsiteX44" fmla="*/ 1312435 w 12192000"/>
              <a:gd name="connsiteY44" fmla="*/ 4996408 h 5322895"/>
              <a:gd name="connsiteX45" fmla="*/ 1039799 w 12192000"/>
              <a:gd name="connsiteY45" fmla="*/ 4961027 h 5322895"/>
              <a:gd name="connsiteX46" fmla="*/ 797865 w 12192000"/>
              <a:gd name="connsiteY46" fmla="*/ 4927397 h 5322895"/>
              <a:gd name="connsiteX47" fmla="*/ 579265 w 12192000"/>
              <a:gd name="connsiteY47" fmla="*/ 4895519 h 5322895"/>
              <a:gd name="connsiteX48" fmla="*/ 395052 w 12192000"/>
              <a:gd name="connsiteY48" fmla="*/ 4868896 h 5322895"/>
              <a:gd name="connsiteX49" fmla="*/ 240312 w 12192000"/>
              <a:gd name="connsiteY49" fmla="*/ 4843673 h 5322895"/>
              <a:gd name="connsiteX50" fmla="*/ 27853 w 12192000"/>
              <a:gd name="connsiteY50" fmla="*/ 4807592 h 5322895"/>
              <a:gd name="connsiteX51" fmla="*/ 0 w 12192000"/>
              <a:gd name="connsiteY51" fmla="*/ 4802879 h 5322895"/>
              <a:gd name="connsiteX52" fmla="*/ 0 w 12192000"/>
              <a:gd name="connsiteY52" fmla="*/ 3753332 h 5322895"/>
              <a:gd name="connsiteX53" fmla="*/ 0 w 12192000"/>
              <a:gd name="connsiteY53" fmla="*/ 3571886 h 5322895"/>
              <a:gd name="connsiteX54" fmla="*/ 0 w 12192000"/>
              <a:gd name="connsiteY54" fmla="*/ 471948 h 5322895"/>
              <a:gd name="connsiteX55" fmla="*/ 0 w 12192000"/>
              <a:gd name="connsiteY55" fmla="*/ 213719 h 5322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0" h="5322895">
                <a:moveTo>
                  <a:pt x="0" y="0"/>
                </a:moveTo>
                <a:lnTo>
                  <a:pt x="12192000" y="0"/>
                </a:lnTo>
                <a:lnTo>
                  <a:pt x="12192000" y="213719"/>
                </a:lnTo>
                <a:lnTo>
                  <a:pt x="12192000" y="471948"/>
                </a:lnTo>
                <a:lnTo>
                  <a:pt x="12192000" y="3571886"/>
                </a:lnTo>
                <a:lnTo>
                  <a:pt x="12192000" y="3753332"/>
                </a:lnTo>
                <a:lnTo>
                  <a:pt x="12192000" y="4806077"/>
                </a:lnTo>
                <a:lnTo>
                  <a:pt x="11957522" y="4849979"/>
                </a:lnTo>
                <a:lnTo>
                  <a:pt x="11679973" y="4899723"/>
                </a:lnTo>
                <a:lnTo>
                  <a:pt x="11401197" y="4948416"/>
                </a:lnTo>
                <a:lnTo>
                  <a:pt x="11121192" y="4990102"/>
                </a:lnTo>
                <a:lnTo>
                  <a:pt x="10842416" y="5032139"/>
                </a:lnTo>
                <a:lnTo>
                  <a:pt x="10562411" y="5071374"/>
                </a:lnTo>
                <a:lnTo>
                  <a:pt x="10286091" y="5105003"/>
                </a:lnTo>
                <a:lnTo>
                  <a:pt x="10006086" y="5136881"/>
                </a:lnTo>
                <a:lnTo>
                  <a:pt x="9727310" y="5165957"/>
                </a:lnTo>
                <a:lnTo>
                  <a:pt x="9453445" y="5191179"/>
                </a:lnTo>
                <a:lnTo>
                  <a:pt x="9175897" y="5216401"/>
                </a:lnTo>
                <a:lnTo>
                  <a:pt x="8902033" y="5237420"/>
                </a:lnTo>
                <a:lnTo>
                  <a:pt x="8628169" y="5253884"/>
                </a:lnTo>
                <a:lnTo>
                  <a:pt x="8355533" y="5271050"/>
                </a:lnTo>
                <a:lnTo>
                  <a:pt x="8085353" y="5285412"/>
                </a:lnTo>
                <a:lnTo>
                  <a:pt x="7817629" y="5295571"/>
                </a:lnTo>
                <a:lnTo>
                  <a:pt x="7549905" y="5304329"/>
                </a:lnTo>
                <a:lnTo>
                  <a:pt x="7284638" y="5312736"/>
                </a:lnTo>
                <a:lnTo>
                  <a:pt x="7023055" y="5316590"/>
                </a:lnTo>
                <a:lnTo>
                  <a:pt x="6761472" y="5320793"/>
                </a:lnTo>
                <a:lnTo>
                  <a:pt x="6503573" y="5322895"/>
                </a:lnTo>
                <a:lnTo>
                  <a:pt x="6248130" y="5320793"/>
                </a:lnTo>
                <a:lnTo>
                  <a:pt x="5995144" y="5320793"/>
                </a:lnTo>
                <a:lnTo>
                  <a:pt x="5744613" y="5316590"/>
                </a:lnTo>
                <a:lnTo>
                  <a:pt x="5498995" y="5310284"/>
                </a:lnTo>
                <a:lnTo>
                  <a:pt x="5255834" y="5304329"/>
                </a:lnTo>
                <a:lnTo>
                  <a:pt x="5017584" y="5297673"/>
                </a:lnTo>
                <a:lnTo>
                  <a:pt x="4780562" y="5287514"/>
                </a:lnTo>
                <a:lnTo>
                  <a:pt x="4547227" y="5276654"/>
                </a:lnTo>
                <a:lnTo>
                  <a:pt x="4318800" y="5266846"/>
                </a:lnTo>
                <a:lnTo>
                  <a:pt x="3873004" y="5239171"/>
                </a:lnTo>
                <a:lnTo>
                  <a:pt x="3445628" y="5209746"/>
                </a:lnTo>
                <a:lnTo>
                  <a:pt x="3035446" y="5178918"/>
                </a:lnTo>
                <a:lnTo>
                  <a:pt x="2647370" y="5144939"/>
                </a:lnTo>
                <a:lnTo>
                  <a:pt x="2276487" y="5109557"/>
                </a:lnTo>
                <a:lnTo>
                  <a:pt x="1932621" y="5071374"/>
                </a:lnTo>
                <a:lnTo>
                  <a:pt x="1609634" y="5033891"/>
                </a:lnTo>
                <a:lnTo>
                  <a:pt x="1312435" y="4996408"/>
                </a:lnTo>
                <a:lnTo>
                  <a:pt x="1039799" y="4961027"/>
                </a:lnTo>
                <a:lnTo>
                  <a:pt x="797865" y="4927397"/>
                </a:lnTo>
                <a:lnTo>
                  <a:pt x="579265" y="4895519"/>
                </a:lnTo>
                <a:lnTo>
                  <a:pt x="395052" y="4868896"/>
                </a:lnTo>
                <a:lnTo>
                  <a:pt x="240312" y="4843673"/>
                </a:lnTo>
                <a:lnTo>
                  <a:pt x="27853" y="4807592"/>
                </a:lnTo>
                <a:lnTo>
                  <a:pt x="0" y="4802879"/>
                </a:lnTo>
                <a:lnTo>
                  <a:pt x="0" y="3753332"/>
                </a:lnTo>
                <a:lnTo>
                  <a:pt x="0" y="3571886"/>
                </a:lnTo>
                <a:lnTo>
                  <a:pt x="0" y="471948"/>
                </a:lnTo>
                <a:lnTo>
                  <a:pt x="0" y="213719"/>
                </a:lnTo>
                <a:close/>
              </a:path>
            </a:pathLst>
          </a:custGeom>
          <a:ln w="44450">
            <a:gradFill>
              <a:gsLst>
                <a:gs pos="0">
                  <a:schemeClr val="bg2">
                    <a:alpha val="65000"/>
                  </a:schemeClr>
                </a:gs>
                <a:gs pos="98000">
                  <a:schemeClr val="bg2">
                    <a:lumMod val="75000"/>
                    <a:alpha val="55000"/>
                  </a:schemeClr>
                </a:gs>
              </a:gsLst>
              <a:lin ang="5400000" scaled="1"/>
            </a:gradFill>
          </a:ln>
          <a:effectLst>
            <a:outerShdw blurRad="50800" dist="38100" dir="5400000" algn="t" rotWithShape="0">
              <a:prstClr val="black">
                <a:alpha val="60000"/>
              </a:prstClr>
            </a:outerShdw>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2" name="Title 1">
            <a:extLst>
              <a:ext uri="{FF2B5EF4-FFF2-40B4-BE49-F238E27FC236}">
                <a16:creationId xmlns:a16="http://schemas.microsoft.com/office/drawing/2014/main" id="{E3B66EB9-FE82-F082-FD57-FD935FD9CD07}"/>
              </a:ext>
            </a:extLst>
          </p:cNvPr>
          <p:cNvSpPr>
            <a:spLocks noGrp="1"/>
          </p:cNvSpPr>
          <p:nvPr>
            <p:ph type="ctrTitle"/>
          </p:nvPr>
        </p:nvSpPr>
        <p:spPr>
          <a:xfrm>
            <a:off x="1751012" y="865974"/>
            <a:ext cx="8676222" cy="3643822"/>
          </a:xfrm>
        </p:spPr>
        <p:txBody>
          <a:bodyPr anchor="ctr">
            <a:normAutofit/>
          </a:bodyPr>
          <a:lstStyle/>
          <a:p>
            <a:r>
              <a:rPr lang="en-US" sz="6600"/>
              <a:t>From faith to faith</a:t>
            </a:r>
          </a:p>
        </p:txBody>
      </p:sp>
      <p:sp>
        <p:nvSpPr>
          <p:cNvPr id="3" name="Subtitle 2">
            <a:extLst>
              <a:ext uri="{FF2B5EF4-FFF2-40B4-BE49-F238E27FC236}">
                <a16:creationId xmlns:a16="http://schemas.microsoft.com/office/drawing/2014/main" id="{97C6C8A9-7788-BF35-3566-BEFE63F66462}"/>
              </a:ext>
            </a:extLst>
          </p:cNvPr>
          <p:cNvSpPr>
            <a:spLocks noGrp="1"/>
          </p:cNvSpPr>
          <p:nvPr>
            <p:ph type="subTitle" idx="1"/>
          </p:nvPr>
        </p:nvSpPr>
        <p:spPr>
          <a:xfrm>
            <a:off x="1751012" y="5542383"/>
            <a:ext cx="8676222" cy="780357"/>
          </a:xfrm>
        </p:spPr>
        <p:txBody>
          <a:bodyPr>
            <a:normAutofit/>
          </a:bodyPr>
          <a:lstStyle/>
          <a:p>
            <a:r>
              <a:rPr lang="en-US" sz="4000" dirty="0">
                <a:solidFill>
                  <a:srgbClr val="E6E6E6"/>
                </a:solidFill>
              </a:rPr>
              <a:t>Romans 1:17</a:t>
            </a:r>
          </a:p>
        </p:txBody>
      </p:sp>
    </p:spTree>
    <p:extLst>
      <p:ext uri="{BB962C8B-B14F-4D97-AF65-F5344CB8AC3E}">
        <p14:creationId xmlns:p14="http://schemas.microsoft.com/office/powerpoint/2010/main" val="9361768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700"/>
                                        <p:tgtEl>
                                          <p:spTgt spid="3">
                                            <p:txEl>
                                              <p:pRg st="0" end="0"/>
                                            </p:txEl>
                                          </p:spTgt>
                                        </p:tgtEl>
                                      </p:cBhvr>
                                    </p:animEffect>
                                  </p:childTnLst>
                                </p:cTn>
                              </p:par>
                              <p:par>
                                <p:cTn id="8" presetID="10" presetClass="entr" presetSubtype="0" fill="hold" grpId="0" nodeType="withEffect">
                                  <p:stCondLst>
                                    <p:cond delay="500"/>
                                  </p:stCondLst>
                                  <p:iterate>
                                    <p:tmPct val="10000"/>
                                  </p:iterate>
                                  <p:childTnLst>
                                    <p:set>
                                      <p:cBhvr>
                                        <p:cTn id="9" dur="1" fill="hold">
                                          <p:stCondLst>
                                            <p:cond delay="0"/>
                                          </p:stCondLst>
                                        </p:cTn>
                                        <p:tgtEl>
                                          <p:spTgt spid="2"/>
                                        </p:tgtEl>
                                        <p:attrNameLst>
                                          <p:attrName>style.visibility</p:attrName>
                                        </p:attrNameLst>
                                      </p:cBhvr>
                                      <p:to>
                                        <p:strVal val="visible"/>
                                      </p:to>
                                    </p:set>
                                    <p:animEffect transition="in" filter="fade">
                                      <p:cBhvr>
                                        <p:cTn id="10"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BB71F-4848-6FAF-6274-DC3A784DF8D8}"/>
              </a:ext>
            </a:extLst>
          </p:cNvPr>
          <p:cNvSpPr>
            <a:spLocks noGrp="1"/>
          </p:cNvSpPr>
          <p:nvPr>
            <p:ph type="title"/>
          </p:nvPr>
        </p:nvSpPr>
        <p:spPr>
          <a:xfrm>
            <a:off x="78059" y="714375"/>
            <a:ext cx="4507856" cy="5076826"/>
          </a:xfrm>
        </p:spPr>
        <p:txBody>
          <a:bodyPr anchor="ctr">
            <a:normAutofit/>
          </a:bodyPr>
          <a:lstStyle/>
          <a:p>
            <a:pPr algn="ctr"/>
            <a:r>
              <a:rPr lang="en-US" sz="3600" dirty="0"/>
              <a:t>Transformation</a:t>
            </a:r>
            <a:br>
              <a:rPr lang="en-US" sz="3600" dirty="0"/>
            </a:br>
            <a:br>
              <a:rPr lang="en-US" sz="3600" dirty="0"/>
            </a:br>
            <a:r>
              <a:rPr lang="en-US" sz="3200" b="0" dirty="0"/>
              <a:t>the end result of  justification &amp; sanctification</a:t>
            </a:r>
            <a:endParaRPr lang="en-US" sz="3600" dirty="0"/>
          </a:p>
        </p:txBody>
      </p:sp>
      <p:sp>
        <p:nvSpPr>
          <p:cNvPr id="27" name="Rectangle 26">
            <a:extLst>
              <a:ext uri="{FF2B5EF4-FFF2-40B4-BE49-F238E27FC236}">
                <a16:creationId xmlns:a16="http://schemas.microsoft.com/office/drawing/2014/main" id="{375136A9-49F9-4DA0-A741-F065B0FA0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3356" y="0"/>
            <a:ext cx="7558643" cy="6858000"/>
          </a:xfrm>
          <a:prstGeom prst="rect">
            <a:avLst/>
          </a:prstGeom>
          <a:solidFill>
            <a:schemeClr val="bg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B912F6C7-0423-4B6F-AECE-710C848918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46539" y="3195797"/>
            <a:ext cx="6858000" cy="466406"/>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31" name="Straight Connector 30">
            <a:extLst>
              <a:ext uri="{FF2B5EF4-FFF2-40B4-BE49-F238E27FC236}">
                <a16:creationId xmlns:a16="http://schemas.microsoft.com/office/drawing/2014/main" id="{A7208205-03EE-4EC8-9C34-59270C1880D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2336" y="0"/>
            <a:ext cx="0" cy="685800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sp>
        <p:nvSpPr>
          <p:cNvPr id="22" name="Content Placeholder 2">
            <a:extLst>
              <a:ext uri="{FF2B5EF4-FFF2-40B4-BE49-F238E27FC236}">
                <a16:creationId xmlns:a16="http://schemas.microsoft.com/office/drawing/2014/main" id="{0E9B8893-DB0C-AA9E-78B0-7AAAC4C9CDEE}"/>
              </a:ext>
            </a:extLst>
          </p:cNvPr>
          <p:cNvSpPr>
            <a:spLocks noGrp="1"/>
          </p:cNvSpPr>
          <p:nvPr>
            <p:ph idx="1"/>
          </p:nvPr>
        </p:nvSpPr>
        <p:spPr>
          <a:xfrm>
            <a:off x="4968559" y="442680"/>
            <a:ext cx="6866602" cy="6058481"/>
          </a:xfrm>
        </p:spPr>
        <p:txBody>
          <a:bodyPr>
            <a:normAutofit/>
          </a:bodyPr>
          <a:lstStyle/>
          <a:p>
            <a:pPr>
              <a:spcAft>
                <a:spcPts val="2400"/>
              </a:spcAft>
            </a:pPr>
            <a:r>
              <a:rPr lang="en-US" dirty="0">
                <a:effectLst/>
              </a:rPr>
              <a:t>The goal of the gospel of reconciliation: live reconciled lives.  </a:t>
            </a:r>
            <a:r>
              <a:rPr lang="en-US" dirty="0">
                <a:solidFill>
                  <a:srgbClr val="F2C788"/>
                </a:solidFill>
                <a:effectLst/>
              </a:rPr>
              <a:t>2 Cor 5:20</a:t>
            </a:r>
            <a:endParaRPr lang="en-US" sz="2800" dirty="0">
              <a:solidFill>
                <a:srgbClr val="F2C788"/>
              </a:solidFill>
            </a:endParaRPr>
          </a:p>
          <a:p>
            <a:pPr>
              <a:spcAft>
                <a:spcPts val="2400"/>
              </a:spcAft>
            </a:pPr>
            <a:r>
              <a:rPr lang="en-US" dirty="0">
                <a:solidFill>
                  <a:schemeClr val="tx1"/>
                </a:solidFill>
              </a:rPr>
              <a:t>By faith we, who are reconciled through justification and sanctification, ought to live a life of transformation. </a:t>
            </a:r>
            <a:r>
              <a:rPr lang="en-US" dirty="0">
                <a:solidFill>
                  <a:srgbClr val="F2C788"/>
                </a:solidFill>
              </a:rPr>
              <a:t>Rom 12:2</a:t>
            </a:r>
          </a:p>
        </p:txBody>
      </p:sp>
    </p:spTree>
    <p:extLst>
      <p:ext uri="{BB962C8B-B14F-4D97-AF65-F5344CB8AC3E}">
        <p14:creationId xmlns:p14="http://schemas.microsoft.com/office/powerpoint/2010/main" val="323554866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62164E-4528-40DB-BC26-D6DDE216A0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solidFill>
            <a:srgbClr val="363D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F30007FA-C6A2-43A0-8045-7016AEF817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322895"/>
          </a:xfrm>
          <a:custGeom>
            <a:avLst/>
            <a:gdLst>
              <a:gd name="connsiteX0" fmla="*/ 0 w 12192000"/>
              <a:gd name="connsiteY0" fmla="*/ 0 h 5322895"/>
              <a:gd name="connsiteX1" fmla="*/ 12192000 w 12192000"/>
              <a:gd name="connsiteY1" fmla="*/ 0 h 5322895"/>
              <a:gd name="connsiteX2" fmla="*/ 12192000 w 12192000"/>
              <a:gd name="connsiteY2" fmla="*/ 213719 h 5322895"/>
              <a:gd name="connsiteX3" fmla="*/ 12192000 w 12192000"/>
              <a:gd name="connsiteY3" fmla="*/ 471948 h 5322895"/>
              <a:gd name="connsiteX4" fmla="*/ 12192000 w 12192000"/>
              <a:gd name="connsiteY4" fmla="*/ 3571886 h 5322895"/>
              <a:gd name="connsiteX5" fmla="*/ 12192000 w 12192000"/>
              <a:gd name="connsiteY5" fmla="*/ 3753332 h 5322895"/>
              <a:gd name="connsiteX6" fmla="*/ 12192000 w 12192000"/>
              <a:gd name="connsiteY6" fmla="*/ 4806077 h 5322895"/>
              <a:gd name="connsiteX7" fmla="*/ 11957522 w 12192000"/>
              <a:gd name="connsiteY7" fmla="*/ 4849979 h 5322895"/>
              <a:gd name="connsiteX8" fmla="*/ 11679973 w 12192000"/>
              <a:gd name="connsiteY8" fmla="*/ 4899723 h 5322895"/>
              <a:gd name="connsiteX9" fmla="*/ 11401197 w 12192000"/>
              <a:gd name="connsiteY9" fmla="*/ 4948416 h 5322895"/>
              <a:gd name="connsiteX10" fmla="*/ 11121192 w 12192000"/>
              <a:gd name="connsiteY10" fmla="*/ 4990102 h 5322895"/>
              <a:gd name="connsiteX11" fmla="*/ 10842416 w 12192000"/>
              <a:gd name="connsiteY11" fmla="*/ 5032139 h 5322895"/>
              <a:gd name="connsiteX12" fmla="*/ 10562411 w 12192000"/>
              <a:gd name="connsiteY12" fmla="*/ 5071374 h 5322895"/>
              <a:gd name="connsiteX13" fmla="*/ 10286091 w 12192000"/>
              <a:gd name="connsiteY13" fmla="*/ 5105003 h 5322895"/>
              <a:gd name="connsiteX14" fmla="*/ 10006086 w 12192000"/>
              <a:gd name="connsiteY14" fmla="*/ 5136881 h 5322895"/>
              <a:gd name="connsiteX15" fmla="*/ 9727310 w 12192000"/>
              <a:gd name="connsiteY15" fmla="*/ 5165957 h 5322895"/>
              <a:gd name="connsiteX16" fmla="*/ 9453445 w 12192000"/>
              <a:gd name="connsiteY16" fmla="*/ 5191179 h 5322895"/>
              <a:gd name="connsiteX17" fmla="*/ 9175897 w 12192000"/>
              <a:gd name="connsiteY17" fmla="*/ 5216401 h 5322895"/>
              <a:gd name="connsiteX18" fmla="*/ 8902033 w 12192000"/>
              <a:gd name="connsiteY18" fmla="*/ 5237420 h 5322895"/>
              <a:gd name="connsiteX19" fmla="*/ 8628169 w 12192000"/>
              <a:gd name="connsiteY19" fmla="*/ 5253884 h 5322895"/>
              <a:gd name="connsiteX20" fmla="*/ 8355533 w 12192000"/>
              <a:gd name="connsiteY20" fmla="*/ 5271050 h 5322895"/>
              <a:gd name="connsiteX21" fmla="*/ 8085353 w 12192000"/>
              <a:gd name="connsiteY21" fmla="*/ 5285412 h 5322895"/>
              <a:gd name="connsiteX22" fmla="*/ 7817629 w 12192000"/>
              <a:gd name="connsiteY22" fmla="*/ 5295571 h 5322895"/>
              <a:gd name="connsiteX23" fmla="*/ 7549905 w 12192000"/>
              <a:gd name="connsiteY23" fmla="*/ 5304329 h 5322895"/>
              <a:gd name="connsiteX24" fmla="*/ 7284638 w 12192000"/>
              <a:gd name="connsiteY24" fmla="*/ 5312736 h 5322895"/>
              <a:gd name="connsiteX25" fmla="*/ 7023055 w 12192000"/>
              <a:gd name="connsiteY25" fmla="*/ 5316590 h 5322895"/>
              <a:gd name="connsiteX26" fmla="*/ 6761472 w 12192000"/>
              <a:gd name="connsiteY26" fmla="*/ 5320793 h 5322895"/>
              <a:gd name="connsiteX27" fmla="*/ 6503573 w 12192000"/>
              <a:gd name="connsiteY27" fmla="*/ 5322895 h 5322895"/>
              <a:gd name="connsiteX28" fmla="*/ 6248130 w 12192000"/>
              <a:gd name="connsiteY28" fmla="*/ 5320793 h 5322895"/>
              <a:gd name="connsiteX29" fmla="*/ 5995144 w 12192000"/>
              <a:gd name="connsiteY29" fmla="*/ 5320793 h 5322895"/>
              <a:gd name="connsiteX30" fmla="*/ 5744613 w 12192000"/>
              <a:gd name="connsiteY30" fmla="*/ 5316590 h 5322895"/>
              <a:gd name="connsiteX31" fmla="*/ 5498995 w 12192000"/>
              <a:gd name="connsiteY31" fmla="*/ 5310284 h 5322895"/>
              <a:gd name="connsiteX32" fmla="*/ 5255834 w 12192000"/>
              <a:gd name="connsiteY32" fmla="*/ 5304329 h 5322895"/>
              <a:gd name="connsiteX33" fmla="*/ 5017584 w 12192000"/>
              <a:gd name="connsiteY33" fmla="*/ 5297673 h 5322895"/>
              <a:gd name="connsiteX34" fmla="*/ 4780562 w 12192000"/>
              <a:gd name="connsiteY34" fmla="*/ 5287514 h 5322895"/>
              <a:gd name="connsiteX35" fmla="*/ 4547227 w 12192000"/>
              <a:gd name="connsiteY35" fmla="*/ 5276654 h 5322895"/>
              <a:gd name="connsiteX36" fmla="*/ 4318800 w 12192000"/>
              <a:gd name="connsiteY36" fmla="*/ 5266846 h 5322895"/>
              <a:gd name="connsiteX37" fmla="*/ 3873004 w 12192000"/>
              <a:gd name="connsiteY37" fmla="*/ 5239171 h 5322895"/>
              <a:gd name="connsiteX38" fmla="*/ 3445628 w 12192000"/>
              <a:gd name="connsiteY38" fmla="*/ 5209746 h 5322895"/>
              <a:gd name="connsiteX39" fmla="*/ 3035446 w 12192000"/>
              <a:gd name="connsiteY39" fmla="*/ 5178918 h 5322895"/>
              <a:gd name="connsiteX40" fmla="*/ 2647370 w 12192000"/>
              <a:gd name="connsiteY40" fmla="*/ 5144939 h 5322895"/>
              <a:gd name="connsiteX41" fmla="*/ 2276487 w 12192000"/>
              <a:gd name="connsiteY41" fmla="*/ 5109557 h 5322895"/>
              <a:gd name="connsiteX42" fmla="*/ 1932621 w 12192000"/>
              <a:gd name="connsiteY42" fmla="*/ 5071374 h 5322895"/>
              <a:gd name="connsiteX43" fmla="*/ 1609634 w 12192000"/>
              <a:gd name="connsiteY43" fmla="*/ 5033891 h 5322895"/>
              <a:gd name="connsiteX44" fmla="*/ 1312435 w 12192000"/>
              <a:gd name="connsiteY44" fmla="*/ 4996408 h 5322895"/>
              <a:gd name="connsiteX45" fmla="*/ 1039799 w 12192000"/>
              <a:gd name="connsiteY45" fmla="*/ 4961027 h 5322895"/>
              <a:gd name="connsiteX46" fmla="*/ 797865 w 12192000"/>
              <a:gd name="connsiteY46" fmla="*/ 4927397 h 5322895"/>
              <a:gd name="connsiteX47" fmla="*/ 579265 w 12192000"/>
              <a:gd name="connsiteY47" fmla="*/ 4895519 h 5322895"/>
              <a:gd name="connsiteX48" fmla="*/ 395052 w 12192000"/>
              <a:gd name="connsiteY48" fmla="*/ 4868896 h 5322895"/>
              <a:gd name="connsiteX49" fmla="*/ 240312 w 12192000"/>
              <a:gd name="connsiteY49" fmla="*/ 4843673 h 5322895"/>
              <a:gd name="connsiteX50" fmla="*/ 27853 w 12192000"/>
              <a:gd name="connsiteY50" fmla="*/ 4807592 h 5322895"/>
              <a:gd name="connsiteX51" fmla="*/ 0 w 12192000"/>
              <a:gd name="connsiteY51" fmla="*/ 4802879 h 5322895"/>
              <a:gd name="connsiteX52" fmla="*/ 0 w 12192000"/>
              <a:gd name="connsiteY52" fmla="*/ 3753332 h 5322895"/>
              <a:gd name="connsiteX53" fmla="*/ 0 w 12192000"/>
              <a:gd name="connsiteY53" fmla="*/ 3571886 h 5322895"/>
              <a:gd name="connsiteX54" fmla="*/ 0 w 12192000"/>
              <a:gd name="connsiteY54" fmla="*/ 471948 h 5322895"/>
              <a:gd name="connsiteX55" fmla="*/ 0 w 12192000"/>
              <a:gd name="connsiteY55" fmla="*/ 213719 h 5322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0" h="5322895">
                <a:moveTo>
                  <a:pt x="0" y="0"/>
                </a:moveTo>
                <a:lnTo>
                  <a:pt x="12192000" y="0"/>
                </a:lnTo>
                <a:lnTo>
                  <a:pt x="12192000" y="213719"/>
                </a:lnTo>
                <a:lnTo>
                  <a:pt x="12192000" y="471948"/>
                </a:lnTo>
                <a:lnTo>
                  <a:pt x="12192000" y="3571886"/>
                </a:lnTo>
                <a:lnTo>
                  <a:pt x="12192000" y="3753332"/>
                </a:lnTo>
                <a:lnTo>
                  <a:pt x="12192000" y="4806077"/>
                </a:lnTo>
                <a:lnTo>
                  <a:pt x="11957522" y="4849979"/>
                </a:lnTo>
                <a:lnTo>
                  <a:pt x="11679973" y="4899723"/>
                </a:lnTo>
                <a:lnTo>
                  <a:pt x="11401197" y="4948416"/>
                </a:lnTo>
                <a:lnTo>
                  <a:pt x="11121192" y="4990102"/>
                </a:lnTo>
                <a:lnTo>
                  <a:pt x="10842416" y="5032139"/>
                </a:lnTo>
                <a:lnTo>
                  <a:pt x="10562411" y="5071374"/>
                </a:lnTo>
                <a:lnTo>
                  <a:pt x="10286091" y="5105003"/>
                </a:lnTo>
                <a:lnTo>
                  <a:pt x="10006086" y="5136881"/>
                </a:lnTo>
                <a:lnTo>
                  <a:pt x="9727310" y="5165957"/>
                </a:lnTo>
                <a:lnTo>
                  <a:pt x="9453445" y="5191179"/>
                </a:lnTo>
                <a:lnTo>
                  <a:pt x="9175897" y="5216401"/>
                </a:lnTo>
                <a:lnTo>
                  <a:pt x="8902033" y="5237420"/>
                </a:lnTo>
                <a:lnTo>
                  <a:pt x="8628169" y="5253884"/>
                </a:lnTo>
                <a:lnTo>
                  <a:pt x="8355533" y="5271050"/>
                </a:lnTo>
                <a:lnTo>
                  <a:pt x="8085353" y="5285412"/>
                </a:lnTo>
                <a:lnTo>
                  <a:pt x="7817629" y="5295571"/>
                </a:lnTo>
                <a:lnTo>
                  <a:pt x="7549905" y="5304329"/>
                </a:lnTo>
                <a:lnTo>
                  <a:pt x="7284638" y="5312736"/>
                </a:lnTo>
                <a:lnTo>
                  <a:pt x="7023055" y="5316590"/>
                </a:lnTo>
                <a:lnTo>
                  <a:pt x="6761472" y="5320793"/>
                </a:lnTo>
                <a:lnTo>
                  <a:pt x="6503573" y="5322895"/>
                </a:lnTo>
                <a:lnTo>
                  <a:pt x="6248130" y="5320793"/>
                </a:lnTo>
                <a:lnTo>
                  <a:pt x="5995144" y="5320793"/>
                </a:lnTo>
                <a:lnTo>
                  <a:pt x="5744613" y="5316590"/>
                </a:lnTo>
                <a:lnTo>
                  <a:pt x="5498995" y="5310284"/>
                </a:lnTo>
                <a:lnTo>
                  <a:pt x="5255834" y="5304329"/>
                </a:lnTo>
                <a:lnTo>
                  <a:pt x="5017584" y="5297673"/>
                </a:lnTo>
                <a:lnTo>
                  <a:pt x="4780562" y="5287514"/>
                </a:lnTo>
                <a:lnTo>
                  <a:pt x="4547227" y="5276654"/>
                </a:lnTo>
                <a:lnTo>
                  <a:pt x="4318800" y="5266846"/>
                </a:lnTo>
                <a:lnTo>
                  <a:pt x="3873004" y="5239171"/>
                </a:lnTo>
                <a:lnTo>
                  <a:pt x="3445628" y="5209746"/>
                </a:lnTo>
                <a:lnTo>
                  <a:pt x="3035446" y="5178918"/>
                </a:lnTo>
                <a:lnTo>
                  <a:pt x="2647370" y="5144939"/>
                </a:lnTo>
                <a:lnTo>
                  <a:pt x="2276487" y="5109557"/>
                </a:lnTo>
                <a:lnTo>
                  <a:pt x="1932621" y="5071374"/>
                </a:lnTo>
                <a:lnTo>
                  <a:pt x="1609634" y="5033891"/>
                </a:lnTo>
                <a:lnTo>
                  <a:pt x="1312435" y="4996408"/>
                </a:lnTo>
                <a:lnTo>
                  <a:pt x="1039799" y="4961027"/>
                </a:lnTo>
                <a:lnTo>
                  <a:pt x="797865" y="4927397"/>
                </a:lnTo>
                <a:lnTo>
                  <a:pt x="579265" y="4895519"/>
                </a:lnTo>
                <a:lnTo>
                  <a:pt x="395052" y="4868896"/>
                </a:lnTo>
                <a:lnTo>
                  <a:pt x="240312" y="4843673"/>
                </a:lnTo>
                <a:lnTo>
                  <a:pt x="27853" y="4807592"/>
                </a:lnTo>
                <a:lnTo>
                  <a:pt x="0" y="4802879"/>
                </a:lnTo>
                <a:lnTo>
                  <a:pt x="0" y="3753332"/>
                </a:lnTo>
                <a:lnTo>
                  <a:pt x="0" y="3571886"/>
                </a:lnTo>
                <a:lnTo>
                  <a:pt x="0" y="471948"/>
                </a:lnTo>
                <a:lnTo>
                  <a:pt x="0" y="213719"/>
                </a:lnTo>
                <a:close/>
              </a:path>
            </a:pathLst>
          </a:custGeom>
          <a:ln w="44450">
            <a:gradFill>
              <a:gsLst>
                <a:gs pos="0">
                  <a:schemeClr val="bg2">
                    <a:alpha val="65000"/>
                  </a:schemeClr>
                </a:gs>
                <a:gs pos="98000">
                  <a:schemeClr val="bg2">
                    <a:lumMod val="75000"/>
                    <a:alpha val="55000"/>
                  </a:schemeClr>
                </a:gs>
              </a:gsLst>
              <a:lin ang="5400000" scaled="1"/>
            </a:gradFill>
          </a:ln>
          <a:effectLst>
            <a:outerShdw blurRad="50800" dist="38100" dir="5400000" algn="t" rotWithShape="0">
              <a:prstClr val="black">
                <a:alpha val="60000"/>
              </a:prstClr>
            </a:outerShdw>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4" name="Title 3">
            <a:extLst>
              <a:ext uri="{FF2B5EF4-FFF2-40B4-BE49-F238E27FC236}">
                <a16:creationId xmlns:a16="http://schemas.microsoft.com/office/drawing/2014/main" id="{D83607F3-A4E5-B799-477F-0264825B9AB6}"/>
              </a:ext>
            </a:extLst>
          </p:cNvPr>
          <p:cNvSpPr>
            <a:spLocks noGrp="1"/>
          </p:cNvSpPr>
          <p:nvPr>
            <p:ph type="title"/>
          </p:nvPr>
        </p:nvSpPr>
        <p:spPr>
          <a:xfrm>
            <a:off x="1751012" y="865974"/>
            <a:ext cx="8676222" cy="3643822"/>
          </a:xfrm>
        </p:spPr>
        <p:txBody>
          <a:bodyPr vert="horz" lIns="91440" tIns="45720" rIns="91440" bIns="45720" rtlCol="0" anchor="ctr">
            <a:normAutofit/>
          </a:bodyPr>
          <a:lstStyle/>
          <a:p>
            <a:pPr algn="ctr"/>
            <a:r>
              <a:rPr lang="en-US" sz="6600" dirty="0">
                <a:solidFill>
                  <a:schemeClr val="accent3"/>
                </a:solidFill>
                <a:effectLst>
                  <a:glow rad="38100">
                    <a:schemeClr val="bg1">
                      <a:lumMod val="65000"/>
                      <a:lumOff val="35000"/>
                      <a:alpha val="50000"/>
                    </a:schemeClr>
                  </a:glow>
                  <a:outerShdw blurRad="28575" dist="31750" dir="13200000" algn="tl" rotWithShape="0">
                    <a:srgbClr val="000000">
                      <a:alpha val="25000"/>
                    </a:srgbClr>
                  </a:outerShdw>
                </a:effectLst>
              </a:rPr>
              <a:t>Transformed</a:t>
            </a:r>
            <a:br>
              <a:rPr lang="en-US" sz="6600" dirty="0">
                <a:effectLst>
                  <a:glow rad="38100">
                    <a:schemeClr val="bg1">
                      <a:lumMod val="65000"/>
                      <a:lumOff val="35000"/>
                      <a:alpha val="50000"/>
                    </a:schemeClr>
                  </a:glow>
                  <a:outerShdw blurRad="28575" dist="31750" dir="13200000" algn="tl" rotWithShape="0">
                    <a:srgbClr val="000000">
                      <a:alpha val="25000"/>
                    </a:srgbClr>
                  </a:outerShdw>
                </a:effectLst>
              </a:rPr>
            </a:br>
            <a:r>
              <a:rPr lang="en-US" sz="6600" dirty="0">
                <a:effectLst>
                  <a:glow rad="38100">
                    <a:schemeClr val="bg1">
                      <a:lumMod val="65000"/>
                      <a:lumOff val="35000"/>
                      <a:alpha val="50000"/>
                    </a:schemeClr>
                  </a:glow>
                  <a:outerShdw blurRad="28575" dist="31750" dir="13200000" algn="tl" rotWithShape="0">
                    <a:srgbClr val="000000">
                      <a:alpha val="25000"/>
                    </a:srgbClr>
                  </a:outerShdw>
                </a:effectLst>
              </a:rPr>
              <a:t>to be disciples</a:t>
            </a:r>
          </a:p>
        </p:txBody>
      </p:sp>
      <p:sp>
        <p:nvSpPr>
          <p:cNvPr id="5" name="Text Placeholder 4">
            <a:extLst>
              <a:ext uri="{FF2B5EF4-FFF2-40B4-BE49-F238E27FC236}">
                <a16:creationId xmlns:a16="http://schemas.microsoft.com/office/drawing/2014/main" id="{C8422D99-E764-9B9A-AC16-7CDD5D21D4E8}"/>
              </a:ext>
            </a:extLst>
          </p:cNvPr>
          <p:cNvSpPr>
            <a:spLocks noGrp="1"/>
          </p:cNvSpPr>
          <p:nvPr>
            <p:ph type="body" idx="1"/>
          </p:nvPr>
        </p:nvSpPr>
        <p:spPr>
          <a:xfrm>
            <a:off x="836341" y="5542384"/>
            <a:ext cx="10181064" cy="836114"/>
          </a:xfrm>
        </p:spPr>
        <p:txBody>
          <a:bodyPr vert="horz" lIns="91440" tIns="45720" rIns="91440" bIns="45720" rtlCol="0" anchor="t">
            <a:normAutofit/>
          </a:bodyPr>
          <a:lstStyle/>
          <a:p>
            <a:pPr algn="ctr"/>
            <a:r>
              <a:rPr lang="en-US" sz="3600" dirty="0">
                <a:solidFill>
                  <a:srgbClr val="E6E6E6"/>
                </a:solidFill>
              </a:rPr>
              <a:t>disciples making disciples</a:t>
            </a:r>
          </a:p>
        </p:txBody>
      </p:sp>
      <p:sp>
        <p:nvSpPr>
          <p:cNvPr id="6" name="TextBox 5">
            <a:extLst>
              <a:ext uri="{FF2B5EF4-FFF2-40B4-BE49-F238E27FC236}">
                <a16:creationId xmlns:a16="http://schemas.microsoft.com/office/drawing/2014/main" id="{BC66DBDC-B4A0-B514-C824-12BCD3D7C036}"/>
              </a:ext>
            </a:extLst>
          </p:cNvPr>
          <p:cNvSpPr txBox="1"/>
          <p:nvPr/>
        </p:nvSpPr>
        <p:spPr>
          <a:xfrm>
            <a:off x="3215267" y="4685484"/>
            <a:ext cx="5761466" cy="584775"/>
          </a:xfrm>
          <a:prstGeom prst="rect">
            <a:avLst/>
          </a:prstGeom>
          <a:noFill/>
        </p:spPr>
        <p:txBody>
          <a:bodyPr wrap="square" rtlCol="0">
            <a:spAutoFit/>
          </a:bodyPr>
          <a:lstStyle/>
          <a:p>
            <a:pPr algn="ctr"/>
            <a:r>
              <a:rPr lang="en-US" sz="3200" dirty="0">
                <a:solidFill>
                  <a:schemeClr val="accent3"/>
                </a:solidFill>
              </a:rPr>
              <a:t>Matthew 28:19-20</a:t>
            </a:r>
          </a:p>
        </p:txBody>
      </p:sp>
      <p:sp>
        <p:nvSpPr>
          <p:cNvPr id="2" name="TextBox 1">
            <a:extLst>
              <a:ext uri="{FF2B5EF4-FFF2-40B4-BE49-F238E27FC236}">
                <a16:creationId xmlns:a16="http://schemas.microsoft.com/office/drawing/2014/main" id="{B79B1372-956F-01BD-533D-F0B4574DAF82}"/>
              </a:ext>
            </a:extLst>
          </p:cNvPr>
          <p:cNvSpPr txBox="1"/>
          <p:nvPr/>
        </p:nvSpPr>
        <p:spPr>
          <a:xfrm rot="21190797">
            <a:off x="393204" y="623452"/>
            <a:ext cx="2111088" cy="523220"/>
          </a:xfrm>
          <a:prstGeom prst="rect">
            <a:avLst/>
          </a:prstGeom>
          <a:noFill/>
        </p:spPr>
        <p:txBody>
          <a:bodyPr wrap="square" rtlCol="0">
            <a:spAutoFit/>
          </a:bodyPr>
          <a:lstStyle/>
          <a:p>
            <a:r>
              <a:rPr lang="en-US" sz="2800" b="1" dirty="0"/>
              <a:t>Next Week</a:t>
            </a:r>
          </a:p>
        </p:txBody>
      </p:sp>
      <p:cxnSp>
        <p:nvCxnSpPr>
          <p:cNvPr id="13" name="Curved Connector 12">
            <a:extLst>
              <a:ext uri="{FF2B5EF4-FFF2-40B4-BE49-F238E27FC236}">
                <a16:creationId xmlns:a16="http://schemas.microsoft.com/office/drawing/2014/main" id="{99B75F07-6633-3446-CFAE-B096B1176DEF}"/>
              </a:ext>
            </a:extLst>
          </p:cNvPr>
          <p:cNvCxnSpPr>
            <a:cxnSpLocks/>
          </p:cNvCxnSpPr>
          <p:nvPr/>
        </p:nvCxnSpPr>
        <p:spPr>
          <a:xfrm rot="16200000" flipH="1">
            <a:off x="-49397" y="2768313"/>
            <a:ext cx="4658730" cy="1662441"/>
          </a:xfrm>
          <a:prstGeom prst="curvedConnector3">
            <a:avLst>
              <a:gd name="adj1" fmla="val 100027"/>
            </a:avLst>
          </a:prstGeom>
          <a:ln w="76200" cap="flat" cmpd="sng" algn="ctr">
            <a:solidFill>
              <a:schemeClr val="accent4"/>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extLst>
      <p:ext uri="{BB962C8B-B14F-4D97-AF65-F5344CB8AC3E}">
        <p14:creationId xmlns:p14="http://schemas.microsoft.com/office/powerpoint/2010/main" val="302120028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62164E-4528-40DB-BC26-D6DDE216A0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solidFill>
            <a:srgbClr val="363D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F30007FA-C6A2-43A0-8045-7016AEF817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322895"/>
          </a:xfrm>
          <a:custGeom>
            <a:avLst/>
            <a:gdLst>
              <a:gd name="connsiteX0" fmla="*/ 0 w 12192000"/>
              <a:gd name="connsiteY0" fmla="*/ 0 h 5322895"/>
              <a:gd name="connsiteX1" fmla="*/ 12192000 w 12192000"/>
              <a:gd name="connsiteY1" fmla="*/ 0 h 5322895"/>
              <a:gd name="connsiteX2" fmla="*/ 12192000 w 12192000"/>
              <a:gd name="connsiteY2" fmla="*/ 213719 h 5322895"/>
              <a:gd name="connsiteX3" fmla="*/ 12192000 w 12192000"/>
              <a:gd name="connsiteY3" fmla="*/ 471948 h 5322895"/>
              <a:gd name="connsiteX4" fmla="*/ 12192000 w 12192000"/>
              <a:gd name="connsiteY4" fmla="*/ 3571886 h 5322895"/>
              <a:gd name="connsiteX5" fmla="*/ 12192000 w 12192000"/>
              <a:gd name="connsiteY5" fmla="*/ 3753332 h 5322895"/>
              <a:gd name="connsiteX6" fmla="*/ 12192000 w 12192000"/>
              <a:gd name="connsiteY6" fmla="*/ 4806077 h 5322895"/>
              <a:gd name="connsiteX7" fmla="*/ 11957522 w 12192000"/>
              <a:gd name="connsiteY7" fmla="*/ 4849979 h 5322895"/>
              <a:gd name="connsiteX8" fmla="*/ 11679973 w 12192000"/>
              <a:gd name="connsiteY8" fmla="*/ 4899723 h 5322895"/>
              <a:gd name="connsiteX9" fmla="*/ 11401197 w 12192000"/>
              <a:gd name="connsiteY9" fmla="*/ 4948416 h 5322895"/>
              <a:gd name="connsiteX10" fmla="*/ 11121192 w 12192000"/>
              <a:gd name="connsiteY10" fmla="*/ 4990102 h 5322895"/>
              <a:gd name="connsiteX11" fmla="*/ 10842416 w 12192000"/>
              <a:gd name="connsiteY11" fmla="*/ 5032139 h 5322895"/>
              <a:gd name="connsiteX12" fmla="*/ 10562411 w 12192000"/>
              <a:gd name="connsiteY12" fmla="*/ 5071374 h 5322895"/>
              <a:gd name="connsiteX13" fmla="*/ 10286091 w 12192000"/>
              <a:gd name="connsiteY13" fmla="*/ 5105003 h 5322895"/>
              <a:gd name="connsiteX14" fmla="*/ 10006086 w 12192000"/>
              <a:gd name="connsiteY14" fmla="*/ 5136881 h 5322895"/>
              <a:gd name="connsiteX15" fmla="*/ 9727310 w 12192000"/>
              <a:gd name="connsiteY15" fmla="*/ 5165957 h 5322895"/>
              <a:gd name="connsiteX16" fmla="*/ 9453445 w 12192000"/>
              <a:gd name="connsiteY16" fmla="*/ 5191179 h 5322895"/>
              <a:gd name="connsiteX17" fmla="*/ 9175897 w 12192000"/>
              <a:gd name="connsiteY17" fmla="*/ 5216401 h 5322895"/>
              <a:gd name="connsiteX18" fmla="*/ 8902033 w 12192000"/>
              <a:gd name="connsiteY18" fmla="*/ 5237420 h 5322895"/>
              <a:gd name="connsiteX19" fmla="*/ 8628169 w 12192000"/>
              <a:gd name="connsiteY19" fmla="*/ 5253884 h 5322895"/>
              <a:gd name="connsiteX20" fmla="*/ 8355533 w 12192000"/>
              <a:gd name="connsiteY20" fmla="*/ 5271050 h 5322895"/>
              <a:gd name="connsiteX21" fmla="*/ 8085353 w 12192000"/>
              <a:gd name="connsiteY21" fmla="*/ 5285412 h 5322895"/>
              <a:gd name="connsiteX22" fmla="*/ 7817629 w 12192000"/>
              <a:gd name="connsiteY22" fmla="*/ 5295571 h 5322895"/>
              <a:gd name="connsiteX23" fmla="*/ 7549905 w 12192000"/>
              <a:gd name="connsiteY23" fmla="*/ 5304329 h 5322895"/>
              <a:gd name="connsiteX24" fmla="*/ 7284638 w 12192000"/>
              <a:gd name="connsiteY24" fmla="*/ 5312736 h 5322895"/>
              <a:gd name="connsiteX25" fmla="*/ 7023055 w 12192000"/>
              <a:gd name="connsiteY25" fmla="*/ 5316590 h 5322895"/>
              <a:gd name="connsiteX26" fmla="*/ 6761472 w 12192000"/>
              <a:gd name="connsiteY26" fmla="*/ 5320793 h 5322895"/>
              <a:gd name="connsiteX27" fmla="*/ 6503573 w 12192000"/>
              <a:gd name="connsiteY27" fmla="*/ 5322895 h 5322895"/>
              <a:gd name="connsiteX28" fmla="*/ 6248130 w 12192000"/>
              <a:gd name="connsiteY28" fmla="*/ 5320793 h 5322895"/>
              <a:gd name="connsiteX29" fmla="*/ 5995144 w 12192000"/>
              <a:gd name="connsiteY29" fmla="*/ 5320793 h 5322895"/>
              <a:gd name="connsiteX30" fmla="*/ 5744613 w 12192000"/>
              <a:gd name="connsiteY30" fmla="*/ 5316590 h 5322895"/>
              <a:gd name="connsiteX31" fmla="*/ 5498995 w 12192000"/>
              <a:gd name="connsiteY31" fmla="*/ 5310284 h 5322895"/>
              <a:gd name="connsiteX32" fmla="*/ 5255834 w 12192000"/>
              <a:gd name="connsiteY32" fmla="*/ 5304329 h 5322895"/>
              <a:gd name="connsiteX33" fmla="*/ 5017584 w 12192000"/>
              <a:gd name="connsiteY33" fmla="*/ 5297673 h 5322895"/>
              <a:gd name="connsiteX34" fmla="*/ 4780562 w 12192000"/>
              <a:gd name="connsiteY34" fmla="*/ 5287514 h 5322895"/>
              <a:gd name="connsiteX35" fmla="*/ 4547227 w 12192000"/>
              <a:gd name="connsiteY35" fmla="*/ 5276654 h 5322895"/>
              <a:gd name="connsiteX36" fmla="*/ 4318800 w 12192000"/>
              <a:gd name="connsiteY36" fmla="*/ 5266846 h 5322895"/>
              <a:gd name="connsiteX37" fmla="*/ 3873004 w 12192000"/>
              <a:gd name="connsiteY37" fmla="*/ 5239171 h 5322895"/>
              <a:gd name="connsiteX38" fmla="*/ 3445628 w 12192000"/>
              <a:gd name="connsiteY38" fmla="*/ 5209746 h 5322895"/>
              <a:gd name="connsiteX39" fmla="*/ 3035446 w 12192000"/>
              <a:gd name="connsiteY39" fmla="*/ 5178918 h 5322895"/>
              <a:gd name="connsiteX40" fmla="*/ 2647370 w 12192000"/>
              <a:gd name="connsiteY40" fmla="*/ 5144939 h 5322895"/>
              <a:gd name="connsiteX41" fmla="*/ 2276487 w 12192000"/>
              <a:gd name="connsiteY41" fmla="*/ 5109557 h 5322895"/>
              <a:gd name="connsiteX42" fmla="*/ 1932621 w 12192000"/>
              <a:gd name="connsiteY42" fmla="*/ 5071374 h 5322895"/>
              <a:gd name="connsiteX43" fmla="*/ 1609634 w 12192000"/>
              <a:gd name="connsiteY43" fmla="*/ 5033891 h 5322895"/>
              <a:gd name="connsiteX44" fmla="*/ 1312435 w 12192000"/>
              <a:gd name="connsiteY44" fmla="*/ 4996408 h 5322895"/>
              <a:gd name="connsiteX45" fmla="*/ 1039799 w 12192000"/>
              <a:gd name="connsiteY45" fmla="*/ 4961027 h 5322895"/>
              <a:gd name="connsiteX46" fmla="*/ 797865 w 12192000"/>
              <a:gd name="connsiteY46" fmla="*/ 4927397 h 5322895"/>
              <a:gd name="connsiteX47" fmla="*/ 579265 w 12192000"/>
              <a:gd name="connsiteY47" fmla="*/ 4895519 h 5322895"/>
              <a:gd name="connsiteX48" fmla="*/ 395052 w 12192000"/>
              <a:gd name="connsiteY48" fmla="*/ 4868896 h 5322895"/>
              <a:gd name="connsiteX49" fmla="*/ 240312 w 12192000"/>
              <a:gd name="connsiteY49" fmla="*/ 4843673 h 5322895"/>
              <a:gd name="connsiteX50" fmla="*/ 27853 w 12192000"/>
              <a:gd name="connsiteY50" fmla="*/ 4807592 h 5322895"/>
              <a:gd name="connsiteX51" fmla="*/ 0 w 12192000"/>
              <a:gd name="connsiteY51" fmla="*/ 4802879 h 5322895"/>
              <a:gd name="connsiteX52" fmla="*/ 0 w 12192000"/>
              <a:gd name="connsiteY52" fmla="*/ 3753332 h 5322895"/>
              <a:gd name="connsiteX53" fmla="*/ 0 w 12192000"/>
              <a:gd name="connsiteY53" fmla="*/ 3571886 h 5322895"/>
              <a:gd name="connsiteX54" fmla="*/ 0 w 12192000"/>
              <a:gd name="connsiteY54" fmla="*/ 471948 h 5322895"/>
              <a:gd name="connsiteX55" fmla="*/ 0 w 12192000"/>
              <a:gd name="connsiteY55" fmla="*/ 213719 h 5322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0" h="5322895">
                <a:moveTo>
                  <a:pt x="0" y="0"/>
                </a:moveTo>
                <a:lnTo>
                  <a:pt x="12192000" y="0"/>
                </a:lnTo>
                <a:lnTo>
                  <a:pt x="12192000" y="213719"/>
                </a:lnTo>
                <a:lnTo>
                  <a:pt x="12192000" y="471948"/>
                </a:lnTo>
                <a:lnTo>
                  <a:pt x="12192000" y="3571886"/>
                </a:lnTo>
                <a:lnTo>
                  <a:pt x="12192000" y="3753332"/>
                </a:lnTo>
                <a:lnTo>
                  <a:pt x="12192000" y="4806077"/>
                </a:lnTo>
                <a:lnTo>
                  <a:pt x="11957522" y="4849979"/>
                </a:lnTo>
                <a:lnTo>
                  <a:pt x="11679973" y="4899723"/>
                </a:lnTo>
                <a:lnTo>
                  <a:pt x="11401197" y="4948416"/>
                </a:lnTo>
                <a:lnTo>
                  <a:pt x="11121192" y="4990102"/>
                </a:lnTo>
                <a:lnTo>
                  <a:pt x="10842416" y="5032139"/>
                </a:lnTo>
                <a:lnTo>
                  <a:pt x="10562411" y="5071374"/>
                </a:lnTo>
                <a:lnTo>
                  <a:pt x="10286091" y="5105003"/>
                </a:lnTo>
                <a:lnTo>
                  <a:pt x="10006086" y="5136881"/>
                </a:lnTo>
                <a:lnTo>
                  <a:pt x="9727310" y="5165957"/>
                </a:lnTo>
                <a:lnTo>
                  <a:pt x="9453445" y="5191179"/>
                </a:lnTo>
                <a:lnTo>
                  <a:pt x="9175897" y="5216401"/>
                </a:lnTo>
                <a:lnTo>
                  <a:pt x="8902033" y="5237420"/>
                </a:lnTo>
                <a:lnTo>
                  <a:pt x="8628169" y="5253884"/>
                </a:lnTo>
                <a:lnTo>
                  <a:pt x="8355533" y="5271050"/>
                </a:lnTo>
                <a:lnTo>
                  <a:pt x="8085353" y="5285412"/>
                </a:lnTo>
                <a:lnTo>
                  <a:pt x="7817629" y="5295571"/>
                </a:lnTo>
                <a:lnTo>
                  <a:pt x="7549905" y="5304329"/>
                </a:lnTo>
                <a:lnTo>
                  <a:pt x="7284638" y="5312736"/>
                </a:lnTo>
                <a:lnTo>
                  <a:pt x="7023055" y="5316590"/>
                </a:lnTo>
                <a:lnTo>
                  <a:pt x="6761472" y="5320793"/>
                </a:lnTo>
                <a:lnTo>
                  <a:pt x="6503573" y="5322895"/>
                </a:lnTo>
                <a:lnTo>
                  <a:pt x="6248130" y="5320793"/>
                </a:lnTo>
                <a:lnTo>
                  <a:pt x="5995144" y="5320793"/>
                </a:lnTo>
                <a:lnTo>
                  <a:pt x="5744613" y="5316590"/>
                </a:lnTo>
                <a:lnTo>
                  <a:pt x="5498995" y="5310284"/>
                </a:lnTo>
                <a:lnTo>
                  <a:pt x="5255834" y="5304329"/>
                </a:lnTo>
                <a:lnTo>
                  <a:pt x="5017584" y="5297673"/>
                </a:lnTo>
                <a:lnTo>
                  <a:pt x="4780562" y="5287514"/>
                </a:lnTo>
                <a:lnTo>
                  <a:pt x="4547227" y="5276654"/>
                </a:lnTo>
                <a:lnTo>
                  <a:pt x="4318800" y="5266846"/>
                </a:lnTo>
                <a:lnTo>
                  <a:pt x="3873004" y="5239171"/>
                </a:lnTo>
                <a:lnTo>
                  <a:pt x="3445628" y="5209746"/>
                </a:lnTo>
                <a:lnTo>
                  <a:pt x="3035446" y="5178918"/>
                </a:lnTo>
                <a:lnTo>
                  <a:pt x="2647370" y="5144939"/>
                </a:lnTo>
                <a:lnTo>
                  <a:pt x="2276487" y="5109557"/>
                </a:lnTo>
                <a:lnTo>
                  <a:pt x="1932621" y="5071374"/>
                </a:lnTo>
                <a:lnTo>
                  <a:pt x="1609634" y="5033891"/>
                </a:lnTo>
                <a:lnTo>
                  <a:pt x="1312435" y="4996408"/>
                </a:lnTo>
                <a:lnTo>
                  <a:pt x="1039799" y="4961027"/>
                </a:lnTo>
                <a:lnTo>
                  <a:pt x="797865" y="4927397"/>
                </a:lnTo>
                <a:lnTo>
                  <a:pt x="579265" y="4895519"/>
                </a:lnTo>
                <a:lnTo>
                  <a:pt x="395052" y="4868896"/>
                </a:lnTo>
                <a:lnTo>
                  <a:pt x="240312" y="4843673"/>
                </a:lnTo>
                <a:lnTo>
                  <a:pt x="27853" y="4807592"/>
                </a:lnTo>
                <a:lnTo>
                  <a:pt x="0" y="4802879"/>
                </a:lnTo>
                <a:lnTo>
                  <a:pt x="0" y="3753332"/>
                </a:lnTo>
                <a:lnTo>
                  <a:pt x="0" y="3571886"/>
                </a:lnTo>
                <a:lnTo>
                  <a:pt x="0" y="471948"/>
                </a:lnTo>
                <a:lnTo>
                  <a:pt x="0" y="213719"/>
                </a:lnTo>
                <a:close/>
              </a:path>
            </a:pathLst>
          </a:custGeom>
          <a:ln w="44450">
            <a:gradFill>
              <a:gsLst>
                <a:gs pos="0">
                  <a:schemeClr val="bg2">
                    <a:alpha val="65000"/>
                  </a:schemeClr>
                </a:gs>
                <a:gs pos="98000">
                  <a:schemeClr val="bg2">
                    <a:lumMod val="75000"/>
                    <a:alpha val="55000"/>
                  </a:schemeClr>
                </a:gs>
              </a:gsLst>
              <a:lin ang="5400000" scaled="1"/>
            </a:gradFill>
          </a:ln>
          <a:effectLst>
            <a:outerShdw blurRad="50800" dist="38100" dir="5400000" algn="t" rotWithShape="0">
              <a:prstClr val="black">
                <a:alpha val="60000"/>
              </a:prstClr>
            </a:outerShdw>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4" name="Title 3">
            <a:extLst>
              <a:ext uri="{FF2B5EF4-FFF2-40B4-BE49-F238E27FC236}">
                <a16:creationId xmlns:a16="http://schemas.microsoft.com/office/drawing/2014/main" id="{D83607F3-A4E5-B799-477F-0264825B9AB6}"/>
              </a:ext>
            </a:extLst>
          </p:cNvPr>
          <p:cNvSpPr>
            <a:spLocks noGrp="1"/>
          </p:cNvSpPr>
          <p:nvPr>
            <p:ph type="title"/>
          </p:nvPr>
        </p:nvSpPr>
        <p:spPr>
          <a:xfrm>
            <a:off x="1751012" y="865974"/>
            <a:ext cx="8676222" cy="3643822"/>
          </a:xfrm>
        </p:spPr>
        <p:txBody>
          <a:bodyPr vert="horz" lIns="91440" tIns="45720" rIns="91440" bIns="45720" rtlCol="0" anchor="ctr">
            <a:normAutofit/>
          </a:bodyPr>
          <a:lstStyle/>
          <a:p>
            <a:pPr algn="ctr"/>
            <a:r>
              <a:rPr lang="en-US" sz="6600" dirty="0">
                <a:effectLst>
                  <a:glow rad="38100">
                    <a:schemeClr val="bg1">
                      <a:lumMod val="65000"/>
                      <a:lumOff val="35000"/>
                      <a:alpha val="50000"/>
                    </a:schemeClr>
                  </a:glow>
                  <a:outerShdw blurRad="28575" dist="31750" dir="13200000" algn="tl" rotWithShape="0">
                    <a:srgbClr val="000000">
                      <a:alpha val="25000"/>
                    </a:srgbClr>
                  </a:outerShdw>
                </a:effectLst>
              </a:rPr>
              <a:t>The </a:t>
            </a:r>
            <a:r>
              <a:rPr lang="en-US" sz="6600" dirty="0">
                <a:solidFill>
                  <a:schemeClr val="accent3"/>
                </a:solidFill>
                <a:effectLst>
                  <a:glow rad="38100">
                    <a:schemeClr val="bg1">
                      <a:lumMod val="65000"/>
                      <a:lumOff val="35000"/>
                      <a:alpha val="50000"/>
                    </a:schemeClr>
                  </a:glow>
                  <a:outerShdw blurRad="28575" dist="31750" dir="13200000" algn="tl" rotWithShape="0">
                    <a:srgbClr val="000000">
                      <a:alpha val="25000"/>
                    </a:srgbClr>
                  </a:outerShdw>
                </a:effectLst>
              </a:rPr>
              <a:t>purpose</a:t>
            </a:r>
            <a:r>
              <a:rPr lang="en-US" sz="6600" dirty="0">
                <a:effectLst>
                  <a:glow rad="38100">
                    <a:schemeClr val="bg1">
                      <a:lumMod val="65000"/>
                      <a:lumOff val="35000"/>
                      <a:alpha val="50000"/>
                    </a:schemeClr>
                  </a:glow>
                  <a:outerShdw blurRad="28575" dist="31750" dir="13200000" algn="tl" rotWithShape="0">
                    <a:srgbClr val="000000">
                      <a:alpha val="25000"/>
                    </a:srgbClr>
                  </a:outerShdw>
                </a:effectLst>
              </a:rPr>
              <a:t> of reconciliation </a:t>
            </a:r>
            <a:br>
              <a:rPr lang="en-US" sz="6600" dirty="0">
                <a:effectLst>
                  <a:glow rad="38100">
                    <a:schemeClr val="bg1">
                      <a:lumMod val="65000"/>
                      <a:lumOff val="35000"/>
                      <a:alpha val="50000"/>
                    </a:schemeClr>
                  </a:glow>
                  <a:outerShdw blurRad="28575" dist="31750" dir="13200000" algn="tl" rotWithShape="0">
                    <a:srgbClr val="000000">
                      <a:alpha val="25000"/>
                    </a:srgbClr>
                  </a:outerShdw>
                </a:effectLst>
              </a:rPr>
            </a:br>
            <a:r>
              <a:rPr lang="en-US" sz="6600" dirty="0">
                <a:effectLst>
                  <a:glow rad="38100">
                    <a:schemeClr val="bg1">
                      <a:lumMod val="65000"/>
                      <a:lumOff val="35000"/>
                      <a:alpha val="50000"/>
                    </a:schemeClr>
                  </a:glow>
                  <a:outerShdw blurRad="28575" dist="31750" dir="13200000" algn="tl" rotWithShape="0">
                    <a:srgbClr val="000000">
                      <a:alpha val="25000"/>
                    </a:srgbClr>
                  </a:outerShdw>
                </a:effectLst>
              </a:rPr>
              <a:t>to god</a:t>
            </a:r>
          </a:p>
        </p:txBody>
      </p:sp>
      <p:sp>
        <p:nvSpPr>
          <p:cNvPr id="5" name="Text Placeholder 4">
            <a:extLst>
              <a:ext uri="{FF2B5EF4-FFF2-40B4-BE49-F238E27FC236}">
                <a16:creationId xmlns:a16="http://schemas.microsoft.com/office/drawing/2014/main" id="{C8422D99-E764-9B9A-AC16-7CDD5D21D4E8}"/>
              </a:ext>
            </a:extLst>
          </p:cNvPr>
          <p:cNvSpPr>
            <a:spLocks noGrp="1"/>
          </p:cNvSpPr>
          <p:nvPr>
            <p:ph type="body" idx="1"/>
          </p:nvPr>
        </p:nvSpPr>
        <p:spPr>
          <a:xfrm>
            <a:off x="836341" y="5542384"/>
            <a:ext cx="10181064" cy="836114"/>
          </a:xfrm>
        </p:spPr>
        <p:txBody>
          <a:bodyPr vert="horz" lIns="91440" tIns="45720" rIns="91440" bIns="45720" rtlCol="0" anchor="t">
            <a:normAutofit/>
          </a:bodyPr>
          <a:lstStyle/>
          <a:p>
            <a:pPr algn="ctr"/>
            <a:r>
              <a:rPr lang="en-US" sz="3600" dirty="0">
                <a:solidFill>
                  <a:schemeClr val="accent3"/>
                </a:solidFill>
              </a:rPr>
              <a:t>To become the righteousness of God</a:t>
            </a:r>
            <a:endParaRPr lang="en-US" sz="3600" dirty="0">
              <a:solidFill>
                <a:srgbClr val="E6E6E6"/>
              </a:solidFill>
            </a:endParaRPr>
          </a:p>
        </p:txBody>
      </p:sp>
      <p:sp>
        <p:nvSpPr>
          <p:cNvPr id="6" name="TextBox 5">
            <a:extLst>
              <a:ext uri="{FF2B5EF4-FFF2-40B4-BE49-F238E27FC236}">
                <a16:creationId xmlns:a16="http://schemas.microsoft.com/office/drawing/2014/main" id="{BC66DBDC-B4A0-B514-C824-12BCD3D7C036}"/>
              </a:ext>
            </a:extLst>
          </p:cNvPr>
          <p:cNvSpPr txBox="1"/>
          <p:nvPr/>
        </p:nvSpPr>
        <p:spPr>
          <a:xfrm>
            <a:off x="3215267" y="4685484"/>
            <a:ext cx="5761466" cy="584775"/>
          </a:xfrm>
          <a:prstGeom prst="rect">
            <a:avLst/>
          </a:prstGeom>
          <a:noFill/>
        </p:spPr>
        <p:txBody>
          <a:bodyPr wrap="square" rtlCol="0">
            <a:spAutoFit/>
          </a:bodyPr>
          <a:lstStyle/>
          <a:p>
            <a:pPr algn="ctr"/>
            <a:r>
              <a:rPr lang="en-US" sz="3200" dirty="0">
                <a:solidFill>
                  <a:srgbClr val="F2C788"/>
                </a:solidFill>
              </a:rPr>
              <a:t>2 Corinthians 5:14-21</a:t>
            </a:r>
          </a:p>
        </p:txBody>
      </p:sp>
      <p:sp>
        <p:nvSpPr>
          <p:cNvPr id="11" name="TextBox 10">
            <a:extLst>
              <a:ext uri="{FF2B5EF4-FFF2-40B4-BE49-F238E27FC236}">
                <a16:creationId xmlns:a16="http://schemas.microsoft.com/office/drawing/2014/main" id="{FCFB9BE0-CB74-1B17-F56D-2222C7005284}"/>
              </a:ext>
            </a:extLst>
          </p:cNvPr>
          <p:cNvSpPr txBox="1"/>
          <p:nvPr/>
        </p:nvSpPr>
        <p:spPr>
          <a:xfrm rot="21190797">
            <a:off x="393204" y="623452"/>
            <a:ext cx="2111088" cy="523220"/>
          </a:xfrm>
          <a:prstGeom prst="rect">
            <a:avLst/>
          </a:prstGeom>
          <a:noFill/>
        </p:spPr>
        <p:txBody>
          <a:bodyPr wrap="square" rtlCol="0">
            <a:spAutoFit/>
          </a:bodyPr>
          <a:lstStyle/>
          <a:p>
            <a:r>
              <a:rPr lang="en-US" sz="2800" b="1" dirty="0"/>
              <a:t>Previously</a:t>
            </a:r>
          </a:p>
        </p:txBody>
      </p:sp>
    </p:spTree>
    <p:extLst>
      <p:ext uri="{BB962C8B-B14F-4D97-AF65-F5344CB8AC3E}">
        <p14:creationId xmlns:p14="http://schemas.microsoft.com/office/powerpoint/2010/main" val="34007965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BB71F-4848-6FAF-6274-DC3A784DF8D8}"/>
              </a:ext>
            </a:extLst>
          </p:cNvPr>
          <p:cNvSpPr>
            <a:spLocks noGrp="1"/>
          </p:cNvSpPr>
          <p:nvPr>
            <p:ph type="title"/>
          </p:nvPr>
        </p:nvSpPr>
        <p:spPr>
          <a:xfrm>
            <a:off x="356839" y="524107"/>
            <a:ext cx="3950295" cy="5609064"/>
          </a:xfrm>
        </p:spPr>
        <p:txBody>
          <a:bodyPr anchor="ctr">
            <a:normAutofit fontScale="90000"/>
          </a:bodyPr>
          <a:lstStyle/>
          <a:p>
            <a:pPr>
              <a:lnSpc>
                <a:spcPts val="4800"/>
              </a:lnSpc>
            </a:pPr>
            <a:r>
              <a:rPr lang="en-US" dirty="0">
                <a:effectLst/>
              </a:rPr>
              <a:t>For He made Him who knew no sin </a:t>
            </a:r>
            <a:r>
              <a:rPr lang="en-US" i="1" dirty="0">
                <a:effectLst/>
              </a:rPr>
              <a:t>to be</a:t>
            </a:r>
            <a:r>
              <a:rPr lang="en-US" dirty="0">
                <a:effectLst/>
              </a:rPr>
              <a:t> sin for us, </a:t>
            </a:r>
            <a:r>
              <a:rPr lang="en-US" dirty="0">
                <a:solidFill>
                  <a:schemeClr val="accent3"/>
                </a:solidFill>
                <a:effectLst/>
              </a:rPr>
              <a:t>that we might become the righteousness of God</a:t>
            </a:r>
            <a:r>
              <a:rPr lang="en-US" dirty="0">
                <a:effectLst/>
              </a:rPr>
              <a:t> in Him.</a:t>
            </a:r>
            <a:br>
              <a:rPr lang="en-US" dirty="0">
                <a:effectLst/>
              </a:rPr>
            </a:br>
            <a:r>
              <a:rPr lang="en-US" dirty="0">
                <a:solidFill>
                  <a:schemeClr val="accent5">
                    <a:lumMod val="60000"/>
                    <a:lumOff val="40000"/>
                  </a:schemeClr>
                </a:solidFill>
                <a:effectLst/>
              </a:rPr>
              <a:t>2 Cor 5:21</a:t>
            </a:r>
            <a:endParaRPr lang="en-US" sz="4000" dirty="0">
              <a:solidFill>
                <a:schemeClr val="accent5">
                  <a:lumMod val="60000"/>
                  <a:lumOff val="40000"/>
                </a:schemeClr>
              </a:solidFill>
            </a:endParaRPr>
          </a:p>
        </p:txBody>
      </p:sp>
      <p:sp>
        <p:nvSpPr>
          <p:cNvPr id="27" name="Rectangle 26">
            <a:extLst>
              <a:ext uri="{FF2B5EF4-FFF2-40B4-BE49-F238E27FC236}">
                <a16:creationId xmlns:a16="http://schemas.microsoft.com/office/drawing/2014/main" id="{375136A9-49F9-4DA0-A741-F065B0FA0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3356" y="0"/>
            <a:ext cx="7558643" cy="6858000"/>
          </a:xfrm>
          <a:prstGeom prst="rect">
            <a:avLst/>
          </a:prstGeom>
          <a:solidFill>
            <a:schemeClr val="bg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B912F6C7-0423-4B6F-AECE-710C848918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46539" y="3195797"/>
            <a:ext cx="6858000" cy="466406"/>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31" name="Straight Connector 30">
            <a:extLst>
              <a:ext uri="{FF2B5EF4-FFF2-40B4-BE49-F238E27FC236}">
                <a16:creationId xmlns:a16="http://schemas.microsoft.com/office/drawing/2014/main" id="{A7208205-03EE-4EC8-9C34-59270C1880D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2336" y="0"/>
            <a:ext cx="0" cy="685800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sp>
        <p:nvSpPr>
          <p:cNvPr id="22" name="Content Placeholder 2">
            <a:extLst>
              <a:ext uri="{FF2B5EF4-FFF2-40B4-BE49-F238E27FC236}">
                <a16:creationId xmlns:a16="http://schemas.microsoft.com/office/drawing/2014/main" id="{0E9B8893-DB0C-AA9E-78B0-7AAAC4C9CDEE}"/>
              </a:ext>
            </a:extLst>
          </p:cNvPr>
          <p:cNvSpPr>
            <a:spLocks noGrp="1"/>
          </p:cNvSpPr>
          <p:nvPr>
            <p:ph idx="1"/>
          </p:nvPr>
        </p:nvSpPr>
        <p:spPr>
          <a:xfrm>
            <a:off x="4973046" y="714375"/>
            <a:ext cx="6601917" cy="5076825"/>
          </a:xfrm>
        </p:spPr>
        <p:txBody>
          <a:bodyPr>
            <a:normAutofit/>
          </a:bodyPr>
          <a:lstStyle/>
          <a:p>
            <a:pPr marL="0" indent="0">
              <a:spcAft>
                <a:spcPts val="2400"/>
              </a:spcAft>
              <a:buNone/>
            </a:pPr>
            <a:r>
              <a:rPr lang="en-US" sz="3600" dirty="0">
                <a:solidFill>
                  <a:schemeClr val="tx1"/>
                </a:solidFill>
              </a:rPr>
              <a:t>It is absolutely amazing to know:</a:t>
            </a:r>
          </a:p>
          <a:p>
            <a:pPr>
              <a:spcAft>
                <a:spcPts val="2400"/>
              </a:spcAft>
            </a:pPr>
            <a:r>
              <a:rPr lang="en-US" dirty="0">
                <a:solidFill>
                  <a:schemeClr val="tx1"/>
                </a:solidFill>
              </a:rPr>
              <a:t>We are the righteousness of God in Christ Jesus. </a:t>
            </a:r>
            <a:r>
              <a:rPr lang="en-US" dirty="0">
                <a:solidFill>
                  <a:schemeClr val="accent5">
                    <a:lumMod val="60000"/>
                    <a:lumOff val="40000"/>
                  </a:schemeClr>
                </a:solidFill>
              </a:rPr>
              <a:t>2 Cor 5:21</a:t>
            </a:r>
          </a:p>
          <a:p>
            <a:pPr>
              <a:spcAft>
                <a:spcPts val="2400"/>
              </a:spcAft>
              <a:buClr>
                <a:schemeClr val="tx2">
                  <a:lumMod val="50000"/>
                </a:schemeClr>
              </a:buClr>
            </a:pPr>
            <a:r>
              <a:rPr lang="en-US" dirty="0">
                <a:solidFill>
                  <a:schemeClr val="tx2">
                    <a:lumMod val="50000"/>
                  </a:schemeClr>
                </a:solidFill>
              </a:rPr>
              <a:t>made possible because of the transaction of God’s grace. </a:t>
            </a:r>
            <a:br>
              <a:rPr lang="en-US" dirty="0">
                <a:solidFill>
                  <a:schemeClr val="tx2">
                    <a:lumMod val="50000"/>
                  </a:schemeClr>
                </a:solidFill>
              </a:rPr>
            </a:br>
            <a:r>
              <a:rPr lang="en-US" dirty="0">
                <a:solidFill>
                  <a:schemeClr val="tx2">
                    <a:lumMod val="50000"/>
                  </a:schemeClr>
                </a:solidFill>
              </a:rPr>
              <a:t>1 Pet 1:18-19</a:t>
            </a:r>
          </a:p>
        </p:txBody>
      </p:sp>
    </p:spTree>
    <p:extLst>
      <p:ext uri="{BB962C8B-B14F-4D97-AF65-F5344CB8AC3E}">
        <p14:creationId xmlns:p14="http://schemas.microsoft.com/office/powerpoint/2010/main" val="36308471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BB71F-4848-6FAF-6274-DC3A784DF8D8}"/>
              </a:ext>
            </a:extLst>
          </p:cNvPr>
          <p:cNvSpPr>
            <a:spLocks noGrp="1"/>
          </p:cNvSpPr>
          <p:nvPr>
            <p:ph type="title"/>
          </p:nvPr>
        </p:nvSpPr>
        <p:spPr>
          <a:xfrm>
            <a:off x="267629" y="312234"/>
            <a:ext cx="4170556" cy="6233531"/>
          </a:xfrm>
        </p:spPr>
        <p:txBody>
          <a:bodyPr anchor="ctr">
            <a:noAutofit/>
          </a:bodyPr>
          <a:lstStyle/>
          <a:p>
            <a:r>
              <a:rPr lang="en-US" sz="2600" dirty="0">
                <a:effectLst/>
              </a:rPr>
              <a:t>knowing that you were not </a:t>
            </a:r>
            <a:r>
              <a:rPr lang="en-US" sz="2600" dirty="0">
                <a:solidFill>
                  <a:schemeClr val="accent3"/>
                </a:solidFill>
                <a:effectLst/>
              </a:rPr>
              <a:t>redeemed</a:t>
            </a:r>
            <a:r>
              <a:rPr lang="en-US" sz="2600" dirty="0">
                <a:effectLst/>
              </a:rPr>
              <a:t> with corruptible things, like silver or gold, from your aimless conduct received by tradition from your fathers, but </a:t>
            </a:r>
            <a:r>
              <a:rPr lang="en-US" sz="2600" dirty="0">
                <a:solidFill>
                  <a:schemeClr val="accent3"/>
                </a:solidFill>
                <a:effectLst/>
              </a:rPr>
              <a:t>with the precious blood of Christ</a:t>
            </a:r>
            <a:r>
              <a:rPr lang="en-US" sz="2600" dirty="0">
                <a:effectLst/>
              </a:rPr>
              <a:t>, as of a lamb without blemish and without spot.</a:t>
            </a:r>
            <a:br>
              <a:rPr lang="en-US" sz="2600" dirty="0">
                <a:effectLst/>
              </a:rPr>
            </a:br>
            <a:r>
              <a:rPr lang="en-US" sz="2600" dirty="0">
                <a:solidFill>
                  <a:schemeClr val="accent5">
                    <a:lumMod val="60000"/>
                    <a:lumOff val="40000"/>
                  </a:schemeClr>
                </a:solidFill>
                <a:effectLst/>
              </a:rPr>
              <a:t>1 Peter 1:18-19</a:t>
            </a:r>
            <a:endParaRPr lang="en-US" sz="2600" dirty="0">
              <a:solidFill>
                <a:schemeClr val="accent5">
                  <a:lumMod val="60000"/>
                  <a:lumOff val="40000"/>
                </a:schemeClr>
              </a:solidFill>
            </a:endParaRPr>
          </a:p>
        </p:txBody>
      </p:sp>
      <p:sp>
        <p:nvSpPr>
          <p:cNvPr id="27" name="Rectangle 26">
            <a:extLst>
              <a:ext uri="{FF2B5EF4-FFF2-40B4-BE49-F238E27FC236}">
                <a16:creationId xmlns:a16="http://schemas.microsoft.com/office/drawing/2014/main" id="{375136A9-49F9-4DA0-A741-F065B0FA0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3356" y="0"/>
            <a:ext cx="7558643" cy="6858000"/>
          </a:xfrm>
          <a:prstGeom prst="rect">
            <a:avLst/>
          </a:prstGeom>
          <a:solidFill>
            <a:schemeClr val="bg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B912F6C7-0423-4B6F-AECE-710C848918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46539" y="3195797"/>
            <a:ext cx="6858000" cy="466406"/>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31" name="Straight Connector 30">
            <a:extLst>
              <a:ext uri="{FF2B5EF4-FFF2-40B4-BE49-F238E27FC236}">
                <a16:creationId xmlns:a16="http://schemas.microsoft.com/office/drawing/2014/main" id="{A7208205-03EE-4EC8-9C34-59270C1880D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2336" y="0"/>
            <a:ext cx="0" cy="685800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sp>
        <p:nvSpPr>
          <p:cNvPr id="22" name="Content Placeholder 2">
            <a:extLst>
              <a:ext uri="{FF2B5EF4-FFF2-40B4-BE49-F238E27FC236}">
                <a16:creationId xmlns:a16="http://schemas.microsoft.com/office/drawing/2014/main" id="{0E9B8893-DB0C-AA9E-78B0-7AAAC4C9CDEE}"/>
              </a:ext>
            </a:extLst>
          </p:cNvPr>
          <p:cNvSpPr>
            <a:spLocks noGrp="1"/>
          </p:cNvSpPr>
          <p:nvPr>
            <p:ph idx="1"/>
          </p:nvPr>
        </p:nvSpPr>
        <p:spPr>
          <a:xfrm>
            <a:off x="4973046" y="714375"/>
            <a:ext cx="6601917" cy="5076825"/>
          </a:xfrm>
        </p:spPr>
        <p:txBody>
          <a:bodyPr>
            <a:normAutofit/>
          </a:bodyPr>
          <a:lstStyle/>
          <a:p>
            <a:pPr marL="0" indent="0">
              <a:spcAft>
                <a:spcPts val="2400"/>
              </a:spcAft>
              <a:buNone/>
            </a:pPr>
            <a:r>
              <a:rPr lang="en-US" sz="3600" dirty="0">
                <a:solidFill>
                  <a:schemeClr val="tx1"/>
                </a:solidFill>
              </a:rPr>
              <a:t>It is absolutely amazing to know:</a:t>
            </a:r>
          </a:p>
          <a:p>
            <a:pPr>
              <a:spcAft>
                <a:spcPts val="2400"/>
              </a:spcAft>
              <a:buClr>
                <a:schemeClr val="tx2">
                  <a:lumMod val="50000"/>
                </a:schemeClr>
              </a:buClr>
            </a:pPr>
            <a:r>
              <a:rPr lang="en-US" dirty="0">
                <a:solidFill>
                  <a:schemeClr val="tx2">
                    <a:lumMod val="50000"/>
                  </a:schemeClr>
                </a:solidFill>
              </a:rPr>
              <a:t>We are the righteousness of God in Christ Jesus. 2 Cor 5:21</a:t>
            </a:r>
          </a:p>
          <a:p>
            <a:pPr>
              <a:spcAft>
                <a:spcPts val="2400"/>
              </a:spcAft>
            </a:pPr>
            <a:r>
              <a:rPr lang="en-US" dirty="0">
                <a:solidFill>
                  <a:schemeClr val="tx1"/>
                </a:solidFill>
              </a:rPr>
              <a:t>made possible because of the transaction of God’s grace. </a:t>
            </a:r>
            <a:br>
              <a:rPr lang="en-US" dirty="0">
                <a:solidFill>
                  <a:schemeClr val="tx1"/>
                </a:solidFill>
              </a:rPr>
            </a:br>
            <a:r>
              <a:rPr lang="en-US" dirty="0">
                <a:solidFill>
                  <a:schemeClr val="accent5">
                    <a:lumMod val="60000"/>
                    <a:lumOff val="40000"/>
                  </a:schemeClr>
                </a:solidFill>
              </a:rPr>
              <a:t>1 Pet 1:18-19</a:t>
            </a:r>
          </a:p>
        </p:txBody>
      </p:sp>
    </p:spTree>
    <p:extLst>
      <p:ext uri="{BB962C8B-B14F-4D97-AF65-F5344CB8AC3E}">
        <p14:creationId xmlns:p14="http://schemas.microsoft.com/office/powerpoint/2010/main" val="97121094"/>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BC12420C-18F0-65D4-BDC9-39AEC38C2C6C}"/>
              </a:ext>
            </a:extLst>
          </p:cNvPr>
          <p:cNvSpPr>
            <a:spLocks noGrp="1"/>
          </p:cNvSpPr>
          <p:nvPr>
            <p:ph type="title"/>
          </p:nvPr>
        </p:nvSpPr>
        <p:spPr>
          <a:xfrm>
            <a:off x="1141413" y="972015"/>
            <a:ext cx="9905998" cy="1694984"/>
          </a:xfrm>
        </p:spPr>
        <p:txBody>
          <a:bodyPr/>
          <a:lstStyle/>
          <a:p>
            <a:r>
              <a:rPr lang="en-US" dirty="0">
                <a:solidFill>
                  <a:schemeClr val="accent3"/>
                </a:solidFill>
              </a:rPr>
              <a:t>The purpose </a:t>
            </a:r>
            <a:r>
              <a:rPr lang="en-US" dirty="0"/>
              <a:t>of the gospel of reconciliation</a:t>
            </a:r>
          </a:p>
        </p:txBody>
      </p:sp>
      <p:sp>
        <p:nvSpPr>
          <p:cNvPr id="5" name="Content Placeholder 4">
            <a:extLst>
              <a:ext uri="{FF2B5EF4-FFF2-40B4-BE49-F238E27FC236}">
                <a16:creationId xmlns:a16="http://schemas.microsoft.com/office/drawing/2014/main" id="{176B7643-ECCB-85CB-E237-949FE96A0F7F}"/>
              </a:ext>
            </a:extLst>
          </p:cNvPr>
          <p:cNvSpPr>
            <a:spLocks noGrp="1"/>
          </p:cNvSpPr>
          <p:nvPr>
            <p:ph idx="1"/>
          </p:nvPr>
        </p:nvSpPr>
        <p:spPr/>
        <p:txBody>
          <a:bodyPr>
            <a:normAutofit/>
          </a:bodyPr>
          <a:lstStyle/>
          <a:p>
            <a:r>
              <a:rPr lang="en-US" sz="3600" dirty="0"/>
              <a:t>That – by faith(fully trusting) in Jesus as the Christ - we are bought back to a relationship with God </a:t>
            </a:r>
          </a:p>
          <a:p>
            <a:r>
              <a:rPr lang="en-US" sz="3600" dirty="0"/>
              <a:t>So that – by faith(</a:t>
            </a:r>
            <a:r>
              <a:rPr lang="en-US" sz="3600" dirty="0" err="1"/>
              <a:t>ful</a:t>
            </a:r>
            <a:r>
              <a:rPr lang="en-US" sz="3600" dirty="0"/>
              <a:t> living) – </a:t>
            </a:r>
            <a:r>
              <a:rPr lang="en-US" sz="3600" dirty="0">
                <a:solidFill>
                  <a:schemeClr val="accent3"/>
                </a:solidFill>
              </a:rPr>
              <a:t>we become the righteousness of God</a:t>
            </a:r>
          </a:p>
        </p:txBody>
      </p:sp>
    </p:spTree>
    <p:extLst>
      <p:ext uri="{BB962C8B-B14F-4D97-AF65-F5344CB8AC3E}">
        <p14:creationId xmlns:p14="http://schemas.microsoft.com/office/powerpoint/2010/main" val="215125555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62164E-4528-40DB-BC26-D6DDE216A0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solidFill>
            <a:srgbClr val="363D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F30007FA-C6A2-43A0-8045-7016AEF817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322895"/>
          </a:xfrm>
          <a:custGeom>
            <a:avLst/>
            <a:gdLst>
              <a:gd name="connsiteX0" fmla="*/ 0 w 12192000"/>
              <a:gd name="connsiteY0" fmla="*/ 0 h 5322895"/>
              <a:gd name="connsiteX1" fmla="*/ 12192000 w 12192000"/>
              <a:gd name="connsiteY1" fmla="*/ 0 h 5322895"/>
              <a:gd name="connsiteX2" fmla="*/ 12192000 w 12192000"/>
              <a:gd name="connsiteY2" fmla="*/ 213719 h 5322895"/>
              <a:gd name="connsiteX3" fmla="*/ 12192000 w 12192000"/>
              <a:gd name="connsiteY3" fmla="*/ 471948 h 5322895"/>
              <a:gd name="connsiteX4" fmla="*/ 12192000 w 12192000"/>
              <a:gd name="connsiteY4" fmla="*/ 3571886 h 5322895"/>
              <a:gd name="connsiteX5" fmla="*/ 12192000 w 12192000"/>
              <a:gd name="connsiteY5" fmla="*/ 3753332 h 5322895"/>
              <a:gd name="connsiteX6" fmla="*/ 12192000 w 12192000"/>
              <a:gd name="connsiteY6" fmla="*/ 4806077 h 5322895"/>
              <a:gd name="connsiteX7" fmla="*/ 11957522 w 12192000"/>
              <a:gd name="connsiteY7" fmla="*/ 4849979 h 5322895"/>
              <a:gd name="connsiteX8" fmla="*/ 11679973 w 12192000"/>
              <a:gd name="connsiteY8" fmla="*/ 4899723 h 5322895"/>
              <a:gd name="connsiteX9" fmla="*/ 11401197 w 12192000"/>
              <a:gd name="connsiteY9" fmla="*/ 4948416 h 5322895"/>
              <a:gd name="connsiteX10" fmla="*/ 11121192 w 12192000"/>
              <a:gd name="connsiteY10" fmla="*/ 4990102 h 5322895"/>
              <a:gd name="connsiteX11" fmla="*/ 10842416 w 12192000"/>
              <a:gd name="connsiteY11" fmla="*/ 5032139 h 5322895"/>
              <a:gd name="connsiteX12" fmla="*/ 10562411 w 12192000"/>
              <a:gd name="connsiteY12" fmla="*/ 5071374 h 5322895"/>
              <a:gd name="connsiteX13" fmla="*/ 10286091 w 12192000"/>
              <a:gd name="connsiteY13" fmla="*/ 5105003 h 5322895"/>
              <a:gd name="connsiteX14" fmla="*/ 10006086 w 12192000"/>
              <a:gd name="connsiteY14" fmla="*/ 5136881 h 5322895"/>
              <a:gd name="connsiteX15" fmla="*/ 9727310 w 12192000"/>
              <a:gd name="connsiteY15" fmla="*/ 5165957 h 5322895"/>
              <a:gd name="connsiteX16" fmla="*/ 9453445 w 12192000"/>
              <a:gd name="connsiteY16" fmla="*/ 5191179 h 5322895"/>
              <a:gd name="connsiteX17" fmla="*/ 9175897 w 12192000"/>
              <a:gd name="connsiteY17" fmla="*/ 5216401 h 5322895"/>
              <a:gd name="connsiteX18" fmla="*/ 8902033 w 12192000"/>
              <a:gd name="connsiteY18" fmla="*/ 5237420 h 5322895"/>
              <a:gd name="connsiteX19" fmla="*/ 8628169 w 12192000"/>
              <a:gd name="connsiteY19" fmla="*/ 5253884 h 5322895"/>
              <a:gd name="connsiteX20" fmla="*/ 8355533 w 12192000"/>
              <a:gd name="connsiteY20" fmla="*/ 5271050 h 5322895"/>
              <a:gd name="connsiteX21" fmla="*/ 8085353 w 12192000"/>
              <a:gd name="connsiteY21" fmla="*/ 5285412 h 5322895"/>
              <a:gd name="connsiteX22" fmla="*/ 7817629 w 12192000"/>
              <a:gd name="connsiteY22" fmla="*/ 5295571 h 5322895"/>
              <a:gd name="connsiteX23" fmla="*/ 7549905 w 12192000"/>
              <a:gd name="connsiteY23" fmla="*/ 5304329 h 5322895"/>
              <a:gd name="connsiteX24" fmla="*/ 7284638 w 12192000"/>
              <a:gd name="connsiteY24" fmla="*/ 5312736 h 5322895"/>
              <a:gd name="connsiteX25" fmla="*/ 7023055 w 12192000"/>
              <a:gd name="connsiteY25" fmla="*/ 5316590 h 5322895"/>
              <a:gd name="connsiteX26" fmla="*/ 6761472 w 12192000"/>
              <a:gd name="connsiteY26" fmla="*/ 5320793 h 5322895"/>
              <a:gd name="connsiteX27" fmla="*/ 6503573 w 12192000"/>
              <a:gd name="connsiteY27" fmla="*/ 5322895 h 5322895"/>
              <a:gd name="connsiteX28" fmla="*/ 6248130 w 12192000"/>
              <a:gd name="connsiteY28" fmla="*/ 5320793 h 5322895"/>
              <a:gd name="connsiteX29" fmla="*/ 5995144 w 12192000"/>
              <a:gd name="connsiteY29" fmla="*/ 5320793 h 5322895"/>
              <a:gd name="connsiteX30" fmla="*/ 5744613 w 12192000"/>
              <a:gd name="connsiteY30" fmla="*/ 5316590 h 5322895"/>
              <a:gd name="connsiteX31" fmla="*/ 5498995 w 12192000"/>
              <a:gd name="connsiteY31" fmla="*/ 5310284 h 5322895"/>
              <a:gd name="connsiteX32" fmla="*/ 5255834 w 12192000"/>
              <a:gd name="connsiteY32" fmla="*/ 5304329 h 5322895"/>
              <a:gd name="connsiteX33" fmla="*/ 5017584 w 12192000"/>
              <a:gd name="connsiteY33" fmla="*/ 5297673 h 5322895"/>
              <a:gd name="connsiteX34" fmla="*/ 4780562 w 12192000"/>
              <a:gd name="connsiteY34" fmla="*/ 5287514 h 5322895"/>
              <a:gd name="connsiteX35" fmla="*/ 4547227 w 12192000"/>
              <a:gd name="connsiteY35" fmla="*/ 5276654 h 5322895"/>
              <a:gd name="connsiteX36" fmla="*/ 4318800 w 12192000"/>
              <a:gd name="connsiteY36" fmla="*/ 5266846 h 5322895"/>
              <a:gd name="connsiteX37" fmla="*/ 3873004 w 12192000"/>
              <a:gd name="connsiteY37" fmla="*/ 5239171 h 5322895"/>
              <a:gd name="connsiteX38" fmla="*/ 3445628 w 12192000"/>
              <a:gd name="connsiteY38" fmla="*/ 5209746 h 5322895"/>
              <a:gd name="connsiteX39" fmla="*/ 3035446 w 12192000"/>
              <a:gd name="connsiteY39" fmla="*/ 5178918 h 5322895"/>
              <a:gd name="connsiteX40" fmla="*/ 2647370 w 12192000"/>
              <a:gd name="connsiteY40" fmla="*/ 5144939 h 5322895"/>
              <a:gd name="connsiteX41" fmla="*/ 2276487 w 12192000"/>
              <a:gd name="connsiteY41" fmla="*/ 5109557 h 5322895"/>
              <a:gd name="connsiteX42" fmla="*/ 1932621 w 12192000"/>
              <a:gd name="connsiteY42" fmla="*/ 5071374 h 5322895"/>
              <a:gd name="connsiteX43" fmla="*/ 1609634 w 12192000"/>
              <a:gd name="connsiteY43" fmla="*/ 5033891 h 5322895"/>
              <a:gd name="connsiteX44" fmla="*/ 1312435 w 12192000"/>
              <a:gd name="connsiteY44" fmla="*/ 4996408 h 5322895"/>
              <a:gd name="connsiteX45" fmla="*/ 1039799 w 12192000"/>
              <a:gd name="connsiteY45" fmla="*/ 4961027 h 5322895"/>
              <a:gd name="connsiteX46" fmla="*/ 797865 w 12192000"/>
              <a:gd name="connsiteY46" fmla="*/ 4927397 h 5322895"/>
              <a:gd name="connsiteX47" fmla="*/ 579265 w 12192000"/>
              <a:gd name="connsiteY47" fmla="*/ 4895519 h 5322895"/>
              <a:gd name="connsiteX48" fmla="*/ 395052 w 12192000"/>
              <a:gd name="connsiteY48" fmla="*/ 4868896 h 5322895"/>
              <a:gd name="connsiteX49" fmla="*/ 240312 w 12192000"/>
              <a:gd name="connsiteY49" fmla="*/ 4843673 h 5322895"/>
              <a:gd name="connsiteX50" fmla="*/ 27853 w 12192000"/>
              <a:gd name="connsiteY50" fmla="*/ 4807592 h 5322895"/>
              <a:gd name="connsiteX51" fmla="*/ 0 w 12192000"/>
              <a:gd name="connsiteY51" fmla="*/ 4802879 h 5322895"/>
              <a:gd name="connsiteX52" fmla="*/ 0 w 12192000"/>
              <a:gd name="connsiteY52" fmla="*/ 3753332 h 5322895"/>
              <a:gd name="connsiteX53" fmla="*/ 0 w 12192000"/>
              <a:gd name="connsiteY53" fmla="*/ 3571886 h 5322895"/>
              <a:gd name="connsiteX54" fmla="*/ 0 w 12192000"/>
              <a:gd name="connsiteY54" fmla="*/ 471948 h 5322895"/>
              <a:gd name="connsiteX55" fmla="*/ 0 w 12192000"/>
              <a:gd name="connsiteY55" fmla="*/ 213719 h 5322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0" h="5322895">
                <a:moveTo>
                  <a:pt x="0" y="0"/>
                </a:moveTo>
                <a:lnTo>
                  <a:pt x="12192000" y="0"/>
                </a:lnTo>
                <a:lnTo>
                  <a:pt x="12192000" y="213719"/>
                </a:lnTo>
                <a:lnTo>
                  <a:pt x="12192000" y="471948"/>
                </a:lnTo>
                <a:lnTo>
                  <a:pt x="12192000" y="3571886"/>
                </a:lnTo>
                <a:lnTo>
                  <a:pt x="12192000" y="3753332"/>
                </a:lnTo>
                <a:lnTo>
                  <a:pt x="12192000" y="4806077"/>
                </a:lnTo>
                <a:lnTo>
                  <a:pt x="11957522" y="4849979"/>
                </a:lnTo>
                <a:lnTo>
                  <a:pt x="11679973" y="4899723"/>
                </a:lnTo>
                <a:lnTo>
                  <a:pt x="11401197" y="4948416"/>
                </a:lnTo>
                <a:lnTo>
                  <a:pt x="11121192" y="4990102"/>
                </a:lnTo>
                <a:lnTo>
                  <a:pt x="10842416" y="5032139"/>
                </a:lnTo>
                <a:lnTo>
                  <a:pt x="10562411" y="5071374"/>
                </a:lnTo>
                <a:lnTo>
                  <a:pt x="10286091" y="5105003"/>
                </a:lnTo>
                <a:lnTo>
                  <a:pt x="10006086" y="5136881"/>
                </a:lnTo>
                <a:lnTo>
                  <a:pt x="9727310" y="5165957"/>
                </a:lnTo>
                <a:lnTo>
                  <a:pt x="9453445" y="5191179"/>
                </a:lnTo>
                <a:lnTo>
                  <a:pt x="9175897" y="5216401"/>
                </a:lnTo>
                <a:lnTo>
                  <a:pt x="8902033" y="5237420"/>
                </a:lnTo>
                <a:lnTo>
                  <a:pt x="8628169" y="5253884"/>
                </a:lnTo>
                <a:lnTo>
                  <a:pt x="8355533" y="5271050"/>
                </a:lnTo>
                <a:lnTo>
                  <a:pt x="8085353" y="5285412"/>
                </a:lnTo>
                <a:lnTo>
                  <a:pt x="7817629" y="5295571"/>
                </a:lnTo>
                <a:lnTo>
                  <a:pt x="7549905" y="5304329"/>
                </a:lnTo>
                <a:lnTo>
                  <a:pt x="7284638" y="5312736"/>
                </a:lnTo>
                <a:lnTo>
                  <a:pt x="7023055" y="5316590"/>
                </a:lnTo>
                <a:lnTo>
                  <a:pt x="6761472" y="5320793"/>
                </a:lnTo>
                <a:lnTo>
                  <a:pt x="6503573" y="5322895"/>
                </a:lnTo>
                <a:lnTo>
                  <a:pt x="6248130" y="5320793"/>
                </a:lnTo>
                <a:lnTo>
                  <a:pt x="5995144" y="5320793"/>
                </a:lnTo>
                <a:lnTo>
                  <a:pt x="5744613" y="5316590"/>
                </a:lnTo>
                <a:lnTo>
                  <a:pt x="5498995" y="5310284"/>
                </a:lnTo>
                <a:lnTo>
                  <a:pt x="5255834" y="5304329"/>
                </a:lnTo>
                <a:lnTo>
                  <a:pt x="5017584" y="5297673"/>
                </a:lnTo>
                <a:lnTo>
                  <a:pt x="4780562" y="5287514"/>
                </a:lnTo>
                <a:lnTo>
                  <a:pt x="4547227" y="5276654"/>
                </a:lnTo>
                <a:lnTo>
                  <a:pt x="4318800" y="5266846"/>
                </a:lnTo>
                <a:lnTo>
                  <a:pt x="3873004" y="5239171"/>
                </a:lnTo>
                <a:lnTo>
                  <a:pt x="3445628" y="5209746"/>
                </a:lnTo>
                <a:lnTo>
                  <a:pt x="3035446" y="5178918"/>
                </a:lnTo>
                <a:lnTo>
                  <a:pt x="2647370" y="5144939"/>
                </a:lnTo>
                <a:lnTo>
                  <a:pt x="2276487" y="5109557"/>
                </a:lnTo>
                <a:lnTo>
                  <a:pt x="1932621" y="5071374"/>
                </a:lnTo>
                <a:lnTo>
                  <a:pt x="1609634" y="5033891"/>
                </a:lnTo>
                <a:lnTo>
                  <a:pt x="1312435" y="4996408"/>
                </a:lnTo>
                <a:lnTo>
                  <a:pt x="1039799" y="4961027"/>
                </a:lnTo>
                <a:lnTo>
                  <a:pt x="797865" y="4927397"/>
                </a:lnTo>
                <a:lnTo>
                  <a:pt x="579265" y="4895519"/>
                </a:lnTo>
                <a:lnTo>
                  <a:pt x="395052" y="4868896"/>
                </a:lnTo>
                <a:lnTo>
                  <a:pt x="240312" y="4843673"/>
                </a:lnTo>
                <a:lnTo>
                  <a:pt x="27853" y="4807592"/>
                </a:lnTo>
                <a:lnTo>
                  <a:pt x="0" y="4802879"/>
                </a:lnTo>
                <a:lnTo>
                  <a:pt x="0" y="3753332"/>
                </a:lnTo>
                <a:lnTo>
                  <a:pt x="0" y="3571886"/>
                </a:lnTo>
                <a:lnTo>
                  <a:pt x="0" y="471948"/>
                </a:lnTo>
                <a:lnTo>
                  <a:pt x="0" y="213719"/>
                </a:lnTo>
                <a:close/>
              </a:path>
            </a:pathLst>
          </a:custGeom>
          <a:ln w="44450">
            <a:gradFill>
              <a:gsLst>
                <a:gs pos="0">
                  <a:schemeClr val="bg2">
                    <a:alpha val="65000"/>
                  </a:schemeClr>
                </a:gs>
                <a:gs pos="98000">
                  <a:schemeClr val="bg2">
                    <a:lumMod val="75000"/>
                    <a:alpha val="55000"/>
                  </a:schemeClr>
                </a:gs>
              </a:gsLst>
              <a:lin ang="5400000" scaled="1"/>
            </a:gradFill>
          </a:ln>
          <a:effectLst>
            <a:outerShdw blurRad="50800" dist="38100" dir="5400000" algn="t" rotWithShape="0">
              <a:prstClr val="black">
                <a:alpha val="60000"/>
              </a:prstClr>
            </a:outerShdw>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4" name="Title 3">
            <a:extLst>
              <a:ext uri="{FF2B5EF4-FFF2-40B4-BE49-F238E27FC236}">
                <a16:creationId xmlns:a16="http://schemas.microsoft.com/office/drawing/2014/main" id="{D83607F3-A4E5-B799-477F-0264825B9AB6}"/>
              </a:ext>
            </a:extLst>
          </p:cNvPr>
          <p:cNvSpPr>
            <a:spLocks noGrp="1"/>
          </p:cNvSpPr>
          <p:nvPr>
            <p:ph type="title"/>
          </p:nvPr>
        </p:nvSpPr>
        <p:spPr>
          <a:xfrm>
            <a:off x="1751012" y="865974"/>
            <a:ext cx="8676222" cy="3643822"/>
          </a:xfrm>
        </p:spPr>
        <p:txBody>
          <a:bodyPr vert="horz" lIns="91440" tIns="45720" rIns="91440" bIns="45720" rtlCol="0" anchor="ctr">
            <a:normAutofit/>
          </a:bodyPr>
          <a:lstStyle/>
          <a:p>
            <a:pPr algn="ctr"/>
            <a:r>
              <a:rPr lang="en-US" sz="6600" dirty="0">
                <a:effectLst>
                  <a:glow rad="38100">
                    <a:schemeClr val="bg1">
                      <a:lumMod val="65000"/>
                      <a:lumOff val="35000"/>
                      <a:alpha val="50000"/>
                    </a:schemeClr>
                  </a:glow>
                  <a:outerShdw blurRad="28575" dist="31750" dir="13200000" algn="tl" rotWithShape="0">
                    <a:srgbClr val="000000">
                      <a:alpha val="25000"/>
                    </a:srgbClr>
                  </a:outerShdw>
                </a:effectLst>
              </a:rPr>
              <a:t>The </a:t>
            </a:r>
            <a:r>
              <a:rPr lang="en-US" sz="6600" dirty="0">
                <a:solidFill>
                  <a:schemeClr val="accent3"/>
                </a:solidFill>
                <a:effectLst>
                  <a:glow rad="38100">
                    <a:schemeClr val="bg1">
                      <a:lumMod val="65000"/>
                      <a:lumOff val="35000"/>
                      <a:alpha val="50000"/>
                    </a:schemeClr>
                  </a:glow>
                  <a:outerShdw blurRad="28575" dist="31750" dir="13200000" algn="tl" rotWithShape="0">
                    <a:srgbClr val="000000">
                      <a:alpha val="25000"/>
                    </a:srgbClr>
                  </a:outerShdw>
                </a:effectLst>
              </a:rPr>
              <a:t>process</a:t>
            </a:r>
            <a:r>
              <a:rPr lang="en-US" sz="6600" dirty="0">
                <a:effectLst>
                  <a:glow rad="38100">
                    <a:schemeClr val="bg1">
                      <a:lumMod val="65000"/>
                      <a:lumOff val="35000"/>
                      <a:alpha val="50000"/>
                    </a:schemeClr>
                  </a:glow>
                  <a:outerShdw blurRad="28575" dist="31750" dir="13200000" algn="tl" rotWithShape="0">
                    <a:srgbClr val="000000">
                      <a:alpha val="25000"/>
                    </a:srgbClr>
                  </a:outerShdw>
                </a:effectLst>
              </a:rPr>
              <a:t> of reconciliation </a:t>
            </a:r>
            <a:br>
              <a:rPr lang="en-US" sz="6600" dirty="0">
                <a:effectLst>
                  <a:glow rad="38100">
                    <a:schemeClr val="bg1">
                      <a:lumMod val="65000"/>
                      <a:lumOff val="35000"/>
                      <a:alpha val="50000"/>
                    </a:schemeClr>
                  </a:glow>
                  <a:outerShdw blurRad="28575" dist="31750" dir="13200000" algn="tl" rotWithShape="0">
                    <a:srgbClr val="000000">
                      <a:alpha val="25000"/>
                    </a:srgbClr>
                  </a:outerShdw>
                </a:effectLst>
              </a:rPr>
            </a:br>
            <a:r>
              <a:rPr lang="en-US" sz="6600" dirty="0">
                <a:effectLst>
                  <a:glow rad="38100">
                    <a:schemeClr val="bg1">
                      <a:lumMod val="65000"/>
                      <a:lumOff val="35000"/>
                      <a:alpha val="50000"/>
                    </a:schemeClr>
                  </a:glow>
                  <a:outerShdw blurRad="28575" dist="31750" dir="13200000" algn="tl" rotWithShape="0">
                    <a:srgbClr val="000000">
                      <a:alpha val="25000"/>
                    </a:srgbClr>
                  </a:outerShdw>
                </a:effectLst>
              </a:rPr>
              <a:t>to god</a:t>
            </a:r>
          </a:p>
        </p:txBody>
      </p:sp>
      <p:sp>
        <p:nvSpPr>
          <p:cNvPr id="5" name="Text Placeholder 4">
            <a:extLst>
              <a:ext uri="{FF2B5EF4-FFF2-40B4-BE49-F238E27FC236}">
                <a16:creationId xmlns:a16="http://schemas.microsoft.com/office/drawing/2014/main" id="{C8422D99-E764-9B9A-AC16-7CDD5D21D4E8}"/>
              </a:ext>
            </a:extLst>
          </p:cNvPr>
          <p:cNvSpPr>
            <a:spLocks noGrp="1"/>
          </p:cNvSpPr>
          <p:nvPr>
            <p:ph type="body" idx="1"/>
          </p:nvPr>
        </p:nvSpPr>
        <p:spPr>
          <a:xfrm>
            <a:off x="836341" y="5542384"/>
            <a:ext cx="10181064" cy="836114"/>
          </a:xfrm>
        </p:spPr>
        <p:txBody>
          <a:bodyPr vert="horz" lIns="91440" tIns="45720" rIns="91440" bIns="45720" rtlCol="0" anchor="t">
            <a:normAutofit/>
          </a:bodyPr>
          <a:lstStyle/>
          <a:p>
            <a:pPr algn="ctr"/>
            <a:r>
              <a:rPr lang="en-US" sz="3600" dirty="0">
                <a:solidFill>
                  <a:schemeClr val="accent3"/>
                </a:solidFill>
              </a:rPr>
              <a:t>Justification</a:t>
            </a:r>
            <a:r>
              <a:rPr lang="en-US" sz="3600" dirty="0">
                <a:solidFill>
                  <a:srgbClr val="E6E6E6"/>
                </a:solidFill>
              </a:rPr>
              <a:t> + </a:t>
            </a:r>
            <a:r>
              <a:rPr lang="en-US" sz="3600" dirty="0">
                <a:solidFill>
                  <a:schemeClr val="accent3"/>
                </a:solidFill>
              </a:rPr>
              <a:t>Sanctification</a:t>
            </a:r>
            <a:r>
              <a:rPr lang="en-US" sz="3600" dirty="0">
                <a:solidFill>
                  <a:srgbClr val="E6E6E6"/>
                </a:solidFill>
              </a:rPr>
              <a:t> = transformation</a:t>
            </a:r>
          </a:p>
        </p:txBody>
      </p:sp>
      <p:sp>
        <p:nvSpPr>
          <p:cNvPr id="6" name="TextBox 5">
            <a:extLst>
              <a:ext uri="{FF2B5EF4-FFF2-40B4-BE49-F238E27FC236}">
                <a16:creationId xmlns:a16="http://schemas.microsoft.com/office/drawing/2014/main" id="{BC66DBDC-B4A0-B514-C824-12BCD3D7C036}"/>
              </a:ext>
            </a:extLst>
          </p:cNvPr>
          <p:cNvSpPr txBox="1"/>
          <p:nvPr/>
        </p:nvSpPr>
        <p:spPr>
          <a:xfrm>
            <a:off x="3215267" y="4685484"/>
            <a:ext cx="5761466" cy="584775"/>
          </a:xfrm>
          <a:prstGeom prst="rect">
            <a:avLst/>
          </a:prstGeom>
          <a:noFill/>
        </p:spPr>
        <p:txBody>
          <a:bodyPr wrap="square" rtlCol="0">
            <a:spAutoFit/>
          </a:bodyPr>
          <a:lstStyle/>
          <a:p>
            <a:pPr algn="ctr"/>
            <a:r>
              <a:rPr lang="en-US" sz="3200" dirty="0">
                <a:solidFill>
                  <a:srgbClr val="F2C788"/>
                </a:solidFill>
              </a:rPr>
              <a:t>2 Corinthians 5:14-21</a:t>
            </a:r>
          </a:p>
        </p:txBody>
      </p:sp>
    </p:spTree>
    <p:extLst>
      <p:ext uri="{BB962C8B-B14F-4D97-AF65-F5344CB8AC3E}">
        <p14:creationId xmlns:p14="http://schemas.microsoft.com/office/powerpoint/2010/main" val="32883769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BB71F-4848-6FAF-6274-DC3A784DF8D8}"/>
              </a:ext>
            </a:extLst>
          </p:cNvPr>
          <p:cNvSpPr>
            <a:spLocks noGrp="1"/>
          </p:cNvSpPr>
          <p:nvPr>
            <p:ph type="title"/>
          </p:nvPr>
        </p:nvSpPr>
        <p:spPr>
          <a:xfrm>
            <a:off x="356839" y="714375"/>
            <a:ext cx="3950295" cy="5076826"/>
          </a:xfrm>
        </p:spPr>
        <p:txBody>
          <a:bodyPr anchor="ctr">
            <a:normAutofit/>
          </a:bodyPr>
          <a:lstStyle/>
          <a:p>
            <a:pPr algn="ctr"/>
            <a:r>
              <a:rPr lang="en-US" sz="4000" dirty="0"/>
              <a:t>Justification</a:t>
            </a:r>
            <a:br>
              <a:rPr lang="en-US" sz="4000" dirty="0"/>
            </a:br>
            <a:br>
              <a:rPr lang="en-US" sz="4000" dirty="0"/>
            </a:br>
            <a:r>
              <a:rPr lang="en-US" sz="3200" b="0" dirty="0"/>
              <a:t>Trusting God to declare us righteous</a:t>
            </a:r>
            <a:endParaRPr lang="en-US" sz="4000" dirty="0"/>
          </a:p>
        </p:txBody>
      </p:sp>
      <p:sp>
        <p:nvSpPr>
          <p:cNvPr id="27" name="Rectangle 26">
            <a:extLst>
              <a:ext uri="{FF2B5EF4-FFF2-40B4-BE49-F238E27FC236}">
                <a16:creationId xmlns:a16="http://schemas.microsoft.com/office/drawing/2014/main" id="{375136A9-49F9-4DA0-A741-F065B0FA0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3356" y="0"/>
            <a:ext cx="7558643" cy="6858000"/>
          </a:xfrm>
          <a:prstGeom prst="rect">
            <a:avLst/>
          </a:prstGeom>
          <a:solidFill>
            <a:schemeClr val="bg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B912F6C7-0423-4B6F-AECE-710C848918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46539" y="3195797"/>
            <a:ext cx="6858000" cy="466406"/>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31" name="Straight Connector 30">
            <a:extLst>
              <a:ext uri="{FF2B5EF4-FFF2-40B4-BE49-F238E27FC236}">
                <a16:creationId xmlns:a16="http://schemas.microsoft.com/office/drawing/2014/main" id="{A7208205-03EE-4EC8-9C34-59270C1880D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2336" y="0"/>
            <a:ext cx="0" cy="685800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sp>
        <p:nvSpPr>
          <p:cNvPr id="22" name="Content Placeholder 2">
            <a:extLst>
              <a:ext uri="{FF2B5EF4-FFF2-40B4-BE49-F238E27FC236}">
                <a16:creationId xmlns:a16="http://schemas.microsoft.com/office/drawing/2014/main" id="{0E9B8893-DB0C-AA9E-78B0-7AAAC4C9CDEE}"/>
              </a:ext>
            </a:extLst>
          </p:cNvPr>
          <p:cNvSpPr>
            <a:spLocks noGrp="1"/>
          </p:cNvSpPr>
          <p:nvPr>
            <p:ph idx="1"/>
          </p:nvPr>
        </p:nvSpPr>
        <p:spPr>
          <a:xfrm>
            <a:off x="4968559" y="442680"/>
            <a:ext cx="6866602" cy="6058481"/>
          </a:xfrm>
        </p:spPr>
        <p:txBody>
          <a:bodyPr>
            <a:normAutofit fontScale="92500"/>
          </a:bodyPr>
          <a:lstStyle/>
          <a:p>
            <a:pPr>
              <a:spcAft>
                <a:spcPts val="2400"/>
              </a:spcAft>
            </a:pPr>
            <a:r>
              <a:rPr lang="en-US" dirty="0">
                <a:effectLst/>
              </a:rPr>
              <a:t>therefore “it was accounted to him for righteousness.” Now it was not written for his sake alone that it was imputed to him, but also for us. </a:t>
            </a:r>
            <a:r>
              <a:rPr lang="en-US" dirty="0">
                <a:solidFill>
                  <a:schemeClr val="accent3"/>
                </a:solidFill>
                <a:effectLst/>
              </a:rPr>
              <a:t>It shall be imputed to us who believe in Him</a:t>
            </a:r>
            <a:r>
              <a:rPr lang="en-US" dirty="0">
                <a:effectLst/>
              </a:rPr>
              <a:t> who raised up Jesus our Lord from the dead, who was delivered up because of our offenses, and was raised because of our justification. </a:t>
            </a:r>
            <a:r>
              <a:rPr lang="en-US" dirty="0">
                <a:solidFill>
                  <a:srgbClr val="F2C788"/>
                </a:solidFill>
                <a:effectLst/>
              </a:rPr>
              <a:t>Rom 4:22-25</a:t>
            </a:r>
            <a:endParaRPr lang="en-US" sz="2800" dirty="0">
              <a:solidFill>
                <a:srgbClr val="F2C788"/>
              </a:solidFill>
            </a:endParaRPr>
          </a:p>
          <a:p>
            <a:pPr>
              <a:spcAft>
                <a:spcPts val="2400"/>
              </a:spcAft>
            </a:pPr>
            <a:r>
              <a:rPr lang="en-US" dirty="0">
                <a:solidFill>
                  <a:schemeClr val="tx1"/>
                </a:solidFill>
              </a:rPr>
              <a:t>through faith in Jesus Christ, we are justified. </a:t>
            </a:r>
            <a:r>
              <a:rPr lang="en-US" dirty="0">
                <a:solidFill>
                  <a:srgbClr val="F2C788"/>
                </a:solidFill>
              </a:rPr>
              <a:t>Rom 5:1 (Eph 2:4-5, 8)</a:t>
            </a:r>
          </a:p>
        </p:txBody>
      </p:sp>
    </p:spTree>
    <p:extLst>
      <p:ext uri="{BB962C8B-B14F-4D97-AF65-F5344CB8AC3E}">
        <p14:creationId xmlns:p14="http://schemas.microsoft.com/office/powerpoint/2010/main" val="54249258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EBB71F-4848-6FAF-6274-DC3A784DF8D8}"/>
              </a:ext>
            </a:extLst>
          </p:cNvPr>
          <p:cNvSpPr>
            <a:spLocks noGrp="1"/>
          </p:cNvSpPr>
          <p:nvPr>
            <p:ph type="title"/>
          </p:nvPr>
        </p:nvSpPr>
        <p:spPr>
          <a:xfrm>
            <a:off x="356839" y="714375"/>
            <a:ext cx="3950295" cy="5076826"/>
          </a:xfrm>
        </p:spPr>
        <p:txBody>
          <a:bodyPr anchor="ctr">
            <a:normAutofit/>
          </a:bodyPr>
          <a:lstStyle/>
          <a:p>
            <a:pPr algn="ctr"/>
            <a:r>
              <a:rPr lang="en-US" sz="3600" dirty="0"/>
              <a:t>Sanctification</a:t>
            </a:r>
            <a:br>
              <a:rPr lang="en-US" sz="3600" dirty="0"/>
            </a:br>
            <a:br>
              <a:rPr lang="en-US" sz="3600" dirty="0"/>
            </a:br>
            <a:r>
              <a:rPr lang="en-US" sz="3200" b="0" dirty="0"/>
              <a:t>brought near by god we now live like Him</a:t>
            </a:r>
            <a:endParaRPr lang="en-US" sz="3600" b="0" dirty="0"/>
          </a:p>
        </p:txBody>
      </p:sp>
      <p:sp>
        <p:nvSpPr>
          <p:cNvPr id="27" name="Rectangle 26">
            <a:extLst>
              <a:ext uri="{FF2B5EF4-FFF2-40B4-BE49-F238E27FC236}">
                <a16:creationId xmlns:a16="http://schemas.microsoft.com/office/drawing/2014/main" id="{375136A9-49F9-4DA0-A741-F065B0FA091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633356" y="0"/>
            <a:ext cx="7558643" cy="6858000"/>
          </a:xfrm>
          <a:prstGeom prst="rect">
            <a:avLst/>
          </a:prstGeom>
          <a:solidFill>
            <a:schemeClr val="bg2"/>
          </a:soli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Rectangle 28">
            <a:extLst>
              <a:ext uri="{FF2B5EF4-FFF2-40B4-BE49-F238E27FC236}">
                <a16:creationId xmlns:a16="http://schemas.microsoft.com/office/drawing/2014/main" id="{B912F6C7-0423-4B6F-AECE-710C848918F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flipH="1">
            <a:off x="1446539" y="3195797"/>
            <a:ext cx="6858000" cy="466406"/>
          </a:xfrm>
          <a:prstGeom prst="rect">
            <a:avLst/>
          </a:prstGeom>
          <a:gradFill>
            <a:gsLst>
              <a:gs pos="0">
                <a:srgbClr val="363D46">
                  <a:alpha val="0"/>
                </a:srgbClr>
              </a:gs>
              <a:gs pos="100000">
                <a:srgbClr val="363D46">
                  <a:lumMod val="75000"/>
                </a:srgbClr>
              </a:gs>
            </a:gsLst>
            <a:lin ang="5400000" scaled="0"/>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a:p>
        </p:txBody>
      </p:sp>
      <p:cxnSp>
        <p:nvCxnSpPr>
          <p:cNvPr id="31" name="Straight Connector 30">
            <a:extLst>
              <a:ext uri="{FF2B5EF4-FFF2-40B4-BE49-F238E27FC236}">
                <a16:creationId xmlns:a16="http://schemas.microsoft.com/office/drawing/2014/main" id="{A7208205-03EE-4EC8-9C34-59270C1880D8}"/>
              </a:ext>
              <a:ext uri="{C183D7F6-B498-43B3-948B-1728B52AA6E4}">
                <adec:decorative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p16="http://schemas.microsoft.com/office/powerpoint/2015/main" val="1"/>
              </p:ext>
            </p:extLst>
          </p:nvPr>
        </p:nvCxnSpPr>
        <p:spPr>
          <a:xfrm>
            <a:off x="4642336" y="0"/>
            <a:ext cx="0" cy="6858000"/>
          </a:xfrm>
          <a:prstGeom prst="line">
            <a:avLst/>
          </a:prstGeom>
          <a:solidFill>
            <a:srgbClr val="FFFFFF"/>
          </a:solidFill>
          <a:ln w="38100" cap="flat">
            <a:gradFill flip="none" rotWithShape="1">
              <a:gsLst>
                <a:gs pos="0">
                  <a:srgbClr val="363D46"/>
                </a:gs>
                <a:gs pos="100000">
                  <a:srgbClr val="363D46">
                    <a:lumMod val="75000"/>
                  </a:srgbClr>
                </a:gs>
              </a:gsLst>
              <a:lin ang="5400000" scaled="0"/>
              <a:tileRect/>
            </a:gradFill>
            <a:miter lim="800000"/>
          </a:ln>
          <a:effectLst>
            <a:innerShdw blurRad="57150" dist="38100" dir="14460000">
              <a:srgbClr val="000000">
                <a:alpha val="70000"/>
              </a:srgbClr>
            </a:innerShdw>
          </a:effectLst>
        </p:spPr>
        <p:style>
          <a:lnRef idx="2">
            <a:schemeClr val="accent1">
              <a:shade val="50000"/>
            </a:schemeClr>
          </a:lnRef>
          <a:fillRef idx="1">
            <a:schemeClr val="accent1"/>
          </a:fillRef>
          <a:effectRef idx="0">
            <a:schemeClr val="accent1"/>
          </a:effectRef>
          <a:fontRef idx="minor">
            <a:schemeClr val="lt1"/>
          </a:fontRef>
        </p:style>
      </p:cxnSp>
      <p:sp>
        <p:nvSpPr>
          <p:cNvPr id="22" name="Content Placeholder 2">
            <a:extLst>
              <a:ext uri="{FF2B5EF4-FFF2-40B4-BE49-F238E27FC236}">
                <a16:creationId xmlns:a16="http://schemas.microsoft.com/office/drawing/2014/main" id="{0E9B8893-DB0C-AA9E-78B0-7AAAC4C9CDEE}"/>
              </a:ext>
            </a:extLst>
          </p:cNvPr>
          <p:cNvSpPr>
            <a:spLocks noGrp="1"/>
          </p:cNvSpPr>
          <p:nvPr>
            <p:ph idx="1"/>
          </p:nvPr>
        </p:nvSpPr>
        <p:spPr>
          <a:xfrm>
            <a:off x="4968559" y="442680"/>
            <a:ext cx="6866602" cy="6058481"/>
          </a:xfrm>
        </p:spPr>
        <p:txBody>
          <a:bodyPr>
            <a:normAutofit/>
          </a:bodyPr>
          <a:lstStyle/>
          <a:p>
            <a:pPr>
              <a:spcAft>
                <a:spcPts val="2400"/>
              </a:spcAft>
            </a:pPr>
            <a:r>
              <a:rPr lang="en-US" dirty="0">
                <a:effectLst/>
              </a:rPr>
              <a:t>Once justified we are instantly brought near (set apart) unto our God. </a:t>
            </a:r>
            <a:r>
              <a:rPr lang="en-US" dirty="0">
                <a:solidFill>
                  <a:srgbClr val="F2C788"/>
                </a:solidFill>
                <a:effectLst/>
              </a:rPr>
              <a:t>Heb 10:11-14</a:t>
            </a:r>
            <a:endParaRPr lang="en-US" sz="2800" dirty="0">
              <a:solidFill>
                <a:srgbClr val="F2C788"/>
              </a:solidFill>
            </a:endParaRPr>
          </a:p>
          <a:p>
            <a:pPr>
              <a:spcAft>
                <a:spcPts val="2400"/>
              </a:spcAft>
            </a:pPr>
            <a:r>
              <a:rPr lang="en-US" dirty="0">
                <a:solidFill>
                  <a:schemeClr val="tx1"/>
                </a:solidFill>
              </a:rPr>
              <a:t>through faith in Jesus Christ, we are exhorted to live as those set apart. </a:t>
            </a:r>
            <a:r>
              <a:rPr lang="en-US" dirty="0">
                <a:solidFill>
                  <a:srgbClr val="F2C788"/>
                </a:solidFill>
              </a:rPr>
              <a:t>Heb 10:19-22 </a:t>
            </a:r>
            <a:br>
              <a:rPr lang="en-US" dirty="0">
                <a:solidFill>
                  <a:srgbClr val="F2C788"/>
                </a:solidFill>
              </a:rPr>
            </a:br>
            <a:r>
              <a:rPr lang="en-US" dirty="0">
                <a:solidFill>
                  <a:srgbClr val="F2C788"/>
                </a:solidFill>
              </a:rPr>
              <a:t>(1 Cor 6:9-11)</a:t>
            </a:r>
          </a:p>
        </p:txBody>
      </p:sp>
    </p:spTree>
    <p:extLst>
      <p:ext uri="{BB962C8B-B14F-4D97-AF65-F5344CB8AC3E}">
        <p14:creationId xmlns:p14="http://schemas.microsoft.com/office/powerpoint/2010/main" val="1514635534"/>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rotWithShape="1">
          <a:blip r:embed="rId2">
            <a:duotone>
              <a:schemeClr val="bg2">
                <a:shade val="28000"/>
                <a:satMod val="94000"/>
                <a:lumMod val="20000"/>
              </a:schemeClr>
              <a:schemeClr val="bg2">
                <a:tint val="94000"/>
                <a:shade val="84000"/>
                <a:satMod val="148000"/>
                <a:lumMod val="114000"/>
              </a:schemeClr>
            </a:duotone>
          </a:blip>
          <a:stretch/>
        </a:blipFill>
        <a:effectLst/>
      </p:bgPr>
    </p:bg>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8D62164E-4528-40DB-BC26-D6DDE216A05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1"/>
          </a:xfrm>
          <a:prstGeom prst="rect">
            <a:avLst/>
          </a:prstGeom>
          <a:solidFill>
            <a:srgbClr val="363D4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Freeform: Shape 11">
            <a:extLst>
              <a:ext uri="{FF2B5EF4-FFF2-40B4-BE49-F238E27FC236}">
                <a16:creationId xmlns:a16="http://schemas.microsoft.com/office/drawing/2014/main" id="{F30007FA-C6A2-43A0-8045-7016AEF81713}"/>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5322895"/>
          </a:xfrm>
          <a:custGeom>
            <a:avLst/>
            <a:gdLst>
              <a:gd name="connsiteX0" fmla="*/ 0 w 12192000"/>
              <a:gd name="connsiteY0" fmla="*/ 0 h 5322895"/>
              <a:gd name="connsiteX1" fmla="*/ 12192000 w 12192000"/>
              <a:gd name="connsiteY1" fmla="*/ 0 h 5322895"/>
              <a:gd name="connsiteX2" fmla="*/ 12192000 w 12192000"/>
              <a:gd name="connsiteY2" fmla="*/ 213719 h 5322895"/>
              <a:gd name="connsiteX3" fmla="*/ 12192000 w 12192000"/>
              <a:gd name="connsiteY3" fmla="*/ 471948 h 5322895"/>
              <a:gd name="connsiteX4" fmla="*/ 12192000 w 12192000"/>
              <a:gd name="connsiteY4" fmla="*/ 3571886 h 5322895"/>
              <a:gd name="connsiteX5" fmla="*/ 12192000 w 12192000"/>
              <a:gd name="connsiteY5" fmla="*/ 3753332 h 5322895"/>
              <a:gd name="connsiteX6" fmla="*/ 12192000 w 12192000"/>
              <a:gd name="connsiteY6" fmla="*/ 4806077 h 5322895"/>
              <a:gd name="connsiteX7" fmla="*/ 11957522 w 12192000"/>
              <a:gd name="connsiteY7" fmla="*/ 4849979 h 5322895"/>
              <a:gd name="connsiteX8" fmla="*/ 11679973 w 12192000"/>
              <a:gd name="connsiteY8" fmla="*/ 4899723 h 5322895"/>
              <a:gd name="connsiteX9" fmla="*/ 11401197 w 12192000"/>
              <a:gd name="connsiteY9" fmla="*/ 4948416 h 5322895"/>
              <a:gd name="connsiteX10" fmla="*/ 11121192 w 12192000"/>
              <a:gd name="connsiteY10" fmla="*/ 4990102 h 5322895"/>
              <a:gd name="connsiteX11" fmla="*/ 10842416 w 12192000"/>
              <a:gd name="connsiteY11" fmla="*/ 5032139 h 5322895"/>
              <a:gd name="connsiteX12" fmla="*/ 10562411 w 12192000"/>
              <a:gd name="connsiteY12" fmla="*/ 5071374 h 5322895"/>
              <a:gd name="connsiteX13" fmla="*/ 10286091 w 12192000"/>
              <a:gd name="connsiteY13" fmla="*/ 5105003 h 5322895"/>
              <a:gd name="connsiteX14" fmla="*/ 10006086 w 12192000"/>
              <a:gd name="connsiteY14" fmla="*/ 5136881 h 5322895"/>
              <a:gd name="connsiteX15" fmla="*/ 9727310 w 12192000"/>
              <a:gd name="connsiteY15" fmla="*/ 5165957 h 5322895"/>
              <a:gd name="connsiteX16" fmla="*/ 9453445 w 12192000"/>
              <a:gd name="connsiteY16" fmla="*/ 5191179 h 5322895"/>
              <a:gd name="connsiteX17" fmla="*/ 9175897 w 12192000"/>
              <a:gd name="connsiteY17" fmla="*/ 5216401 h 5322895"/>
              <a:gd name="connsiteX18" fmla="*/ 8902033 w 12192000"/>
              <a:gd name="connsiteY18" fmla="*/ 5237420 h 5322895"/>
              <a:gd name="connsiteX19" fmla="*/ 8628169 w 12192000"/>
              <a:gd name="connsiteY19" fmla="*/ 5253884 h 5322895"/>
              <a:gd name="connsiteX20" fmla="*/ 8355533 w 12192000"/>
              <a:gd name="connsiteY20" fmla="*/ 5271050 h 5322895"/>
              <a:gd name="connsiteX21" fmla="*/ 8085353 w 12192000"/>
              <a:gd name="connsiteY21" fmla="*/ 5285412 h 5322895"/>
              <a:gd name="connsiteX22" fmla="*/ 7817629 w 12192000"/>
              <a:gd name="connsiteY22" fmla="*/ 5295571 h 5322895"/>
              <a:gd name="connsiteX23" fmla="*/ 7549905 w 12192000"/>
              <a:gd name="connsiteY23" fmla="*/ 5304329 h 5322895"/>
              <a:gd name="connsiteX24" fmla="*/ 7284638 w 12192000"/>
              <a:gd name="connsiteY24" fmla="*/ 5312736 h 5322895"/>
              <a:gd name="connsiteX25" fmla="*/ 7023055 w 12192000"/>
              <a:gd name="connsiteY25" fmla="*/ 5316590 h 5322895"/>
              <a:gd name="connsiteX26" fmla="*/ 6761472 w 12192000"/>
              <a:gd name="connsiteY26" fmla="*/ 5320793 h 5322895"/>
              <a:gd name="connsiteX27" fmla="*/ 6503573 w 12192000"/>
              <a:gd name="connsiteY27" fmla="*/ 5322895 h 5322895"/>
              <a:gd name="connsiteX28" fmla="*/ 6248130 w 12192000"/>
              <a:gd name="connsiteY28" fmla="*/ 5320793 h 5322895"/>
              <a:gd name="connsiteX29" fmla="*/ 5995144 w 12192000"/>
              <a:gd name="connsiteY29" fmla="*/ 5320793 h 5322895"/>
              <a:gd name="connsiteX30" fmla="*/ 5744613 w 12192000"/>
              <a:gd name="connsiteY30" fmla="*/ 5316590 h 5322895"/>
              <a:gd name="connsiteX31" fmla="*/ 5498995 w 12192000"/>
              <a:gd name="connsiteY31" fmla="*/ 5310284 h 5322895"/>
              <a:gd name="connsiteX32" fmla="*/ 5255834 w 12192000"/>
              <a:gd name="connsiteY32" fmla="*/ 5304329 h 5322895"/>
              <a:gd name="connsiteX33" fmla="*/ 5017584 w 12192000"/>
              <a:gd name="connsiteY33" fmla="*/ 5297673 h 5322895"/>
              <a:gd name="connsiteX34" fmla="*/ 4780562 w 12192000"/>
              <a:gd name="connsiteY34" fmla="*/ 5287514 h 5322895"/>
              <a:gd name="connsiteX35" fmla="*/ 4547227 w 12192000"/>
              <a:gd name="connsiteY35" fmla="*/ 5276654 h 5322895"/>
              <a:gd name="connsiteX36" fmla="*/ 4318800 w 12192000"/>
              <a:gd name="connsiteY36" fmla="*/ 5266846 h 5322895"/>
              <a:gd name="connsiteX37" fmla="*/ 3873004 w 12192000"/>
              <a:gd name="connsiteY37" fmla="*/ 5239171 h 5322895"/>
              <a:gd name="connsiteX38" fmla="*/ 3445628 w 12192000"/>
              <a:gd name="connsiteY38" fmla="*/ 5209746 h 5322895"/>
              <a:gd name="connsiteX39" fmla="*/ 3035446 w 12192000"/>
              <a:gd name="connsiteY39" fmla="*/ 5178918 h 5322895"/>
              <a:gd name="connsiteX40" fmla="*/ 2647370 w 12192000"/>
              <a:gd name="connsiteY40" fmla="*/ 5144939 h 5322895"/>
              <a:gd name="connsiteX41" fmla="*/ 2276487 w 12192000"/>
              <a:gd name="connsiteY41" fmla="*/ 5109557 h 5322895"/>
              <a:gd name="connsiteX42" fmla="*/ 1932621 w 12192000"/>
              <a:gd name="connsiteY42" fmla="*/ 5071374 h 5322895"/>
              <a:gd name="connsiteX43" fmla="*/ 1609634 w 12192000"/>
              <a:gd name="connsiteY43" fmla="*/ 5033891 h 5322895"/>
              <a:gd name="connsiteX44" fmla="*/ 1312435 w 12192000"/>
              <a:gd name="connsiteY44" fmla="*/ 4996408 h 5322895"/>
              <a:gd name="connsiteX45" fmla="*/ 1039799 w 12192000"/>
              <a:gd name="connsiteY45" fmla="*/ 4961027 h 5322895"/>
              <a:gd name="connsiteX46" fmla="*/ 797865 w 12192000"/>
              <a:gd name="connsiteY46" fmla="*/ 4927397 h 5322895"/>
              <a:gd name="connsiteX47" fmla="*/ 579265 w 12192000"/>
              <a:gd name="connsiteY47" fmla="*/ 4895519 h 5322895"/>
              <a:gd name="connsiteX48" fmla="*/ 395052 w 12192000"/>
              <a:gd name="connsiteY48" fmla="*/ 4868896 h 5322895"/>
              <a:gd name="connsiteX49" fmla="*/ 240312 w 12192000"/>
              <a:gd name="connsiteY49" fmla="*/ 4843673 h 5322895"/>
              <a:gd name="connsiteX50" fmla="*/ 27853 w 12192000"/>
              <a:gd name="connsiteY50" fmla="*/ 4807592 h 5322895"/>
              <a:gd name="connsiteX51" fmla="*/ 0 w 12192000"/>
              <a:gd name="connsiteY51" fmla="*/ 4802879 h 5322895"/>
              <a:gd name="connsiteX52" fmla="*/ 0 w 12192000"/>
              <a:gd name="connsiteY52" fmla="*/ 3753332 h 5322895"/>
              <a:gd name="connsiteX53" fmla="*/ 0 w 12192000"/>
              <a:gd name="connsiteY53" fmla="*/ 3571886 h 5322895"/>
              <a:gd name="connsiteX54" fmla="*/ 0 w 12192000"/>
              <a:gd name="connsiteY54" fmla="*/ 471948 h 5322895"/>
              <a:gd name="connsiteX55" fmla="*/ 0 w 12192000"/>
              <a:gd name="connsiteY55" fmla="*/ 213719 h 53228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Lst>
            <a:rect l="l" t="t" r="r" b="b"/>
            <a:pathLst>
              <a:path w="12192000" h="5322895">
                <a:moveTo>
                  <a:pt x="0" y="0"/>
                </a:moveTo>
                <a:lnTo>
                  <a:pt x="12192000" y="0"/>
                </a:lnTo>
                <a:lnTo>
                  <a:pt x="12192000" y="213719"/>
                </a:lnTo>
                <a:lnTo>
                  <a:pt x="12192000" y="471948"/>
                </a:lnTo>
                <a:lnTo>
                  <a:pt x="12192000" y="3571886"/>
                </a:lnTo>
                <a:lnTo>
                  <a:pt x="12192000" y="3753332"/>
                </a:lnTo>
                <a:lnTo>
                  <a:pt x="12192000" y="4806077"/>
                </a:lnTo>
                <a:lnTo>
                  <a:pt x="11957522" y="4849979"/>
                </a:lnTo>
                <a:lnTo>
                  <a:pt x="11679973" y="4899723"/>
                </a:lnTo>
                <a:lnTo>
                  <a:pt x="11401197" y="4948416"/>
                </a:lnTo>
                <a:lnTo>
                  <a:pt x="11121192" y="4990102"/>
                </a:lnTo>
                <a:lnTo>
                  <a:pt x="10842416" y="5032139"/>
                </a:lnTo>
                <a:lnTo>
                  <a:pt x="10562411" y="5071374"/>
                </a:lnTo>
                <a:lnTo>
                  <a:pt x="10286091" y="5105003"/>
                </a:lnTo>
                <a:lnTo>
                  <a:pt x="10006086" y="5136881"/>
                </a:lnTo>
                <a:lnTo>
                  <a:pt x="9727310" y="5165957"/>
                </a:lnTo>
                <a:lnTo>
                  <a:pt x="9453445" y="5191179"/>
                </a:lnTo>
                <a:lnTo>
                  <a:pt x="9175897" y="5216401"/>
                </a:lnTo>
                <a:lnTo>
                  <a:pt x="8902033" y="5237420"/>
                </a:lnTo>
                <a:lnTo>
                  <a:pt x="8628169" y="5253884"/>
                </a:lnTo>
                <a:lnTo>
                  <a:pt x="8355533" y="5271050"/>
                </a:lnTo>
                <a:lnTo>
                  <a:pt x="8085353" y="5285412"/>
                </a:lnTo>
                <a:lnTo>
                  <a:pt x="7817629" y="5295571"/>
                </a:lnTo>
                <a:lnTo>
                  <a:pt x="7549905" y="5304329"/>
                </a:lnTo>
                <a:lnTo>
                  <a:pt x="7284638" y="5312736"/>
                </a:lnTo>
                <a:lnTo>
                  <a:pt x="7023055" y="5316590"/>
                </a:lnTo>
                <a:lnTo>
                  <a:pt x="6761472" y="5320793"/>
                </a:lnTo>
                <a:lnTo>
                  <a:pt x="6503573" y="5322895"/>
                </a:lnTo>
                <a:lnTo>
                  <a:pt x="6248130" y="5320793"/>
                </a:lnTo>
                <a:lnTo>
                  <a:pt x="5995144" y="5320793"/>
                </a:lnTo>
                <a:lnTo>
                  <a:pt x="5744613" y="5316590"/>
                </a:lnTo>
                <a:lnTo>
                  <a:pt x="5498995" y="5310284"/>
                </a:lnTo>
                <a:lnTo>
                  <a:pt x="5255834" y="5304329"/>
                </a:lnTo>
                <a:lnTo>
                  <a:pt x="5017584" y="5297673"/>
                </a:lnTo>
                <a:lnTo>
                  <a:pt x="4780562" y="5287514"/>
                </a:lnTo>
                <a:lnTo>
                  <a:pt x="4547227" y="5276654"/>
                </a:lnTo>
                <a:lnTo>
                  <a:pt x="4318800" y="5266846"/>
                </a:lnTo>
                <a:lnTo>
                  <a:pt x="3873004" y="5239171"/>
                </a:lnTo>
                <a:lnTo>
                  <a:pt x="3445628" y="5209746"/>
                </a:lnTo>
                <a:lnTo>
                  <a:pt x="3035446" y="5178918"/>
                </a:lnTo>
                <a:lnTo>
                  <a:pt x="2647370" y="5144939"/>
                </a:lnTo>
                <a:lnTo>
                  <a:pt x="2276487" y="5109557"/>
                </a:lnTo>
                <a:lnTo>
                  <a:pt x="1932621" y="5071374"/>
                </a:lnTo>
                <a:lnTo>
                  <a:pt x="1609634" y="5033891"/>
                </a:lnTo>
                <a:lnTo>
                  <a:pt x="1312435" y="4996408"/>
                </a:lnTo>
                <a:lnTo>
                  <a:pt x="1039799" y="4961027"/>
                </a:lnTo>
                <a:lnTo>
                  <a:pt x="797865" y="4927397"/>
                </a:lnTo>
                <a:lnTo>
                  <a:pt x="579265" y="4895519"/>
                </a:lnTo>
                <a:lnTo>
                  <a:pt x="395052" y="4868896"/>
                </a:lnTo>
                <a:lnTo>
                  <a:pt x="240312" y="4843673"/>
                </a:lnTo>
                <a:lnTo>
                  <a:pt x="27853" y="4807592"/>
                </a:lnTo>
                <a:lnTo>
                  <a:pt x="0" y="4802879"/>
                </a:lnTo>
                <a:lnTo>
                  <a:pt x="0" y="3753332"/>
                </a:lnTo>
                <a:lnTo>
                  <a:pt x="0" y="3571886"/>
                </a:lnTo>
                <a:lnTo>
                  <a:pt x="0" y="471948"/>
                </a:lnTo>
                <a:lnTo>
                  <a:pt x="0" y="213719"/>
                </a:lnTo>
                <a:close/>
              </a:path>
            </a:pathLst>
          </a:custGeom>
          <a:ln w="44450">
            <a:gradFill>
              <a:gsLst>
                <a:gs pos="0">
                  <a:schemeClr val="bg2">
                    <a:alpha val="65000"/>
                  </a:schemeClr>
                </a:gs>
                <a:gs pos="98000">
                  <a:schemeClr val="bg2">
                    <a:lumMod val="75000"/>
                    <a:alpha val="55000"/>
                  </a:schemeClr>
                </a:gs>
              </a:gsLst>
              <a:lin ang="5400000" scaled="1"/>
            </a:gradFill>
          </a:ln>
          <a:effectLst>
            <a:outerShdw blurRad="50800" dist="38100" dir="5400000" algn="t" rotWithShape="0">
              <a:prstClr val="black">
                <a:alpha val="60000"/>
              </a:prstClr>
            </a:outerShdw>
          </a:effectLst>
        </p:spPr>
        <p:style>
          <a:lnRef idx="2">
            <a:schemeClr val="accent1">
              <a:shade val="50000"/>
            </a:schemeClr>
          </a:lnRef>
          <a:fillRef idx="1003">
            <a:schemeClr val="dk2"/>
          </a:fillRef>
          <a:effectRef idx="0">
            <a:schemeClr val="accent1"/>
          </a:effectRef>
          <a:fontRef idx="minor">
            <a:schemeClr val="lt1"/>
          </a:fontRef>
        </p:style>
        <p:txBody>
          <a:bodyPr wrap="square" rtlCol="0" anchor="ctr">
            <a:noAutofit/>
          </a:bodyPr>
          <a:lstStyle/>
          <a:p>
            <a:pPr algn="ctr"/>
            <a:endParaRPr lang="en-US"/>
          </a:p>
        </p:txBody>
      </p:sp>
      <p:sp>
        <p:nvSpPr>
          <p:cNvPr id="4" name="Title 3">
            <a:extLst>
              <a:ext uri="{FF2B5EF4-FFF2-40B4-BE49-F238E27FC236}">
                <a16:creationId xmlns:a16="http://schemas.microsoft.com/office/drawing/2014/main" id="{D83607F3-A4E5-B799-477F-0264825B9AB6}"/>
              </a:ext>
            </a:extLst>
          </p:cNvPr>
          <p:cNvSpPr>
            <a:spLocks noGrp="1"/>
          </p:cNvSpPr>
          <p:nvPr>
            <p:ph type="title"/>
          </p:nvPr>
        </p:nvSpPr>
        <p:spPr>
          <a:xfrm>
            <a:off x="1751012" y="865974"/>
            <a:ext cx="8676222" cy="3643822"/>
          </a:xfrm>
        </p:spPr>
        <p:txBody>
          <a:bodyPr vert="horz" lIns="91440" tIns="45720" rIns="91440" bIns="45720" rtlCol="0" anchor="ctr">
            <a:normAutofit/>
          </a:bodyPr>
          <a:lstStyle/>
          <a:p>
            <a:pPr algn="ctr"/>
            <a:r>
              <a:rPr lang="en-US" sz="6600" dirty="0">
                <a:effectLst>
                  <a:glow rad="38100">
                    <a:schemeClr val="bg1">
                      <a:lumMod val="65000"/>
                      <a:lumOff val="35000"/>
                      <a:alpha val="50000"/>
                    </a:schemeClr>
                  </a:glow>
                  <a:outerShdw blurRad="28575" dist="31750" dir="13200000" algn="tl" rotWithShape="0">
                    <a:srgbClr val="000000">
                      <a:alpha val="25000"/>
                    </a:srgbClr>
                  </a:outerShdw>
                </a:effectLst>
              </a:rPr>
              <a:t>The </a:t>
            </a:r>
            <a:r>
              <a:rPr lang="en-US" sz="6600" dirty="0">
                <a:solidFill>
                  <a:schemeClr val="accent3"/>
                </a:solidFill>
                <a:effectLst>
                  <a:glow rad="38100">
                    <a:schemeClr val="bg1">
                      <a:lumMod val="65000"/>
                      <a:lumOff val="35000"/>
                      <a:alpha val="50000"/>
                    </a:schemeClr>
                  </a:glow>
                  <a:outerShdw blurRad="28575" dist="31750" dir="13200000" algn="tl" rotWithShape="0">
                    <a:srgbClr val="000000">
                      <a:alpha val="25000"/>
                    </a:srgbClr>
                  </a:outerShdw>
                </a:effectLst>
              </a:rPr>
              <a:t>product</a:t>
            </a:r>
            <a:r>
              <a:rPr lang="en-US" sz="6600" dirty="0">
                <a:effectLst>
                  <a:glow rad="38100">
                    <a:schemeClr val="bg1">
                      <a:lumMod val="65000"/>
                      <a:lumOff val="35000"/>
                      <a:alpha val="50000"/>
                    </a:schemeClr>
                  </a:glow>
                  <a:outerShdw blurRad="28575" dist="31750" dir="13200000" algn="tl" rotWithShape="0">
                    <a:srgbClr val="000000">
                      <a:alpha val="25000"/>
                    </a:srgbClr>
                  </a:outerShdw>
                </a:effectLst>
              </a:rPr>
              <a:t> of reconciliation </a:t>
            </a:r>
            <a:br>
              <a:rPr lang="en-US" sz="6600" dirty="0">
                <a:effectLst>
                  <a:glow rad="38100">
                    <a:schemeClr val="bg1">
                      <a:lumMod val="65000"/>
                      <a:lumOff val="35000"/>
                      <a:alpha val="50000"/>
                    </a:schemeClr>
                  </a:glow>
                  <a:outerShdw blurRad="28575" dist="31750" dir="13200000" algn="tl" rotWithShape="0">
                    <a:srgbClr val="000000">
                      <a:alpha val="25000"/>
                    </a:srgbClr>
                  </a:outerShdw>
                </a:effectLst>
              </a:rPr>
            </a:br>
            <a:r>
              <a:rPr lang="en-US" sz="6600" dirty="0">
                <a:effectLst>
                  <a:glow rad="38100">
                    <a:schemeClr val="bg1">
                      <a:lumMod val="65000"/>
                      <a:lumOff val="35000"/>
                      <a:alpha val="50000"/>
                    </a:schemeClr>
                  </a:glow>
                  <a:outerShdw blurRad="28575" dist="31750" dir="13200000" algn="tl" rotWithShape="0">
                    <a:srgbClr val="000000">
                      <a:alpha val="25000"/>
                    </a:srgbClr>
                  </a:outerShdw>
                </a:effectLst>
              </a:rPr>
              <a:t>to god</a:t>
            </a:r>
          </a:p>
        </p:txBody>
      </p:sp>
      <p:sp>
        <p:nvSpPr>
          <p:cNvPr id="5" name="Text Placeholder 4">
            <a:extLst>
              <a:ext uri="{FF2B5EF4-FFF2-40B4-BE49-F238E27FC236}">
                <a16:creationId xmlns:a16="http://schemas.microsoft.com/office/drawing/2014/main" id="{C8422D99-E764-9B9A-AC16-7CDD5D21D4E8}"/>
              </a:ext>
            </a:extLst>
          </p:cNvPr>
          <p:cNvSpPr>
            <a:spLocks noGrp="1"/>
          </p:cNvSpPr>
          <p:nvPr>
            <p:ph type="body" idx="1"/>
          </p:nvPr>
        </p:nvSpPr>
        <p:spPr>
          <a:xfrm>
            <a:off x="836341" y="5542384"/>
            <a:ext cx="10181064" cy="836114"/>
          </a:xfrm>
        </p:spPr>
        <p:txBody>
          <a:bodyPr vert="horz" lIns="91440" tIns="45720" rIns="91440" bIns="45720" rtlCol="0" anchor="t">
            <a:normAutofit/>
          </a:bodyPr>
          <a:lstStyle/>
          <a:p>
            <a:pPr algn="ctr"/>
            <a:r>
              <a:rPr lang="en-US" sz="3600" dirty="0">
                <a:solidFill>
                  <a:schemeClr val="tx1"/>
                </a:solidFill>
              </a:rPr>
              <a:t>Justification</a:t>
            </a:r>
            <a:r>
              <a:rPr lang="en-US" sz="3600" dirty="0">
                <a:solidFill>
                  <a:srgbClr val="E6E6E6"/>
                </a:solidFill>
              </a:rPr>
              <a:t> + </a:t>
            </a:r>
            <a:r>
              <a:rPr lang="en-US" sz="3600" dirty="0">
                <a:solidFill>
                  <a:schemeClr val="tx1"/>
                </a:solidFill>
              </a:rPr>
              <a:t>Sanctification</a:t>
            </a:r>
            <a:r>
              <a:rPr lang="en-US" sz="3600" dirty="0">
                <a:solidFill>
                  <a:srgbClr val="E6E6E6"/>
                </a:solidFill>
              </a:rPr>
              <a:t> = </a:t>
            </a:r>
            <a:r>
              <a:rPr lang="en-US" sz="3600" dirty="0">
                <a:solidFill>
                  <a:schemeClr val="accent3"/>
                </a:solidFill>
              </a:rPr>
              <a:t>transformation</a:t>
            </a:r>
          </a:p>
        </p:txBody>
      </p:sp>
      <p:sp>
        <p:nvSpPr>
          <p:cNvPr id="6" name="TextBox 5">
            <a:extLst>
              <a:ext uri="{FF2B5EF4-FFF2-40B4-BE49-F238E27FC236}">
                <a16:creationId xmlns:a16="http://schemas.microsoft.com/office/drawing/2014/main" id="{BC66DBDC-B4A0-B514-C824-12BCD3D7C036}"/>
              </a:ext>
            </a:extLst>
          </p:cNvPr>
          <p:cNvSpPr txBox="1"/>
          <p:nvPr/>
        </p:nvSpPr>
        <p:spPr>
          <a:xfrm>
            <a:off x="3215267" y="4685484"/>
            <a:ext cx="5761466" cy="584775"/>
          </a:xfrm>
          <a:prstGeom prst="rect">
            <a:avLst/>
          </a:prstGeom>
          <a:noFill/>
        </p:spPr>
        <p:txBody>
          <a:bodyPr wrap="square" rtlCol="0">
            <a:spAutoFit/>
          </a:bodyPr>
          <a:lstStyle/>
          <a:p>
            <a:pPr algn="ctr"/>
            <a:r>
              <a:rPr lang="en-US" sz="3200" dirty="0">
                <a:solidFill>
                  <a:srgbClr val="F2C788"/>
                </a:solidFill>
              </a:rPr>
              <a:t>2 Corinthians 5:14-21</a:t>
            </a:r>
          </a:p>
        </p:txBody>
      </p:sp>
    </p:spTree>
    <p:extLst>
      <p:ext uri="{BB962C8B-B14F-4D97-AF65-F5344CB8AC3E}">
        <p14:creationId xmlns:p14="http://schemas.microsoft.com/office/powerpoint/2010/main" val="2309747715"/>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Mesh">
  <a:themeElements>
    <a:clrScheme name="Mesh">
      <a:dk1>
        <a:sysClr val="windowText" lastClr="000000"/>
      </a:dk1>
      <a:lt1>
        <a:sysClr val="window" lastClr="FFFFFF"/>
      </a:lt1>
      <a:dk2>
        <a:srgbClr val="363D46"/>
      </a:dk2>
      <a:lt2>
        <a:srgbClr val="EBEBEB"/>
      </a:lt2>
      <a:accent1>
        <a:srgbClr val="6F6F6F"/>
      </a:accent1>
      <a:accent2>
        <a:srgbClr val="BFBFA5"/>
      </a:accent2>
      <a:accent3>
        <a:srgbClr val="DCD084"/>
      </a:accent3>
      <a:accent4>
        <a:srgbClr val="E7BF5F"/>
      </a:accent4>
      <a:accent5>
        <a:srgbClr val="E9A039"/>
      </a:accent5>
      <a:accent6>
        <a:srgbClr val="CF7133"/>
      </a:accent6>
      <a:hlink>
        <a:srgbClr val="F28943"/>
      </a:hlink>
      <a:folHlink>
        <a:srgbClr val="F1B76C"/>
      </a:folHlink>
    </a:clrScheme>
    <a:fontScheme name="Mesh">
      <a:maj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Mesh">
      <a:fillStyleLst>
        <a:solidFill>
          <a:schemeClr val="phClr"/>
        </a:solidFill>
        <a:gradFill rotWithShape="1">
          <a:gsLst>
            <a:gs pos="0">
              <a:schemeClr val="phClr">
                <a:tint val="60000"/>
                <a:lumMod val="110000"/>
              </a:schemeClr>
            </a:gs>
            <a:gs pos="100000">
              <a:schemeClr val="phClr">
                <a:tint val="82000"/>
              </a:schemeClr>
            </a:gs>
          </a:gsLst>
          <a:lin ang="5400000" scaled="0"/>
        </a:gradFill>
        <a:gradFill rotWithShape="1">
          <a:gsLst>
            <a:gs pos="0">
              <a:schemeClr val="phClr">
                <a:tint val="96000"/>
                <a:lumMod val="104000"/>
              </a:schemeClr>
            </a:gs>
            <a:gs pos="100000">
              <a:schemeClr val="phClr">
                <a:shade val="84000"/>
                <a:lumMod val="84000"/>
              </a:schemeClr>
            </a:gs>
          </a:gsLst>
          <a:lin ang="5400000" scaled="0"/>
        </a:gradFill>
      </a:fillStyleLst>
      <a:lnStyleLst>
        <a:ln w="9525"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innerShdw blurRad="50800" dist="25400" dir="13500000">
              <a:srgbClr val="000000">
                <a:alpha val="55000"/>
              </a:srgbClr>
            </a:innerShdw>
          </a:effectLst>
        </a:effectStyle>
        <a:effectStyle>
          <a:effectLst>
            <a:outerShdw blurRad="50800" dist="38100" dir="5400000" rotWithShape="0">
              <a:srgbClr val="000000">
                <a:alpha val="60000"/>
              </a:srgbClr>
            </a:outerShdw>
          </a:effectLst>
          <a:scene3d>
            <a:camera prst="orthographicFront">
              <a:rot lat="0" lon="0" rev="0"/>
            </a:camera>
            <a:lightRig rig="threePt" dir="tl"/>
          </a:scene3d>
          <a:sp3d>
            <a:bevelT w="25400" h="25400" prst="slope"/>
          </a:sp3d>
        </a:effectStyle>
      </a:effectStyleLst>
      <a:bgFillStyleLst>
        <a:solidFill>
          <a:schemeClr val="phClr"/>
        </a:solidFill>
        <a:gradFill rotWithShape="1">
          <a:gsLst>
            <a:gs pos="0">
              <a:schemeClr val="phClr">
                <a:tint val="90000"/>
                <a:lumMod val="110000"/>
              </a:schemeClr>
            </a:gs>
            <a:gs pos="100000">
              <a:schemeClr val="phClr">
                <a:shade val="64000"/>
                <a:lumMod val="98000"/>
              </a:schemeClr>
            </a:gs>
          </a:gsLst>
          <a:lin ang="5400000" scaled="0"/>
        </a:gradFill>
        <a:blipFill rotWithShape="1">
          <a:blip xmlns:r="http://schemas.openxmlformats.org/officeDocument/2006/relationships" r:embed="rId1">
            <a:duotone>
              <a:schemeClr val="phClr">
                <a:shade val="28000"/>
                <a:satMod val="94000"/>
                <a:lumMod val="20000"/>
              </a:schemeClr>
              <a:schemeClr val="phClr">
                <a:tint val="94000"/>
                <a:shade val="84000"/>
                <a:satMod val="148000"/>
                <a:lumMod val="114000"/>
              </a:schemeClr>
            </a:duotone>
          </a:blip>
          <a:stretch/>
        </a:blipFill>
      </a:bgFillStyleLst>
    </a:fmtScheme>
  </a:themeElements>
  <a:objectDefaults/>
  <a:extraClrSchemeLst/>
  <a:extLst>
    <a:ext uri="{05A4C25C-085E-4340-85A3-A5531E510DB2}">
      <thm15:themeFamily xmlns:thm15="http://schemas.microsoft.com/office/thememl/2012/main" name="Mesh" id="{789EC3FE-34FD-429C-9918-760025E6C145}" vid="{B8BE45C0-8141-4D58-8C71-A009BC26FBBB}"/>
    </a:ext>
  </a:extLst>
</a:theme>
</file>

<file path=docProps/app.xml><?xml version="1.0" encoding="utf-8"?>
<Properties xmlns="http://schemas.openxmlformats.org/officeDocument/2006/extended-properties" xmlns:vt="http://schemas.openxmlformats.org/officeDocument/2006/docPropsVTypes">
  <Template>{5CE09F5F-9D83-864D-86C8-B9115B36B58E}tf10001063</Template>
  <TotalTime>2456</TotalTime>
  <Words>453</Words>
  <Application>Microsoft Macintosh PowerPoint</Application>
  <PresentationFormat>Widescreen</PresentationFormat>
  <Paragraphs>36</Paragraphs>
  <Slides>11</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11</vt:i4>
      </vt:variant>
    </vt:vector>
  </HeadingPairs>
  <TitlesOfParts>
    <vt:vector size="14" baseType="lpstr">
      <vt:lpstr>Arial</vt:lpstr>
      <vt:lpstr>Century Gothic</vt:lpstr>
      <vt:lpstr>Mesh</vt:lpstr>
      <vt:lpstr>From faith to faith</vt:lpstr>
      <vt:lpstr>The purpose of reconciliation  to god</vt:lpstr>
      <vt:lpstr>For He made Him who knew no sin to be sin for us, that we might become the righteousness of God in Him. 2 Cor 5:21</vt:lpstr>
      <vt:lpstr>knowing that you were not redeemed with corruptible things, like silver or gold, from your aimless conduct received by tradition from your fathers, but with the precious blood of Christ, as of a lamb without blemish and without spot. 1 Peter 1:18-19</vt:lpstr>
      <vt:lpstr>The purpose of the gospel of reconciliation</vt:lpstr>
      <vt:lpstr>The process of reconciliation  to god</vt:lpstr>
      <vt:lpstr>Justification  Trusting God to declare us righteous</vt:lpstr>
      <vt:lpstr>Sanctification  brought near by god we now live like Him</vt:lpstr>
      <vt:lpstr>The product of reconciliation  to god</vt:lpstr>
      <vt:lpstr>Transformation  the end result of  justification &amp; sanctification</vt:lpstr>
      <vt:lpstr>Transformed to be disciples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Justification + Sanctification = Transformation </dc:title>
  <dc:creator>Mitch Davis</dc:creator>
  <cp:lastModifiedBy>Mitch Davis</cp:lastModifiedBy>
  <cp:revision>1</cp:revision>
  <dcterms:created xsi:type="dcterms:W3CDTF">2022-06-03T19:28:27Z</dcterms:created>
  <dcterms:modified xsi:type="dcterms:W3CDTF">2022-06-05T12:24:29Z</dcterms:modified>
</cp:coreProperties>
</file>