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0" r:id="rId3"/>
    <p:sldId id="257" r:id="rId4"/>
    <p:sldId id="258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5CB4884D-0E50-9340-8CD9-DDB8EE3160F3}"/>
    <pc:docChg chg="undo custSel modSld">
      <pc:chgData name="Mitch Davis" userId="388b89a0e6bb1f2e" providerId="LiveId" clId="{5CB4884D-0E50-9340-8CD9-DDB8EE3160F3}" dt="2022-05-09T14:12:26.575" v="26" actId="20577"/>
      <pc:docMkLst>
        <pc:docMk/>
      </pc:docMkLst>
      <pc:sldChg chg="modSp mod">
        <pc:chgData name="Mitch Davis" userId="388b89a0e6bb1f2e" providerId="LiveId" clId="{5CB4884D-0E50-9340-8CD9-DDB8EE3160F3}" dt="2022-05-09T14:12:26.575" v="26" actId="20577"/>
        <pc:sldMkLst>
          <pc:docMk/>
          <pc:sldMk cId="2340192467" sldId="261"/>
        </pc:sldMkLst>
        <pc:spChg chg="mod">
          <ac:chgData name="Mitch Davis" userId="388b89a0e6bb1f2e" providerId="LiveId" clId="{5CB4884D-0E50-9340-8CD9-DDB8EE3160F3}" dt="2022-05-09T14:12:26.575" v="26" actId="20577"/>
          <ac:spMkLst>
            <pc:docMk/>
            <pc:sldMk cId="2340192467" sldId="261"/>
            <ac:spMk id="2" creationId="{DB1CC19E-E2F7-FE50-307A-954DA71BAF4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93CAD-B3B0-4799-7C8D-A32BAFCBF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0B473-2CED-1C86-D431-A788E5686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D7B6B-A11C-9EFA-BC0B-67113B58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3358-7818-2541-AA45-F48F55EE63E1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1F256-9AC4-1172-4E47-B62C49C7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C08FD-C4FC-9A63-501F-0E516AED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8B4E-C1BE-FB43-9316-8F1CE65A1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2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76C85-B85A-1FAE-A90A-434D26906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A7479-BEE7-73C2-81DD-80FC0CCAC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8809A-FDE3-3372-7CE4-ACCA4248E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3358-7818-2541-AA45-F48F55EE63E1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79D6D-8746-C7D2-3CF2-830A5ACD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55CA7-8ED5-6A58-25EF-AA43EDF4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8B4E-C1BE-FB43-9316-8F1CE65A1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2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162D80-46DA-F92F-1656-50923C4D5A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1D9B5-3C3C-DE65-1EE1-439631656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8EE90-47D5-194A-FF64-75622B336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3358-7818-2541-AA45-F48F55EE63E1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49EDC-C266-A05A-D0F8-EE5383C5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32648-6F37-416B-3E1A-3B01EE7A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8B4E-C1BE-FB43-9316-8F1CE65A1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5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52E5-F334-70FF-9EAE-539708F97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307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03D1A-3623-8B68-192C-EDF47D70F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7591"/>
            <a:ext cx="10515600" cy="39393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C64F7-2E14-D076-9F7C-047F9041A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3358-7818-2541-AA45-F48F55EE63E1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1F079-E8DE-D522-53AB-9EB114E76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40351-E92D-5E37-569B-C44D9ED5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8B4E-C1BE-FB43-9316-8F1CE65A1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5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1B315-E717-FD18-035B-04967757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C880F-1EEF-F9ED-FA83-4E78079B0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22FE3-C90A-F138-82F0-3C43AC72B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3358-7818-2541-AA45-F48F55EE63E1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0F776-DA5A-ADC9-2457-1E0F4CC1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E3E2A-73B8-EC20-BFB0-01E7F84E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8B4E-C1BE-FB43-9316-8F1CE65A1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5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2ABF8-B15A-AB1A-4B32-A9916E6B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87846-17E4-C8B7-0403-3C10C2F49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F4818-562C-251E-8FD3-A3980DE90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24AAC-C523-F66A-88CD-E385455A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3358-7818-2541-AA45-F48F55EE63E1}" type="datetimeFigureOut">
              <a:rPr lang="en-US" smtClean="0"/>
              <a:t>5/9/22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778CA-B302-DF85-1995-4214B036D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493B1-6663-1DC5-AB33-6176A632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8B4E-C1BE-FB43-9316-8F1CE65A1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9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B85A-AAC9-3D5C-CB76-8D43CC59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2A32F-5312-DAE3-C5F8-7430C3C76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ACA3F-095B-7E5E-4529-22A204738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7E71BB-EE8D-146D-8D46-F9E3DEF0D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B57C3-3CC8-A765-1BCF-797C696E5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2972A2-D6CF-94F7-83C9-1B240AD4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3358-7818-2541-AA45-F48F55EE63E1}" type="datetimeFigureOut">
              <a:rPr lang="en-US" smtClean="0"/>
              <a:t>5/9/22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CB5F5D-EE5E-9BE1-D381-C792E680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C0C02-4CA2-18EE-D292-2C8CC333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8B4E-C1BE-FB43-9316-8F1CE65A1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9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6BE89-B5FF-CC4F-D88A-372797A2C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B641B-187F-8942-9819-EDD9B0A5F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3358-7818-2541-AA45-F48F55EE63E1}" type="datetimeFigureOut">
              <a:rPr lang="en-US" smtClean="0"/>
              <a:t>5/9/22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6637DF-C533-533C-9E09-89F80C68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2E2F7-1BA9-C9F3-68BB-153A430CA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8B4E-C1BE-FB43-9316-8F1CE65A1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3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39DB9-6495-2641-95DB-66154CD1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3358-7818-2541-AA45-F48F55EE63E1}" type="datetimeFigureOut">
              <a:rPr lang="en-US" smtClean="0"/>
              <a:t>5/9/22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CEF16-7106-F40A-3F88-320E995B2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68047-E020-1057-7435-F51ED8CE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8B4E-C1BE-FB43-9316-8F1CE65A1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5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310D-92F4-1727-E5B2-BF576940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F3423-1D1B-06B7-F818-3ADB1654A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468A0-F35D-60E1-A5F7-1C9557B96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35AD6-1B96-61A7-21C3-44303ED5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3358-7818-2541-AA45-F48F55EE63E1}" type="datetimeFigureOut">
              <a:rPr lang="en-US" smtClean="0"/>
              <a:t>5/9/22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EE82F-D2D3-8075-5FB5-895709C5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70EA9-054B-5964-47D8-BE5CBB5C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8B4E-C1BE-FB43-9316-8F1CE65A1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4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1C1B2-A034-8593-B04F-1D9BC350B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8879CB-300D-6069-46AD-2D2155D18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B2B11-5160-816C-184B-0D64D760A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159CE-2D96-5BFF-D3CF-A7CC8373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3358-7818-2541-AA45-F48F55EE63E1}" type="datetimeFigureOut">
              <a:rPr lang="en-US" smtClean="0"/>
              <a:t>5/9/22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A7723-C15E-2B8F-A3B0-69430F15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DF96A-C6C4-F5C0-1CD6-1F88793D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48B4E-C1BE-FB43-9316-8F1CE65A1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0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n on Heavenly">
            <a:extLst>
              <a:ext uri="{FF2B5EF4-FFF2-40B4-BE49-F238E27FC236}">
                <a16:creationId xmlns:a16="http://schemas.microsoft.com/office/drawing/2014/main" id="{15709EFD-363B-6517-E470-C1C7D24D7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8" y="3509962"/>
            <a:ext cx="5080002" cy="33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B416D0-BCFA-7181-28BD-E21785BB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05BD4-6784-F967-04CD-1DD31F83C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0ED39-8CB7-BD72-D6C4-0670FEC33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A3358-7818-2541-AA45-F48F55EE63E1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BD71C-483A-4597-A810-0B6F5EA24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D8EFA-830B-BB0C-E0BD-B8614F74A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48B4E-C1BE-FB43-9316-8F1CE65A1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7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788" indent="-45878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7575" indent="-4603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n on Heavenly">
            <a:extLst>
              <a:ext uri="{FF2B5EF4-FFF2-40B4-BE49-F238E27FC236}">
                <a16:creationId xmlns:a16="http://schemas.microsoft.com/office/drawing/2014/main" id="{36AA6791-170A-4C98-4179-8749577D2D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8" b="410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CC19E-E2F7-FE50-307A-954DA71BA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Becoming the righteousness of God through Jesus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19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7B4BA-3DF9-BEB8-096A-972E3049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Going from sinners to being</a:t>
            </a:r>
            <a:br>
              <a:rPr lang="en-US" dirty="0"/>
            </a:br>
            <a:r>
              <a:rPr lang="en-US" dirty="0"/>
              <a:t>the righteousness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C9F58-8A95-955D-D26A-AF8CC06C9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2237591"/>
            <a:ext cx="10816771" cy="3939372"/>
          </a:xfrm>
        </p:spPr>
        <p:txBody>
          <a:bodyPr/>
          <a:lstStyle/>
          <a:p>
            <a:r>
              <a:rPr lang="en-US" dirty="0"/>
              <a:t>Zeal for God “without knowledge” of “God’s righteousness”… leads to self-righteousness. </a:t>
            </a:r>
          </a:p>
          <a:p>
            <a:r>
              <a:rPr lang="en-US" dirty="0"/>
              <a:t>The “righteousness of God” is found</a:t>
            </a:r>
            <a:br>
              <a:rPr lang="en-US" dirty="0"/>
            </a:br>
            <a:r>
              <a:rPr lang="en-US" dirty="0"/>
              <a:t>only through faith in Jesus Christ.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Romans 10:3-4</a:t>
            </a:r>
          </a:p>
          <a:p>
            <a:r>
              <a:rPr lang="en-US" dirty="0"/>
              <a:t>Let’s see how the “righteousness</a:t>
            </a:r>
            <a:br>
              <a:rPr lang="en-US" dirty="0"/>
            </a:br>
            <a:r>
              <a:rPr lang="en-US" dirty="0"/>
              <a:t>of God” is attained through Christ.</a:t>
            </a:r>
          </a:p>
        </p:txBody>
      </p:sp>
    </p:spTree>
    <p:extLst>
      <p:ext uri="{BB962C8B-B14F-4D97-AF65-F5344CB8AC3E}">
        <p14:creationId xmlns:p14="http://schemas.microsoft.com/office/powerpoint/2010/main" val="6985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235BA-44ED-D151-C921-1A634F08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/>
              <a:t>The gospel reveals</a:t>
            </a:r>
            <a:r>
              <a:rPr lang="en-US" dirty="0"/>
              <a:t> the righteousness of God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Romans 1:16-18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D16D8-BFE9-15A4-5409-EBA549B5B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bad news (for mankind) is that God’s righteousness condemns sin.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Rom 1:18ff (Rom 3:23; 6:23)</a:t>
            </a:r>
          </a:p>
          <a:p>
            <a:r>
              <a:rPr lang="en-US" dirty="0"/>
              <a:t>The good news is that His righteousness </a:t>
            </a:r>
            <a:br>
              <a:rPr lang="en-US" dirty="0"/>
            </a:br>
            <a:r>
              <a:rPr lang="en-US" dirty="0"/>
              <a:t>is also revealed through the </a:t>
            </a:r>
            <a:br>
              <a:rPr lang="en-US" dirty="0"/>
            </a:br>
            <a:r>
              <a:rPr lang="en-US" dirty="0"/>
              <a:t>message of the cross. </a:t>
            </a:r>
            <a:r>
              <a:rPr lang="en-US" dirty="0">
                <a:solidFill>
                  <a:srgbClr val="C00000"/>
                </a:solidFill>
              </a:rPr>
              <a:t>Rom 1:16-17</a:t>
            </a:r>
          </a:p>
        </p:txBody>
      </p:sp>
    </p:spTree>
    <p:extLst>
      <p:ext uri="{BB962C8B-B14F-4D97-AF65-F5344CB8AC3E}">
        <p14:creationId xmlns:p14="http://schemas.microsoft.com/office/powerpoint/2010/main" val="294372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27F7-BDA4-58CA-C281-65DD2D4B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Man’s unrighteousness commends the righteousness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514EB-E2F4-EE7C-59FA-E54DD4951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8204"/>
            <a:ext cx="10515600" cy="4328082"/>
          </a:xfrm>
        </p:spPr>
        <p:txBody>
          <a:bodyPr>
            <a:normAutofit/>
          </a:bodyPr>
          <a:lstStyle/>
          <a:p>
            <a:r>
              <a:rPr lang="en-US" dirty="0"/>
              <a:t>God’s wrath came upon all ungodliness. </a:t>
            </a:r>
            <a:r>
              <a:rPr lang="en-US" dirty="0">
                <a:solidFill>
                  <a:srgbClr val="C00000"/>
                </a:solidFill>
              </a:rPr>
              <a:t>Rom 1:18ff</a:t>
            </a:r>
          </a:p>
          <a:p>
            <a:r>
              <a:rPr lang="en-US" dirty="0"/>
              <a:t>God gave His covenant people (Israel) the “oracles” of righteous living. </a:t>
            </a:r>
            <a:r>
              <a:rPr lang="en-US" dirty="0">
                <a:solidFill>
                  <a:srgbClr val="C00000"/>
                </a:solidFill>
              </a:rPr>
              <a:t>Rom 3:1-6</a:t>
            </a:r>
            <a:endParaRPr lang="en-US" dirty="0"/>
          </a:p>
          <a:p>
            <a:r>
              <a:rPr lang="en-US" u="sng" dirty="0"/>
              <a:t>Still</a:t>
            </a:r>
            <a:r>
              <a:rPr lang="en-US" dirty="0"/>
              <a:t>, apart from the law God’s </a:t>
            </a:r>
            <a:br>
              <a:rPr lang="en-US" dirty="0"/>
            </a:br>
            <a:r>
              <a:rPr lang="en-US" dirty="0"/>
              <a:t>righteousness was revealed… </a:t>
            </a:r>
            <a:br>
              <a:rPr lang="en-US" dirty="0"/>
            </a:br>
            <a:r>
              <a:rPr lang="en-US" dirty="0"/>
              <a:t>through faith in Jesus.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Rom 3:21-22</a:t>
            </a:r>
          </a:p>
        </p:txBody>
      </p:sp>
    </p:spTree>
    <p:extLst>
      <p:ext uri="{BB962C8B-B14F-4D97-AF65-F5344CB8AC3E}">
        <p14:creationId xmlns:p14="http://schemas.microsoft.com/office/powerpoint/2010/main" val="125855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E7D7C9-C857-3E75-2234-6A873EA583B5}"/>
              </a:ext>
            </a:extLst>
          </p:cNvPr>
          <p:cNvSpPr/>
          <p:nvPr/>
        </p:nvSpPr>
        <p:spPr>
          <a:xfrm>
            <a:off x="6934200" y="3429000"/>
            <a:ext cx="52578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354DEA2D-C510-F067-1909-0DAC3D2694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 t="25397"/>
          <a:stretch/>
        </p:blipFill>
        <p:spPr>
          <a:xfrm>
            <a:off x="1871357" y="1329336"/>
            <a:ext cx="8449286" cy="5412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011E6A-0421-AB6A-0037-E5BD8CED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 made Him who knew no sin </a:t>
            </a:r>
            <a:r>
              <a:rPr lang="en-US" i="1" dirty="0"/>
              <a:t>to be</a:t>
            </a:r>
            <a:r>
              <a:rPr lang="en-US" dirty="0"/>
              <a:t> sin on our behalf, so </a:t>
            </a:r>
            <a:r>
              <a:rPr lang="en-US" u="sng" dirty="0"/>
              <a:t>that we might become the righteousness of God in Him</a:t>
            </a:r>
            <a:r>
              <a:rPr lang="en-US" dirty="0"/>
              <a:t>. </a:t>
            </a:r>
            <a:r>
              <a:rPr lang="en-US" dirty="0">
                <a:solidFill>
                  <a:srgbClr val="C00000"/>
                </a:solidFill>
              </a:rPr>
              <a:t>2 Cor 5:21</a:t>
            </a:r>
          </a:p>
        </p:txBody>
      </p:sp>
    </p:spTree>
    <p:extLst>
      <p:ext uri="{BB962C8B-B14F-4D97-AF65-F5344CB8AC3E}">
        <p14:creationId xmlns:p14="http://schemas.microsoft.com/office/powerpoint/2010/main" val="205401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3CEC7-1AE3-E5BE-783F-EEC8D6A38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are the righteousness of God…</a:t>
            </a:r>
            <a:br>
              <a:rPr lang="en-US" dirty="0"/>
            </a:br>
            <a:r>
              <a:rPr lang="en-US" dirty="0"/>
              <a:t>how shall we live?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57E3E-C34C-0D24-67D0-E6B952925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7591"/>
            <a:ext cx="10515600" cy="4255284"/>
          </a:xfrm>
        </p:spPr>
        <p:txBody>
          <a:bodyPr>
            <a:normAutofit/>
          </a:bodyPr>
          <a:lstStyle/>
          <a:p>
            <a:r>
              <a:rPr lang="en-US" dirty="0"/>
              <a:t>Blessed are those who “hunger and thirst for righteousness”. </a:t>
            </a:r>
            <a:r>
              <a:rPr lang="en-US" dirty="0">
                <a:solidFill>
                  <a:srgbClr val="C00000"/>
                </a:solidFill>
              </a:rPr>
              <a:t>Matt 5:6</a:t>
            </a:r>
          </a:p>
          <a:p>
            <a:r>
              <a:rPr lang="en-US" dirty="0"/>
              <a:t>Remember ALWAYS though that </a:t>
            </a:r>
            <a:br>
              <a:rPr lang="en-US" dirty="0"/>
            </a:br>
            <a:r>
              <a:rPr lang="en-US" dirty="0"/>
              <a:t>“by (God’s) doing (we) are in</a:t>
            </a:r>
            <a:br>
              <a:rPr lang="en-US" dirty="0"/>
            </a:br>
            <a:r>
              <a:rPr lang="en-US" dirty="0"/>
              <a:t>Christ Jesus, who became to us</a:t>
            </a:r>
            <a:br>
              <a:rPr lang="en-US" dirty="0"/>
            </a:br>
            <a:r>
              <a:rPr lang="en-US" dirty="0"/>
              <a:t>wisdom from God, and </a:t>
            </a:r>
            <a:br>
              <a:rPr lang="en-US" dirty="0"/>
            </a:br>
            <a:r>
              <a:rPr lang="en-US" dirty="0"/>
              <a:t>righteousness… so that if we boast ,</a:t>
            </a:r>
            <a:br>
              <a:rPr lang="en-US" dirty="0"/>
            </a:br>
            <a:r>
              <a:rPr lang="en-US" dirty="0"/>
              <a:t>we boast in the Lord. </a:t>
            </a:r>
            <a:r>
              <a:rPr lang="en-US" dirty="0">
                <a:solidFill>
                  <a:srgbClr val="C00000"/>
                </a:solidFill>
              </a:rPr>
              <a:t>1 Co 1:30-31</a:t>
            </a:r>
          </a:p>
        </p:txBody>
      </p:sp>
    </p:spTree>
    <p:extLst>
      <p:ext uri="{BB962C8B-B14F-4D97-AF65-F5344CB8AC3E}">
        <p14:creationId xmlns:p14="http://schemas.microsoft.com/office/powerpoint/2010/main" val="2786560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281</Words>
  <Application>Microsoft Macintosh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Becoming the righteousness of God through Jesus</vt:lpstr>
      <vt:lpstr>Going from sinners to being the righteousness of God</vt:lpstr>
      <vt:lpstr>The gospel reveals the righteousness of God Romans 1:16-18</vt:lpstr>
      <vt:lpstr>Man’s unrighteousness commends the righteousness of God</vt:lpstr>
      <vt:lpstr>He made Him who knew no sin to be sin on our behalf, so that we might become the righteousness of God in Him. 2 Cor 5:21</vt:lpstr>
      <vt:lpstr>If we are the righteousness of God… how shall we live?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the righteousness of God through Jesus</dc:title>
  <dc:creator>Mitch Davis</dc:creator>
  <cp:lastModifiedBy>Mitch Davis</cp:lastModifiedBy>
  <cp:revision>1</cp:revision>
  <dcterms:created xsi:type="dcterms:W3CDTF">2022-05-06T21:38:42Z</dcterms:created>
  <dcterms:modified xsi:type="dcterms:W3CDTF">2022-05-09T14:12:31Z</dcterms:modified>
</cp:coreProperties>
</file>