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5" r:id="rId4"/>
    <p:sldId id="266" r:id="rId5"/>
    <p:sldId id="263" r:id="rId6"/>
    <p:sldId id="257" r:id="rId7"/>
    <p:sldId id="259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4875F-1052-0D4F-9E2E-6A6A23157EC6}" v="119" dt="2022-02-20T07:04:03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639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3074875F-1052-0D4F-9E2E-6A6A23157EC6}"/>
    <pc:docChg chg="undo custSel addSld delSld modSld sldOrd modMainMaster">
      <pc:chgData name="Mitch Davis" userId="388b89a0e6bb1f2e" providerId="LiveId" clId="{3074875F-1052-0D4F-9E2E-6A6A23157EC6}" dt="2022-02-20T07:19:39.034" v="4866" actId="255"/>
      <pc:docMkLst>
        <pc:docMk/>
      </pc:docMkLst>
      <pc:sldChg chg="addSp delSp modSp mod">
        <pc:chgData name="Mitch Davis" userId="388b89a0e6bb1f2e" providerId="LiveId" clId="{3074875F-1052-0D4F-9E2E-6A6A23157EC6}" dt="2022-02-20T05:51:10.014" v="3547" actId="478"/>
        <pc:sldMkLst>
          <pc:docMk/>
          <pc:sldMk cId="1887928885" sldId="256"/>
        </pc:sldMkLst>
        <pc:spChg chg="del">
          <ac:chgData name="Mitch Davis" userId="388b89a0e6bb1f2e" providerId="LiveId" clId="{3074875F-1052-0D4F-9E2E-6A6A23157EC6}" dt="2022-02-20T05:51:05.817" v="3546" actId="478"/>
          <ac:spMkLst>
            <pc:docMk/>
            <pc:sldMk cId="1887928885" sldId="256"/>
            <ac:spMk id="2" creationId="{EE2CD48D-2134-BB40-916B-865DA07542CE}"/>
          </ac:spMkLst>
        </pc:spChg>
        <pc:spChg chg="del mod">
          <ac:chgData name="Mitch Davis" userId="388b89a0e6bb1f2e" providerId="LiveId" clId="{3074875F-1052-0D4F-9E2E-6A6A23157EC6}" dt="2022-02-20T05:51:05.817" v="3546" actId="478"/>
          <ac:spMkLst>
            <pc:docMk/>
            <pc:sldMk cId="1887928885" sldId="256"/>
            <ac:spMk id="3" creationId="{1AE9550C-4493-E041-AED0-31FBFDD546D7}"/>
          </ac:spMkLst>
        </pc:spChg>
        <pc:spChg chg="add del mod">
          <ac:chgData name="Mitch Davis" userId="388b89a0e6bb1f2e" providerId="LiveId" clId="{3074875F-1052-0D4F-9E2E-6A6A23157EC6}" dt="2022-02-20T05:51:10.014" v="3547" actId="478"/>
          <ac:spMkLst>
            <pc:docMk/>
            <pc:sldMk cId="1887928885" sldId="256"/>
            <ac:spMk id="7" creationId="{D67232E5-E8FD-2541-859C-8496ABD20600}"/>
          </ac:spMkLst>
        </pc:spChg>
        <pc:spChg chg="add del mod">
          <ac:chgData name="Mitch Davis" userId="388b89a0e6bb1f2e" providerId="LiveId" clId="{3074875F-1052-0D4F-9E2E-6A6A23157EC6}" dt="2022-02-20T05:51:10.014" v="3547" actId="478"/>
          <ac:spMkLst>
            <pc:docMk/>
            <pc:sldMk cId="1887928885" sldId="256"/>
            <ac:spMk id="9" creationId="{3F52B2AF-839D-6746-91DF-9821E4E3A8C1}"/>
          </ac:spMkLst>
        </pc:spChg>
        <pc:picChg chg="add del mod">
          <ac:chgData name="Mitch Davis" userId="388b89a0e6bb1f2e" providerId="LiveId" clId="{3074875F-1052-0D4F-9E2E-6A6A23157EC6}" dt="2022-02-20T05:51:00.988" v="3545" actId="478"/>
          <ac:picMkLst>
            <pc:docMk/>
            <pc:sldMk cId="1887928885" sldId="256"/>
            <ac:picMk id="5" creationId="{72F69E44-F7DB-9245-99A5-DF9573FB3B41}"/>
          </ac:picMkLst>
        </pc:picChg>
      </pc:sldChg>
      <pc:sldChg chg="modSp new mod ord">
        <pc:chgData name="Mitch Davis" userId="388b89a0e6bb1f2e" providerId="LiveId" clId="{3074875F-1052-0D4F-9E2E-6A6A23157EC6}" dt="2022-02-20T07:10:35.645" v="4855" actId="14100"/>
        <pc:sldMkLst>
          <pc:docMk/>
          <pc:sldMk cId="4216466409" sldId="257"/>
        </pc:sldMkLst>
        <pc:spChg chg="mod">
          <ac:chgData name="Mitch Davis" userId="388b89a0e6bb1f2e" providerId="LiveId" clId="{3074875F-1052-0D4F-9E2E-6A6A23157EC6}" dt="2022-02-20T07:10:30.780" v="4853" actId="14100"/>
          <ac:spMkLst>
            <pc:docMk/>
            <pc:sldMk cId="4216466409" sldId="257"/>
            <ac:spMk id="2" creationId="{59FBF4B4-2ADB-C848-AE4F-3BA43D046B94}"/>
          </ac:spMkLst>
        </pc:spChg>
        <pc:spChg chg="mod">
          <ac:chgData name="Mitch Davis" userId="388b89a0e6bb1f2e" providerId="LiveId" clId="{3074875F-1052-0D4F-9E2E-6A6A23157EC6}" dt="2022-02-20T07:10:35.645" v="4855" actId="14100"/>
          <ac:spMkLst>
            <pc:docMk/>
            <pc:sldMk cId="4216466409" sldId="257"/>
            <ac:spMk id="3" creationId="{15BF0DFE-AFF4-DB45-93E7-4E4D4758297A}"/>
          </ac:spMkLst>
        </pc:spChg>
      </pc:sldChg>
      <pc:sldChg chg="addSp delSp modSp new del mod ord modClrScheme chgLayout">
        <pc:chgData name="Mitch Davis" userId="388b89a0e6bb1f2e" providerId="LiveId" clId="{3074875F-1052-0D4F-9E2E-6A6A23157EC6}" dt="2022-02-20T06:44:30.300" v="3982" actId="2696"/>
        <pc:sldMkLst>
          <pc:docMk/>
          <pc:sldMk cId="2968960560" sldId="258"/>
        </pc:sldMkLst>
        <pc:spChg chg="del mod ord">
          <ac:chgData name="Mitch Davis" userId="388b89a0e6bb1f2e" providerId="LiveId" clId="{3074875F-1052-0D4F-9E2E-6A6A23157EC6}" dt="2022-02-18T19:33:46.890" v="931" actId="700"/>
          <ac:spMkLst>
            <pc:docMk/>
            <pc:sldMk cId="2968960560" sldId="258"/>
            <ac:spMk id="2" creationId="{446CB54B-BCD9-794D-9F58-8020B6B1613B}"/>
          </ac:spMkLst>
        </pc:spChg>
        <pc:spChg chg="del mod ord">
          <ac:chgData name="Mitch Davis" userId="388b89a0e6bb1f2e" providerId="LiveId" clId="{3074875F-1052-0D4F-9E2E-6A6A23157EC6}" dt="2022-02-18T19:33:46.890" v="931" actId="700"/>
          <ac:spMkLst>
            <pc:docMk/>
            <pc:sldMk cId="2968960560" sldId="258"/>
            <ac:spMk id="3" creationId="{0ED32B8B-3D5A-7E48-8491-E36F69F2ACBE}"/>
          </ac:spMkLst>
        </pc:spChg>
        <pc:spChg chg="add mod ord">
          <ac:chgData name="Mitch Davis" userId="388b89a0e6bb1f2e" providerId="LiveId" clId="{3074875F-1052-0D4F-9E2E-6A6A23157EC6}" dt="2022-02-19T20:13:44.658" v="2149" actId="20577"/>
          <ac:spMkLst>
            <pc:docMk/>
            <pc:sldMk cId="2968960560" sldId="258"/>
            <ac:spMk id="4" creationId="{679236AC-0D94-A64C-B31C-DF54DA95F218}"/>
          </ac:spMkLst>
        </pc:spChg>
        <pc:spChg chg="add mod ord">
          <ac:chgData name="Mitch Davis" userId="388b89a0e6bb1f2e" providerId="LiveId" clId="{3074875F-1052-0D4F-9E2E-6A6A23157EC6}" dt="2022-02-19T20:13:50.224" v="2152" actId="403"/>
          <ac:spMkLst>
            <pc:docMk/>
            <pc:sldMk cId="2968960560" sldId="258"/>
            <ac:spMk id="5" creationId="{4D244C25-F7CD-FF40-A3EE-C86891D7E3FC}"/>
          </ac:spMkLst>
        </pc:spChg>
      </pc:sldChg>
      <pc:sldChg chg="modSp new mod">
        <pc:chgData name="Mitch Davis" userId="388b89a0e6bb1f2e" providerId="LiveId" clId="{3074875F-1052-0D4F-9E2E-6A6A23157EC6}" dt="2022-02-20T07:08:21.709" v="4805" actId="20577"/>
        <pc:sldMkLst>
          <pc:docMk/>
          <pc:sldMk cId="3839950374" sldId="259"/>
        </pc:sldMkLst>
        <pc:spChg chg="mod">
          <ac:chgData name="Mitch Davis" userId="388b89a0e6bb1f2e" providerId="LiveId" clId="{3074875F-1052-0D4F-9E2E-6A6A23157EC6}" dt="2022-02-20T06:53:17.047" v="4252" actId="113"/>
          <ac:spMkLst>
            <pc:docMk/>
            <pc:sldMk cId="3839950374" sldId="259"/>
            <ac:spMk id="2" creationId="{7249F1BB-18B9-F746-AADD-D1826B982490}"/>
          </ac:spMkLst>
        </pc:spChg>
        <pc:spChg chg="mod">
          <ac:chgData name="Mitch Davis" userId="388b89a0e6bb1f2e" providerId="LiveId" clId="{3074875F-1052-0D4F-9E2E-6A6A23157EC6}" dt="2022-02-20T07:08:21.709" v="4805" actId="20577"/>
          <ac:spMkLst>
            <pc:docMk/>
            <pc:sldMk cId="3839950374" sldId="259"/>
            <ac:spMk id="3" creationId="{1C6C41CB-693C-2041-A189-023CA7FC57E8}"/>
          </ac:spMkLst>
        </pc:spChg>
      </pc:sldChg>
      <pc:sldChg chg="addSp delSp modSp new del mod modClrScheme chgLayout">
        <pc:chgData name="Mitch Davis" userId="388b89a0e6bb1f2e" providerId="LiveId" clId="{3074875F-1052-0D4F-9E2E-6A6A23157EC6}" dt="2022-02-20T06:44:25.118" v="3981" actId="2696"/>
        <pc:sldMkLst>
          <pc:docMk/>
          <pc:sldMk cId="3937746014" sldId="260"/>
        </pc:sldMkLst>
        <pc:spChg chg="del mod ord">
          <ac:chgData name="Mitch Davis" userId="388b89a0e6bb1f2e" providerId="LiveId" clId="{3074875F-1052-0D4F-9E2E-6A6A23157EC6}" dt="2022-02-18T22:14:13.567" v="1082" actId="700"/>
          <ac:spMkLst>
            <pc:docMk/>
            <pc:sldMk cId="3937746014" sldId="260"/>
            <ac:spMk id="2" creationId="{967DFC40-551F-B649-8BCA-E5A5A287D451}"/>
          </ac:spMkLst>
        </pc:spChg>
        <pc:spChg chg="del mod ord">
          <ac:chgData name="Mitch Davis" userId="388b89a0e6bb1f2e" providerId="LiveId" clId="{3074875F-1052-0D4F-9E2E-6A6A23157EC6}" dt="2022-02-18T22:14:13.567" v="1082" actId="700"/>
          <ac:spMkLst>
            <pc:docMk/>
            <pc:sldMk cId="3937746014" sldId="260"/>
            <ac:spMk id="3" creationId="{75607F1D-B91A-A345-BC1D-031E50716C33}"/>
          </ac:spMkLst>
        </pc:spChg>
        <pc:spChg chg="add mod ord">
          <ac:chgData name="Mitch Davis" userId="388b89a0e6bb1f2e" providerId="LiveId" clId="{3074875F-1052-0D4F-9E2E-6A6A23157EC6}" dt="2022-02-18T22:14:35.773" v="1138" actId="20577"/>
          <ac:spMkLst>
            <pc:docMk/>
            <pc:sldMk cId="3937746014" sldId="260"/>
            <ac:spMk id="4" creationId="{8746676E-F701-0C43-96EC-A5DE3EF660AC}"/>
          </ac:spMkLst>
        </pc:spChg>
        <pc:spChg chg="add mod ord">
          <ac:chgData name="Mitch Davis" userId="388b89a0e6bb1f2e" providerId="LiveId" clId="{3074875F-1052-0D4F-9E2E-6A6A23157EC6}" dt="2022-02-18T22:17:00.673" v="1535" actId="20577"/>
          <ac:spMkLst>
            <pc:docMk/>
            <pc:sldMk cId="3937746014" sldId="260"/>
            <ac:spMk id="5" creationId="{5D536CF2-180C-534E-B93F-25935F39C8BB}"/>
          </ac:spMkLst>
        </pc:spChg>
      </pc:sldChg>
      <pc:sldChg chg="addSp modSp new mod ord modNotesTx">
        <pc:chgData name="Mitch Davis" userId="388b89a0e6bb1f2e" providerId="LiveId" clId="{3074875F-1052-0D4F-9E2E-6A6A23157EC6}" dt="2022-02-20T07:04:46.330" v="4675" actId="20578"/>
        <pc:sldMkLst>
          <pc:docMk/>
          <pc:sldMk cId="2217721859" sldId="261"/>
        </pc:sldMkLst>
        <pc:spChg chg="mod">
          <ac:chgData name="Mitch Davis" userId="388b89a0e6bb1f2e" providerId="LiveId" clId="{3074875F-1052-0D4F-9E2E-6A6A23157EC6}" dt="2022-02-20T07:04:32.756" v="4674" actId="14100"/>
          <ac:spMkLst>
            <pc:docMk/>
            <pc:sldMk cId="2217721859" sldId="261"/>
            <ac:spMk id="2" creationId="{B787B77A-5E9F-A246-AFF4-16B6C73F2208}"/>
          </ac:spMkLst>
        </pc:spChg>
        <pc:spChg chg="mod">
          <ac:chgData name="Mitch Davis" userId="388b89a0e6bb1f2e" providerId="LiveId" clId="{3074875F-1052-0D4F-9E2E-6A6A23157EC6}" dt="2022-02-20T07:04:29.068" v="4673" actId="14100"/>
          <ac:spMkLst>
            <pc:docMk/>
            <pc:sldMk cId="2217721859" sldId="261"/>
            <ac:spMk id="3" creationId="{EEFD125E-8729-D946-92CC-D423FDD30929}"/>
          </ac:spMkLst>
        </pc:spChg>
        <pc:picChg chg="add mod">
          <ac:chgData name="Mitch Davis" userId="388b89a0e6bb1f2e" providerId="LiveId" clId="{3074875F-1052-0D4F-9E2E-6A6A23157EC6}" dt="2022-02-20T07:04:03.208" v="4670" actId="732"/>
          <ac:picMkLst>
            <pc:docMk/>
            <pc:sldMk cId="2217721859" sldId="261"/>
            <ac:picMk id="10242" creationId="{EDBB9877-DE43-C84A-820A-A7EFA8A982FB}"/>
          </ac:picMkLst>
        </pc:picChg>
      </pc:sldChg>
      <pc:sldChg chg="addSp delSp modSp new mod ord setBg modNotesTx">
        <pc:chgData name="Mitch Davis" userId="388b89a0e6bb1f2e" providerId="LiveId" clId="{3074875F-1052-0D4F-9E2E-6A6A23157EC6}" dt="2022-02-20T07:05:04.666" v="4676" actId="20578"/>
        <pc:sldMkLst>
          <pc:docMk/>
          <pc:sldMk cId="2994945107" sldId="262"/>
        </pc:sldMkLst>
        <pc:spChg chg="mod ord">
          <ac:chgData name="Mitch Davis" userId="388b89a0e6bb1f2e" providerId="LiveId" clId="{3074875F-1052-0D4F-9E2E-6A6A23157EC6}" dt="2022-02-20T05:56:47.075" v="3552" actId="26606"/>
          <ac:spMkLst>
            <pc:docMk/>
            <pc:sldMk cId="2994945107" sldId="262"/>
            <ac:spMk id="2" creationId="{600562EF-1143-C94F-9717-DD218C203186}"/>
          </ac:spMkLst>
        </pc:spChg>
        <pc:spChg chg="del mod">
          <ac:chgData name="Mitch Davis" userId="388b89a0e6bb1f2e" providerId="LiveId" clId="{3074875F-1052-0D4F-9E2E-6A6A23157EC6}" dt="2022-02-20T05:56:29.933" v="3548" actId="931"/>
          <ac:spMkLst>
            <pc:docMk/>
            <pc:sldMk cId="2994945107" sldId="262"/>
            <ac:spMk id="3" creationId="{646225A3-5DD1-6042-A522-ED572D1224EF}"/>
          </ac:spMkLst>
        </pc:spChg>
        <pc:spChg chg="add">
          <ac:chgData name="Mitch Davis" userId="388b89a0e6bb1f2e" providerId="LiveId" clId="{3074875F-1052-0D4F-9E2E-6A6A23157EC6}" dt="2022-02-20T05:56:47.075" v="3552" actId="26606"/>
          <ac:spMkLst>
            <pc:docMk/>
            <pc:sldMk cId="2994945107" sldId="262"/>
            <ac:spMk id="10" creationId="{37C89E4B-3C9F-44B9-8B86-D9E3D112D8EC}"/>
          </ac:spMkLst>
        </pc:spChg>
        <pc:picChg chg="add mod">
          <ac:chgData name="Mitch Davis" userId="388b89a0e6bb1f2e" providerId="LiveId" clId="{3074875F-1052-0D4F-9E2E-6A6A23157EC6}" dt="2022-02-20T05:56:47.075" v="3552" actId="26606"/>
          <ac:picMkLst>
            <pc:docMk/>
            <pc:sldMk cId="2994945107" sldId="262"/>
            <ac:picMk id="5" creationId="{A9490B39-676A-9E4C-9EC0-31E50E471300}"/>
          </ac:picMkLst>
        </pc:picChg>
        <pc:cxnChg chg="add">
          <ac:chgData name="Mitch Davis" userId="388b89a0e6bb1f2e" providerId="LiveId" clId="{3074875F-1052-0D4F-9E2E-6A6A23157EC6}" dt="2022-02-20T05:56:47.075" v="3552" actId="26606"/>
          <ac:cxnSpMkLst>
            <pc:docMk/>
            <pc:sldMk cId="2994945107" sldId="262"/>
            <ac:cxnSpMk id="12" creationId="{AA2EAA10-076F-46BD-8F0F-B9A2FB77A85C}"/>
          </ac:cxnSpMkLst>
        </pc:cxnChg>
        <pc:cxnChg chg="add">
          <ac:chgData name="Mitch Davis" userId="388b89a0e6bb1f2e" providerId="LiveId" clId="{3074875F-1052-0D4F-9E2E-6A6A23157EC6}" dt="2022-02-20T05:56:47.075" v="3552" actId="26606"/>
          <ac:cxnSpMkLst>
            <pc:docMk/>
            <pc:sldMk cId="2994945107" sldId="262"/>
            <ac:cxnSpMk id="14" creationId="{D891E407-403B-4764-86C9-33A56D3BCAA3}"/>
          </ac:cxnSpMkLst>
        </pc:cxnChg>
      </pc:sldChg>
      <pc:sldChg chg="addSp delSp modSp new mod ord setBg">
        <pc:chgData name="Mitch Davis" userId="388b89a0e6bb1f2e" providerId="LiveId" clId="{3074875F-1052-0D4F-9E2E-6A6A23157EC6}" dt="2022-02-20T07:19:39.034" v="4866" actId="255"/>
        <pc:sldMkLst>
          <pc:docMk/>
          <pc:sldMk cId="2318966860" sldId="263"/>
        </pc:sldMkLst>
        <pc:spChg chg="add del mod">
          <ac:chgData name="Mitch Davis" userId="388b89a0e6bb1f2e" providerId="LiveId" clId="{3074875F-1052-0D4F-9E2E-6A6A23157EC6}" dt="2022-02-20T07:19:39.034" v="4866" actId="255"/>
          <ac:spMkLst>
            <pc:docMk/>
            <pc:sldMk cId="2318966860" sldId="263"/>
            <ac:spMk id="2" creationId="{50D0D9DF-B205-6B44-80C1-FC1EC2939386}"/>
          </ac:spMkLst>
        </pc:spChg>
        <pc:spChg chg="add del mod ord">
          <ac:chgData name="Mitch Davis" userId="388b89a0e6bb1f2e" providerId="LiveId" clId="{3074875F-1052-0D4F-9E2E-6A6A23157EC6}" dt="2022-02-20T06:42:21.389" v="3957" actId="478"/>
          <ac:spMkLst>
            <pc:docMk/>
            <pc:sldMk cId="2318966860" sldId="263"/>
            <ac:spMk id="3" creationId="{0EB99E27-7F88-9C4F-B5C9-D56081E15FC8}"/>
          </ac:spMkLst>
        </pc:spChg>
        <pc:spChg chg="add del">
          <ac:chgData name="Mitch Davis" userId="388b89a0e6bb1f2e" providerId="LiveId" clId="{3074875F-1052-0D4F-9E2E-6A6A23157EC6}" dt="2022-02-20T05:59:31.813" v="3557" actId="26606"/>
          <ac:spMkLst>
            <pc:docMk/>
            <pc:sldMk cId="2318966860" sldId="263"/>
            <ac:spMk id="71" creationId="{42A4FC2C-047E-45A5-965D-8E1E3BF09BC6}"/>
          </ac:spMkLst>
        </pc:spChg>
        <pc:spChg chg="add del">
          <ac:chgData name="Mitch Davis" userId="388b89a0e6bb1f2e" providerId="LiveId" clId="{3074875F-1052-0D4F-9E2E-6A6A23157EC6}" dt="2022-02-20T05:59:35.360" v="3559" actId="26606"/>
          <ac:spMkLst>
            <pc:docMk/>
            <pc:sldMk cId="2318966860" sldId="263"/>
            <ac:spMk id="73" creationId="{E2384209-CB15-4CDF-9D31-C44FD9A3F20D}"/>
          </ac:spMkLst>
        </pc:spChg>
        <pc:spChg chg="add del">
          <ac:chgData name="Mitch Davis" userId="388b89a0e6bb1f2e" providerId="LiveId" clId="{3074875F-1052-0D4F-9E2E-6A6A23157EC6}" dt="2022-02-20T05:59:35.360" v="3559" actId="26606"/>
          <ac:spMkLst>
            <pc:docMk/>
            <pc:sldMk cId="2318966860" sldId="263"/>
            <ac:spMk id="75" creationId="{2633B3B5-CC90-43F0-8714-D31D1F3F0209}"/>
          </ac:spMkLst>
        </pc:spChg>
        <pc:spChg chg="add del">
          <ac:chgData name="Mitch Davis" userId="388b89a0e6bb1f2e" providerId="LiveId" clId="{3074875F-1052-0D4F-9E2E-6A6A23157EC6}" dt="2022-02-20T05:59:35.360" v="3559" actId="26606"/>
          <ac:spMkLst>
            <pc:docMk/>
            <pc:sldMk cId="2318966860" sldId="263"/>
            <ac:spMk id="77" creationId="{A8D57A06-A426-446D-B02C-A2DC6B62E45E}"/>
          </ac:spMkLst>
        </pc:spChg>
        <pc:spChg chg="add del">
          <ac:chgData name="Mitch Davis" userId="388b89a0e6bb1f2e" providerId="LiveId" clId="{3074875F-1052-0D4F-9E2E-6A6A23157EC6}" dt="2022-02-20T05:59:35.360" v="3559" actId="26606"/>
          <ac:spMkLst>
            <pc:docMk/>
            <pc:sldMk cId="2318966860" sldId="263"/>
            <ac:spMk id="2052" creationId="{AB8C311F-7253-4AED-9701-7FC0708C41C7}"/>
          </ac:spMkLst>
        </pc:spChg>
        <pc:spChg chg="add del">
          <ac:chgData name="Mitch Davis" userId="388b89a0e6bb1f2e" providerId="LiveId" clId="{3074875F-1052-0D4F-9E2E-6A6A23157EC6}" dt="2022-02-20T06:02:27.533" v="3589" actId="26606"/>
          <ac:spMkLst>
            <pc:docMk/>
            <pc:sldMk cId="2318966860" sldId="263"/>
            <ac:spMk id="2053" creationId="{42A5316D-ED2F-4F89-B4B4-8D9240B1A348}"/>
          </ac:spMkLst>
        </pc:spChg>
        <pc:spChg chg="add del">
          <ac:chgData name="Mitch Davis" userId="388b89a0e6bb1f2e" providerId="LiveId" clId="{3074875F-1052-0D4F-9E2E-6A6A23157EC6}" dt="2022-02-20T05:59:56.251" v="3561" actId="26606"/>
          <ac:spMkLst>
            <pc:docMk/>
            <pc:sldMk cId="2318966860" sldId="263"/>
            <ac:spMk id="2054" creationId="{37C89E4B-3C9F-44B9-8B86-D9E3D112D8EC}"/>
          </ac:spMkLst>
        </pc:spChg>
        <pc:spChg chg="add del">
          <ac:chgData name="Mitch Davis" userId="388b89a0e6bb1f2e" providerId="LiveId" clId="{3074875F-1052-0D4F-9E2E-6A6A23157EC6}" dt="2022-02-20T05:59:56.251" v="3561" actId="26606"/>
          <ac:spMkLst>
            <pc:docMk/>
            <pc:sldMk cId="2318966860" sldId="263"/>
            <ac:spMk id="2055" creationId="{50D0D9DF-B205-6B44-80C1-FC1EC2939386}"/>
          </ac:spMkLst>
        </pc:spChg>
        <pc:spChg chg="add del">
          <ac:chgData name="Mitch Davis" userId="388b89a0e6bb1f2e" providerId="LiveId" clId="{3074875F-1052-0D4F-9E2E-6A6A23157EC6}" dt="2022-02-20T06:02:45.981" v="3591" actId="26606"/>
          <ac:spMkLst>
            <pc:docMk/>
            <pc:sldMk cId="2318966860" sldId="263"/>
            <ac:spMk id="2058" creationId="{42A4FC2C-047E-45A5-965D-8E1E3BF09BC6}"/>
          </ac:spMkLst>
        </pc:spChg>
        <pc:spChg chg="add">
          <ac:chgData name="Mitch Davis" userId="388b89a0e6bb1f2e" providerId="LiveId" clId="{3074875F-1052-0D4F-9E2E-6A6A23157EC6}" dt="2022-02-20T06:41:36.625" v="3944" actId="26606"/>
          <ac:spMkLst>
            <pc:docMk/>
            <pc:sldMk cId="2318966860" sldId="263"/>
            <ac:spMk id="2059" creationId="{42A5316D-ED2F-4F89-B4B4-8D9240B1A348}"/>
          </ac:spMkLst>
        </pc:spChg>
        <pc:picChg chg="add mod">
          <ac:chgData name="Mitch Davis" userId="388b89a0e6bb1f2e" providerId="LiveId" clId="{3074875F-1052-0D4F-9E2E-6A6A23157EC6}" dt="2022-02-20T06:42:52.786" v="3962" actId="732"/>
          <ac:picMkLst>
            <pc:docMk/>
            <pc:sldMk cId="2318966860" sldId="263"/>
            <ac:picMk id="2050" creationId="{EB6F1CBA-4970-7042-B063-DA2838B43F57}"/>
          </ac:picMkLst>
        </pc:picChg>
        <pc:cxnChg chg="add del">
          <ac:chgData name="Mitch Davis" userId="388b89a0e6bb1f2e" providerId="LiveId" clId="{3074875F-1052-0D4F-9E2E-6A6A23157EC6}" dt="2022-02-20T05:59:56.251" v="3561" actId="26606"/>
          <ac:cxnSpMkLst>
            <pc:docMk/>
            <pc:sldMk cId="2318966860" sldId="263"/>
            <ac:cxnSpMk id="2056" creationId="{AA2EAA10-076F-46BD-8F0F-B9A2FB77A85C}"/>
          </ac:cxnSpMkLst>
        </pc:cxnChg>
        <pc:cxnChg chg="add del">
          <ac:chgData name="Mitch Davis" userId="388b89a0e6bb1f2e" providerId="LiveId" clId="{3074875F-1052-0D4F-9E2E-6A6A23157EC6}" dt="2022-02-20T05:59:56.251" v="3561" actId="26606"/>
          <ac:cxnSpMkLst>
            <pc:docMk/>
            <pc:sldMk cId="2318966860" sldId="263"/>
            <ac:cxnSpMk id="2057" creationId="{D891E407-403B-4764-86C9-33A56D3BCAA3}"/>
          </ac:cxnSpMkLst>
        </pc:cxnChg>
      </pc:sldChg>
      <pc:sldChg chg="addSp delSp modSp add mod ord chgLayout">
        <pc:chgData name="Mitch Davis" userId="388b89a0e6bb1f2e" providerId="LiveId" clId="{3074875F-1052-0D4F-9E2E-6A6A23157EC6}" dt="2022-02-20T06:40:23.614" v="3941" actId="1440"/>
        <pc:sldMkLst>
          <pc:docMk/>
          <pc:sldMk cId="2676388846" sldId="264"/>
        </pc:sldMkLst>
        <pc:spChg chg="del mod">
          <ac:chgData name="Mitch Davis" userId="388b89a0e6bb1f2e" providerId="LiveId" clId="{3074875F-1052-0D4F-9E2E-6A6A23157EC6}" dt="2022-02-20T06:09:14.992" v="3620" actId="478"/>
          <ac:spMkLst>
            <pc:docMk/>
            <pc:sldMk cId="2676388846" sldId="264"/>
            <ac:spMk id="2" creationId="{50D0D9DF-B205-6B44-80C1-FC1EC2939386}"/>
          </ac:spMkLst>
        </pc:spChg>
        <pc:spChg chg="del mod">
          <ac:chgData name="Mitch Davis" userId="388b89a0e6bb1f2e" providerId="LiveId" clId="{3074875F-1052-0D4F-9E2E-6A6A23157EC6}" dt="2022-02-20T06:09:14.992" v="3620" actId="478"/>
          <ac:spMkLst>
            <pc:docMk/>
            <pc:sldMk cId="2676388846" sldId="264"/>
            <ac:spMk id="3" creationId="{0EB99E27-7F88-9C4F-B5C9-D56081E15FC8}"/>
          </ac:spMkLst>
        </pc:spChg>
        <pc:spChg chg="add del mod ord">
          <ac:chgData name="Mitch Davis" userId="388b89a0e6bb1f2e" providerId="LiveId" clId="{3074875F-1052-0D4F-9E2E-6A6A23157EC6}" dt="2022-02-20T06:09:26.492" v="3622" actId="700"/>
          <ac:spMkLst>
            <pc:docMk/>
            <pc:sldMk cId="2676388846" sldId="264"/>
            <ac:spMk id="4" creationId="{C1E01805-946A-FA48-A818-C58571E6F7A7}"/>
          </ac:spMkLst>
        </pc:spChg>
        <pc:spChg chg="add del mod">
          <ac:chgData name="Mitch Davis" userId="388b89a0e6bb1f2e" providerId="LiveId" clId="{3074875F-1052-0D4F-9E2E-6A6A23157EC6}" dt="2022-02-20T06:21:06.794" v="3918" actId="478"/>
          <ac:spMkLst>
            <pc:docMk/>
            <pc:sldMk cId="2676388846" sldId="264"/>
            <ac:spMk id="5" creationId="{6885169B-D343-7944-BA7B-29998AF52218}"/>
          </ac:spMkLst>
        </pc:spChg>
        <pc:spChg chg="add del mod">
          <ac:chgData name="Mitch Davis" userId="388b89a0e6bb1f2e" providerId="LiveId" clId="{3074875F-1052-0D4F-9E2E-6A6A23157EC6}" dt="2022-02-20T06:21:06.794" v="3918" actId="478"/>
          <ac:spMkLst>
            <pc:docMk/>
            <pc:sldMk cId="2676388846" sldId="264"/>
            <ac:spMk id="6" creationId="{917CDF58-7182-D34F-994B-91DDC8325E5F}"/>
          </ac:spMkLst>
        </pc:spChg>
        <pc:spChg chg="add del mod ord">
          <ac:chgData name="Mitch Davis" userId="388b89a0e6bb1f2e" providerId="LiveId" clId="{3074875F-1052-0D4F-9E2E-6A6A23157EC6}" dt="2022-02-20T06:09:26.492" v="3622" actId="700"/>
          <ac:spMkLst>
            <pc:docMk/>
            <pc:sldMk cId="2676388846" sldId="264"/>
            <ac:spMk id="7" creationId="{AD16B5BE-6F71-A141-91DD-833A81AD6FA2}"/>
          </ac:spMkLst>
        </pc:spChg>
        <pc:picChg chg="del mod">
          <ac:chgData name="Mitch Davis" userId="388b89a0e6bb1f2e" providerId="LiveId" clId="{3074875F-1052-0D4F-9E2E-6A6A23157EC6}" dt="2022-02-20T06:06:33.331" v="3600" actId="21"/>
          <ac:picMkLst>
            <pc:docMk/>
            <pc:sldMk cId="2676388846" sldId="264"/>
            <ac:picMk id="2050" creationId="{EB6F1CBA-4970-7042-B063-DA2838B43F57}"/>
          </ac:picMkLst>
        </pc:picChg>
        <pc:picChg chg="add mod">
          <ac:chgData name="Mitch Davis" userId="388b89a0e6bb1f2e" providerId="LiveId" clId="{3074875F-1052-0D4F-9E2E-6A6A23157EC6}" dt="2022-02-20T06:40:23.614" v="3941" actId="1440"/>
          <ac:picMkLst>
            <pc:docMk/>
            <pc:sldMk cId="2676388846" sldId="264"/>
            <ac:picMk id="5122" creationId="{BA2F41D5-55BE-0843-B8ED-E1773B1DD5C6}"/>
          </ac:picMkLst>
        </pc:picChg>
      </pc:sldChg>
      <pc:sldChg chg="addSp delSp modSp add ord">
        <pc:chgData name="Mitch Davis" userId="388b89a0e6bb1f2e" providerId="LiveId" clId="{3074875F-1052-0D4F-9E2E-6A6A23157EC6}" dt="2022-02-20T06:52:01.090" v="4244" actId="20578"/>
        <pc:sldMkLst>
          <pc:docMk/>
          <pc:sldMk cId="3130985795" sldId="265"/>
        </pc:sldMkLst>
        <pc:picChg chg="del">
          <ac:chgData name="Mitch Davis" userId="388b89a0e6bb1f2e" providerId="LiveId" clId="{3074875F-1052-0D4F-9E2E-6A6A23157EC6}" dt="2022-02-20T06:34:23.920" v="3921" actId="478"/>
          <ac:picMkLst>
            <pc:docMk/>
            <pc:sldMk cId="3130985795" sldId="265"/>
            <ac:picMk id="5122" creationId="{BA2F41D5-55BE-0843-B8ED-E1773B1DD5C6}"/>
          </ac:picMkLst>
        </pc:picChg>
        <pc:picChg chg="add del mod">
          <ac:chgData name="Mitch Davis" userId="388b89a0e6bb1f2e" providerId="LiveId" clId="{3074875F-1052-0D4F-9E2E-6A6A23157EC6}" dt="2022-02-20T06:34:36.926" v="3924" actId="478"/>
          <ac:picMkLst>
            <pc:docMk/>
            <pc:sldMk cId="3130985795" sldId="265"/>
            <ac:picMk id="7170" creationId="{F9C23EBF-2CCA-5A47-B3A0-1ED9E356F682}"/>
          </ac:picMkLst>
        </pc:picChg>
        <pc:picChg chg="add del">
          <ac:chgData name="Mitch Davis" userId="388b89a0e6bb1f2e" providerId="LiveId" clId="{3074875F-1052-0D4F-9E2E-6A6A23157EC6}" dt="2022-02-20T06:34:48.494" v="3926"/>
          <ac:picMkLst>
            <pc:docMk/>
            <pc:sldMk cId="3130985795" sldId="265"/>
            <ac:picMk id="7172" creationId="{2B475B96-F3FE-E246-9629-19DE1A10DF5B}"/>
          </ac:picMkLst>
        </pc:picChg>
        <pc:picChg chg="add del mod">
          <ac:chgData name="Mitch Davis" userId="388b89a0e6bb1f2e" providerId="LiveId" clId="{3074875F-1052-0D4F-9E2E-6A6A23157EC6}" dt="2022-02-20T06:35:24.843" v="3929" actId="478"/>
          <ac:picMkLst>
            <pc:docMk/>
            <pc:sldMk cId="3130985795" sldId="265"/>
            <ac:picMk id="7174" creationId="{1EB12526-8E7D-174F-AF8B-D6B4072D71FF}"/>
          </ac:picMkLst>
        </pc:picChg>
        <pc:picChg chg="add mod">
          <ac:chgData name="Mitch Davis" userId="388b89a0e6bb1f2e" providerId="LiveId" clId="{3074875F-1052-0D4F-9E2E-6A6A23157EC6}" dt="2022-02-20T06:40:12.147" v="3940" actId="1440"/>
          <ac:picMkLst>
            <pc:docMk/>
            <pc:sldMk cId="3130985795" sldId="265"/>
            <ac:picMk id="7176" creationId="{0FD9A7B6-4FA2-7D43-BC38-E486EB2CC1E6}"/>
          </ac:picMkLst>
        </pc:picChg>
      </pc:sldChg>
      <pc:sldChg chg="addSp delSp modSp add ord">
        <pc:chgData name="Mitch Davis" userId="388b89a0e6bb1f2e" providerId="LiveId" clId="{3074875F-1052-0D4F-9E2E-6A6A23157EC6}" dt="2022-02-20T06:52:03.763" v="4245" actId="20578"/>
        <pc:sldMkLst>
          <pc:docMk/>
          <pc:sldMk cId="3069464879" sldId="266"/>
        </pc:sldMkLst>
        <pc:picChg chg="del">
          <ac:chgData name="Mitch Davis" userId="388b89a0e6bb1f2e" providerId="LiveId" clId="{3074875F-1052-0D4F-9E2E-6A6A23157EC6}" dt="2022-02-20T06:38:39.715" v="3936" actId="478"/>
          <ac:picMkLst>
            <pc:docMk/>
            <pc:sldMk cId="3069464879" sldId="266"/>
            <ac:picMk id="7176" creationId="{0FD9A7B6-4FA2-7D43-BC38-E486EB2CC1E6}"/>
          </ac:picMkLst>
        </pc:picChg>
        <pc:picChg chg="add mod">
          <ac:chgData name="Mitch Davis" userId="388b89a0e6bb1f2e" providerId="LiveId" clId="{3074875F-1052-0D4F-9E2E-6A6A23157EC6}" dt="2022-02-20T06:40:39.098" v="3943" actId="14100"/>
          <ac:picMkLst>
            <pc:docMk/>
            <pc:sldMk cId="3069464879" sldId="266"/>
            <ac:picMk id="9218" creationId="{172838AE-FBA0-6D4F-8DAA-C414A52A648B}"/>
          </ac:picMkLst>
        </pc:picChg>
      </pc:sldChg>
      <pc:sldMasterChg chg="addSp delSp modSp mod modSldLayout">
        <pc:chgData name="Mitch Davis" userId="388b89a0e6bb1f2e" providerId="LiveId" clId="{3074875F-1052-0D4F-9E2E-6A6A23157EC6}" dt="2022-02-20T06:17:32.050" v="3646" actId="171"/>
        <pc:sldMasterMkLst>
          <pc:docMk/>
          <pc:sldMasterMk cId="3886866053" sldId="2147483648"/>
        </pc:sldMasterMkLst>
        <pc:spChg chg="mod">
          <ac:chgData name="Mitch Davis" userId="388b89a0e6bb1f2e" providerId="LiveId" clId="{3074875F-1052-0D4F-9E2E-6A6A23157EC6}" dt="2022-02-20T06:08:48.592" v="3617" actId="113"/>
          <ac:spMkLst>
            <pc:docMk/>
            <pc:sldMasterMk cId="3886866053" sldId="2147483648"/>
            <ac:spMk id="2" creationId="{1616C03B-2743-1F4D-AA54-BFA0D098E821}"/>
          </ac:spMkLst>
        </pc:spChg>
        <pc:spChg chg="mod">
          <ac:chgData name="Mitch Davis" userId="388b89a0e6bb1f2e" providerId="LiveId" clId="{3074875F-1052-0D4F-9E2E-6A6A23157EC6}" dt="2022-02-20T06:08:39.724" v="3616" actId="179"/>
          <ac:spMkLst>
            <pc:docMk/>
            <pc:sldMasterMk cId="3886866053" sldId="2147483648"/>
            <ac:spMk id="3" creationId="{2C07EC61-DFDB-0B41-BF94-FF25D171B44A}"/>
          </ac:spMkLst>
        </pc:spChg>
        <pc:picChg chg="add del mod">
          <ac:chgData name="Mitch Davis" userId="388b89a0e6bb1f2e" providerId="LiveId" clId="{3074875F-1052-0D4F-9E2E-6A6A23157EC6}" dt="2022-02-20T06:07:31.695" v="3607" actId="21"/>
          <ac:picMkLst>
            <pc:docMk/>
            <pc:sldMasterMk cId="3886866053" sldId="2147483648"/>
            <ac:picMk id="8" creationId="{2E7C980E-2EEC-C944-8052-DD2DF6014806}"/>
          </ac:picMkLst>
        </pc:picChg>
        <pc:picChg chg="add del mod">
          <ac:chgData name="Mitch Davis" userId="388b89a0e6bb1f2e" providerId="LiveId" clId="{3074875F-1052-0D4F-9E2E-6A6A23157EC6}" dt="2022-02-20T06:16:43.699" v="3633" actId="478"/>
          <ac:picMkLst>
            <pc:docMk/>
            <pc:sldMasterMk cId="3886866053" sldId="2147483648"/>
            <ac:picMk id="9" creationId="{77A6BDE2-5F12-B446-9930-0E356495954C}"/>
          </ac:picMkLst>
        </pc:picChg>
        <pc:picChg chg="add mod">
          <ac:chgData name="Mitch Davis" userId="388b89a0e6bb1f2e" providerId="LiveId" clId="{3074875F-1052-0D4F-9E2E-6A6A23157EC6}" dt="2022-02-20T06:17:32.050" v="3646" actId="171"/>
          <ac:picMkLst>
            <pc:docMk/>
            <pc:sldMasterMk cId="3886866053" sldId="2147483648"/>
            <ac:picMk id="4098" creationId="{A44D07C1-2ADC-DC40-9FC4-A3092F9537EA}"/>
          </ac:picMkLst>
        </pc:picChg>
        <pc:sldLayoutChg chg="addSp delSp modSp mod">
          <pc:chgData name="Mitch Davis" userId="388b89a0e6bb1f2e" providerId="LiveId" clId="{3074875F-1052-0D4F-9E2E-6A6A23157EC6}" dt="2022-02-20T06:12:55.201" v="3632" actId="27614"/>
          <pc:sldLayoutMkLst>
            <pc:docMk/>
            <pc:sldMasterMk cId="3886866053" sldId="2147483648"/>
            <pc:sldLayoutMk cId="317183880" sldId="2147483649"/>
          </pc:sldLayoutMkLst>
          <pc:picChg chg="add del mod">
            <ac:chgData name="Mitch Davis" userId="388b89a0e6bb1f2e" providerId="LiveId" clId="{3074875F-1052-0D4F-9E2E-6A6A23157EC6}" dt="2022-02-20T06:06:51.869" v="3603" actId="21"/>
            <ac:picMkLst>
              <pc:docMk/>
              <pc:sldMasterMk cId="3886866053" sldId="2147483648"/>
              <pc:sldLayoutMk cId="317183880" sldId="2147483649"/>
              <ac:picMk id="8" creationId="{D3C75429-3140-EA4D-A6A8-EC90EF106F4D}"/>
            </ac:picMkLst>
          </pc:picChg>
          <pc:picChg chg="add del mod">
            <ac:chgData name="Mitch Davis" userId="388b89a0e6bb1f2e" providerId="LiveId" clId="{3074875F-1052-0D4F-9E2E-6A6A23157EC6}" dt="2022-02-20T06:07:51.271" v="3611" actId="21"/>
            <ac:picMkLst>
              <pc:docMk/>
              <pc:sldMasterMk cId="3886866053" sldId="2147483648"/>
              <pc:sldLayoutMk cId="317183880" sldId="2147483649"/>
              <ac:picMk id="10" creationId="{7AF3C567-6294-7449-A125-676FC1872D76}"/>
            </ac:picMkLst>
          </pc:picChg>
          <pc:picChg chg="add del mod">
            <ac:chgData name="Mitch Davis" userId="388b89a0e6bb1f2e" providerId="LiveId" clId="{3074875F-1052-0D4F-9E2E-6A6A23157EC6}" dt="2022-02-20T06:12:44.530" v="3630" actId="478"/>
            <ac:picMkLst>
              <pc:docMk/>
              <pc:sldMasterMk cId="3886866053" sldId="2147483648"/>
              <pc:sldLayoutMk cId="317183880" sldId="2147483649"/>
              <ac:picMk id="11" creationId="{45CAADDA-78EE-B545-A8F0-7D267D736E52}"/>
            </ac:picMkLst>
          </pc:picChg>
          <pc:picChg chg="add mod">
            <ac:chgData name="Mitch Davis" userId="388b89a0e6bb1f2e" providerId="LiveId" clId="{3074875F-1052-0D4F-9E2E-6A6A23157EC6}" dt="2022-02-20T06:12:55.201" v="3632" actId="27614"/>
            <ac:picMkLst>
              <pc:docMk/>
              <pc:sldMasterMk cId="3886866053" sldId="2147483648"/>
              <pc:sldLayoutMk cId="317183880" sldId="2147483649"/>
              <ac:picMk id="12" creationId="{841FD770-F445-5A44-856E-988D6D93A5E2}"/>
            </ac:picMkLst>
          </pc:picChg>
          <pc:picChg chg="add del">
            <ac:chgData name="Mitch Davis" userId="388b89a0e6bb1f2e" providerId="LiveId" clId="{3074875F-1052-0D4F-9E2E-6A6A23157EC6}" dt="2022-02-20T05:42:50.541" v="3529" actId="478"/>
            <ac:picMkLst>
              <pc:docMk/>
              <pc:sldMasterMk cId="3886866053" sldId="2147483648"/>
              <pc:sldLayoutMk cId="317183880" sldId="2147483649"/>
              <ac:picMk id="1026" creationId="{4C58A518-8305-D04E-976A-F73807383D15}"/>
            </ac:picMkLst>
          </pc:picChg>
        </pc:sldLayoutChg>
        <pc:sldLayoutChg chg="modSp">
          <pc:chgData name="Mitch Davis" userId="388b89a0e6bb1f2e" providerId="LiveId" clId="{3074875F-1052-0D4F-9E2E-6A6A23157EC6}" dt="2022-02-19T20:30:56.232" v="2217" actId="122"/>
          <pc:sldLayoutMkLst>
            <pc:docMk/>
            <pc:sldMasterMk cId="3886866053" sldId="2147483648"/>
            <pc:sldLayoutMk cId="1403892027" sldId="2147483650"/>
          </pc:sldLayoutMkLst>
          <pc:spChg chg="mod">
            <ac:chgData name="Mitch Davis" userId="388b89a0e6bb1f2e" providerId="LiveId" clId="{3074875F-1052-0D4F-9E2E-6A6A23157EC6}" dt="2022-02-19T20:30:56.232" v="2217" actId="122"/>
            <ac:spMkLst>
              <pc:docMk/>
              <pc:sldMasterMk cId="3886866053" sldId="2147483648"/>
              <pc:sldLayoutMk cId="1403892027" sldId="2147483650"/>
              <ac:spMk id="2" creationId="{D524BD04-8235-1A48-91CD-F1061C0C046C}"/>
            </ac:spMkLst>
          </pc:spChg>
          <pc:spChg chg="mod">
            <ac:chgData name="Mitch Davis" userId="388b89a0e6bb1f2e" providerId="LiveId" clId="{3074875F-1052-0D4F-9E2E-6A6A23157EC6}" dt="2022-02-18T17:48:59.913" v="74" actId="403"/>
            <ac:spMkLst>
              <pc:docMk/>
              <pc:sldMasterMk cId="3886866053" sldId="2147483648"/>
              <pc:sldLayoutMk cId="1403892027" sldId="2147483650"/>
              <ac:spMk id="3" creationId="{D926F6C3-D5A0-1846-BD8D-9FA712C22AAC}"/>
            </ac:spMkLst>
          </pc:spChg>
        </pc:sldLayoutChg>
        <pc:sldLayoutChg chg="addSp delSp modSp mod">
          <pc:chgData name="Mitch Davis" userId="388b89a0e6bb1f2e" providerId="LiveId" clId="{3074875F-1052-0D4F-9E2E-6A6A23157EC6}" dt="2022-02-20T06:10:25.720" v="3626" actId="21"/>
          <pc:sldLayoutMkLst>
            <pc:docMk/>
            <pc:sldMasterMk cId="3886866053" sldId="2147483648"/>
            <pc:sldLayoutMk cId="4157144954" sldId="2147483651"/>
          </pc:sldLayoutMkLst>
          <pc:picChg chg="add del mod">
            <ac:chgData name="Mitch Davis" userId="388b89a0e6bb1f2e" providerId="LiveId" clId="{3074875F-1052-0D4F-9E2E-6A6A23157EC6}" dt="2022-02-20T06:10:25.720" v="3626" actId="21"/>
            <ac:picMkLst>
              <pc:docMk/>
              <pc:sldMasterMk cId="3886866053" sldId="2147483648"/>
              <pc:sldLayoutMk cId="4157144954" sldId="2147483651"/>
              <ac:picMk id="7" creationId="{EC477C78-0FE9-D94C-AF7D-5CEBDBCCFF1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2DBA3-2C7B-4F47-83D3-67CB0905BB91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E6B63-13B4-A649-83F7-F29E03D59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E6B63-13B4-A649-83F7-F29E03D59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Dress Code for Heaven? Exploring the Textures of the Parable of the Royal Wedding Feast (Matt 22:1–14) 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researchoutput.csu.edu.au</a:t>
            </a:r>
            <a:r>
              <a:rPr lang="en-US" dirty="0"/>
              <a:t>/</a:t>
            </a:r>
            <a:r>
              <a:rPr lang="en-US" dirty="0" err="1"/>
              <a:t>ws</a:t>
            </a:r>
            <a:r>
              <a:rPr lang="en-US" dirty="0"/>
              <a:t>/</a:t>
            </a:r>
            <a:r>
              <a:rPr lang="en-US" dirty="0" err="1"/>
              <a:t>portalfiles</a:t>
            </a:r>
            <a:r>
              <a:rPr lang="en-US" dirty="0"/>
              <a:t>/portal/71941811/</a:t>
            </a:r>
            <a:r>
              <a:rPr lang="en-US" dirty="0" err="1"/>
              <a:t>Ruth_Mathieson_Thesis.pdf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E6B63-13B4-A649-83F7-F29E03D59B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DC0C-1496-C646-ADCB-7192611D7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A2EFB-75FC-2044-809B-59B82F4A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99DC-3B51-7548-9372-F4F53ED0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8118B-3B0A-8442-880D-6A56A500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F32A-C2AF-1E49-9E19-6A15E007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841FD770-F445-5A44-856E-988D6D93A5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F234-7735-4846-B727-77ED2BDB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FB0A0-2E72-5244-A6D0-FD9A32196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27367-B32A-2143-BC36-EAABFAB3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883E-0614-C749-BE15-E2A5ABEB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5666-BCF7-2E41-9EE3-189D5ADB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9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E3609-21C7-B847-9F70-401E02C83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DB007-5317-5941-8957-A31B3B15C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DC1C-CC15-D14B-A78D-0B147A76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A382-F186-A742-BA63-D0FC285F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89DB-9342-F94A-8B25-C52F5466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BD04-8235-1A48-91CD-F1061C0C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F6C3-D5A0-1846-BD8D-9FA712C2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0375" indent="-460375">
              <a:tabLst/>
              <a:defRPr sz="3600"/>
            </a:lvl1pPr>
            <a:lvl2pPr marL="922338" indent="-465138">
              <a:tabLst/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94BE-EFAD-DD45-9FDA-E7AFBB95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FB91-EAE7-BF40-9C43-C62A036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AD824-0A42-8642-8E18-AAB87EC4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4C9E-9DBD-F74B-8828-1E13EBEA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845A-DFB8-4846-8A0B-B28A2C2A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0EA05-EFB0-FA42-8998-CA66554C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5F793-B369-A64B-A33C-F1F248A4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F6766-4254-AA45-89A3-07A2BF63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9398-5E6F-D647-B71D-4C723913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AC60-0977-234C-A8DC-4D080AA44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E386A-55F0-324C-AAEF-572395EE1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3C3D5-215D-B444-9141-47071C38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309B4-C473-4444-AF17-089E5770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4A774-3518-9E4D-808D-DD42C158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DE5-0F53-DC45-B8E2-444E5BFC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579AA-384B-CE41-B52B-3291A06D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9CFFD-EFF0-B847-AEB8-A1A682088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4AAEF-2544-5A4F-9308-D1119855D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1A115-38A5-E24C-A28A-9D56019BE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CFBFC-701A-404D-8230-33A53ED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B26C7-81C0-D547-AD47-877733BE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85CD4-2D38-D144-9BE6-7797F1AF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5217-FC44-8142-A6C2-B7D2923B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7AD57-BE1E-B745-B43C-E229343B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86CE-2DBF-5843-ADFD-4AE35C19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BDCF9-AE32-864B-A0A1-6AF8F185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63C4E-C332-9247-B630-987E7970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75D8F-5127-B94D-A5C0-59EC8307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A71B2-A953-A342-9991-5ED91E46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6189-1FA9-A94E-84C9-9ED4482C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4E7D-8017-CE4A-B6D1-F5457B49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00E63-633B-EF41-8367-425F7666F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8B48C-CF5F-4944-8F81-E850966D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1B0AA-59F7-7147-B0C0-8767B17C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D5E9B-071B-2447-975F-1287918A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66CB-C0DE-EE43-9C91-69873C48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CA96F-D950-4E42-A416-A46C12B0E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B8593-26D8-AF4E-95DB-F5F0E56B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B819-C050-134F-BF82-1464EBF4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9B6D0-B37F-8641-9FFC-BEE6512C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2F6E-E4D0-2942-A76B-E338FDD0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 Lessons From 3 Weddings - Boundless">
            <a:extLst>
              <a:ext uri="{FF2B5EF4-FFF2-40B4-BE49-F238E27FC236}">
                <a16:creationId xmlns:a16="http://schemas.microsoft.com/office/drawing/2014/main" id="{A44D07C1-2ADC-DC40-9FC4-A3092F9537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b="8217"/>
          <a:stretch/>
        </p:blipFill>
        <p:spPr bwMode="auto">
          <a:xfrm>
            <a:off x="0" y="-1"/>
            <a:ext cx="122336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6C03B-2743-1F4D-AA54-BFA0D098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EC61-DFDB-0B41-BF94-FF25D171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911E1-5D1E-224D-A465-A69C31BCD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29F3-53C4-EC49-A36B-5FA4434FB1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0E8B-CE59-0742-B9DA-3E7B90D7F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AA03-6313-8E41-8106-DBAE29190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60DB-5B21-2A43-BB19-75D7F742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6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5138" indent="-4651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5988" indent="-4587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92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ohn Lennon quote: Imagine there&amp;#39;s no heaven, it&amp;#39;s easy if you try. No...">
            <a:extLst>
              <a:ext uri="{FF2B5EF4-FFF2-40B4-BE49-F238E27FC236}">
                <a16:creationId xmlns:a16="http://schemas.microsoft.com/office/drawing/2014/main" id="{BA2F41D5-55BE-0843-B8ED-E1773B1D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889000"/>
            <a:ext cx="10795000" cy="50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Learning from a Parody on Contemporary Worship | Renewing Worship">
            <a:extLst>
              <a:ext uri="{FF2B5EF4-FFF2-40B4-BE49-F238E27FC236}">
                <a16:creationId xmlns:a16="http://schemas.microsoft.com/office/drawing/2014/main" id="{0FD9A7B6-4FA2-7D43-BC38-E486EB2C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2" y="365421"/>
            <a:ext cx="10508075" cy="6127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8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ristianity is Not About Rule-Keeping - Radically Christian">
            <a:extLst>
              <a:ext uri="{FF2B5EF4-FFF2-40B4-BE49-F238E27FC236}">
                <a16:creationId xmlns:a16="http://schemas.microsoft.com/office/drawing/2014/main" id="{172838AE-FBA0-6D4F-8DAA-C414A52A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82418"/>
            <a:ext cx="9848850" cy="5893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6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&amp;#39;s Invitation | | Brooklyn Park Community Church">
            <a:extLst>
              <a:ext uri="{FF2B5EF4-FFF2-40B4-BE49-F238E27FC236}">
                <a16:creationId xmlns:a16="http://schemas.microsoft.com/office/drawing/2014/main" id="{EB6F1CBA-4970-7042-B063-DA2838B43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 bwMode="auto">
          <a:xfrm>
            <a:off x="2013557" y="0"/>
            <a:ext cx="10178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C2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0D9DF-B205-6B44-80C1-FC1EC293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wrap="none" lIns="45720" rIns="45720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Matthew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22:1-14</a:t>
            </a:r>
          </a:p>
        </p:txBody>
      </p:sp>
    </p:spTree>
    <p:extLst>
      <p:ext uri="{BB962C8B-B14F-4D97-AF65-F5344CB8AC3E}">
        <p14:creationId xmlns:p14="http://schemas.microsoft.com/office/powerpoint/2010/main" val="231896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F4B4-2ADB-C848-AE4F-3BA43D04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763"/>
          </a:xfrm>
        </p:spPr>
        <p:txBody>
          <a:bodyPr>
            <a:normAutofit/>
          </a:bodyPr>
          <a:lstStyle/>
          <a:p>
            <a:r>
              <a:rPr lang="en-US" dirty="0"/>
              <a:t>The king’s marriage feast for His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0DFE-AFF4-DB45-93E7-4E4D4758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935"/>
            <a:ext cx="10515600" cy="4718940"/>
          </a:xfrm>
        </p:spPr>
        <p:txBody>
          <a:bodyPr/>
          <a:lstStyle/>
          <a:p>
            <a:r>
              <a:rPr lang="en-US" dirty="0"/>
              <a:t>Servants called all who had been invited. </a:t>
            </a:r>
            <a:r>
              <a:rPr lang="en-US" dirty="0">
                <a:solidFill>
                  <a:srgbClr val="C00000"/>
                </a:solidFill>
              </a:rPr>
              <a:t>vs. 2-6</a:t>
            </a:r>
          </a:p>
          <a:p>
            <a:pPr lvl="1"/>
            <a:r>
              <a:rPr lang="en-US" sz="3600" dirty="0"/>
              <a:t>After rejecting/killing His servants the king destroyed the murderers… </a:t>
            </a:r>
            <a:r>
              <a:rPr lang="en-US" sz="3600" dirty="0">
                <a:solidFill>
                  <a:srgbClr val="C00000"/>
                </a:solidFill>
              </a:rPr>
              <a:t>v. 7</a:t>
            </a:r>
          </a:p>
          <a:p>
            <a:r>
              <a:rPr lang="en-US" dirty="0"/>
              <a:t>Servants then called </a:t>
            </a:r>
            <a:r>
              <a:rPr lang="en-US" b="1" u="sng" dirty="0"/>
              <a:t>any</a:t>
            </a:r>
            <a:r>
              <a:rPr lang="en-US" u="sng" dirty="0"/>
              <a:t> (good and bad)</a:t>
            </a:r>
            <a:r>
              <a:rPr lang="en-US" dirty="0"/>
              <a:t> to the wedding feast. </a:t>
            </a:r>
            <a:r>
              <a:rPr lang="en-US" dirty="0">
                <a:solidFill>
                  <a:srgbClr val="C00000"/>
                </a:solidFill>
              </a:rPr>
              <a:t>vs. 8-10 (see also Matt 21:32)</a:t>
            </a:r>
          </a:p>
          <a:p>
            <a:pPr lvl="1"/>
            <a:r>
              <a:rPr lang="en-US" sz="3600" dirty="0"/>
              <a:t>One was removed from the feast for not having his “wedding garment”. </a:t>
            </a:r>
            <a:r>
              <a:rPr lang="en-US" sz="3600" dirty="0">
                <a:solidFill>
                  <a:srgbClr val="C00000"/>
                </a:solidFill>
              </a:rPr>
              <a:t>vs. 11-13 (see also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Matt 21:43)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F1BB-18B9-F746-AADD-D1826B98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486"/>
            <a:ext cx="10515600" cy="1034144"/>
          </a:xfrm>
        </p:spPr>
        <p:txBody>
          <a:bodyPr/>
          <a:lstStyle/>
          <a:p>
            <a:r>
              <a:rPr lang="en-US" dirty="0"/>
              <a:t>The wedding feast =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C41CB-693C-2041-A189-023CA7FC5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353"/>
            <a:ext cx="11070771" cy="5132161"/>
          </a:xfrm>
        </p:spPr>
        <p:txBody>
          <a:bodyPr>
            <a:normAutofit/>
          </a:bodyPr>
          <a:lstStyle/>
          <a:p>
            <a:r>
              <a:rPr lang="en-US" dirty="0"/>
              <a:t>In rabbinic parables the king = God.</a:t>
            </a:r>
          </a:p>
          <a:p>
            <a:r>
              <a:rPr lang="en-US" dirty="0"/>
              <a:t>The wedding banquet = “marriage supper of the Lamb”. </a:t>
            </a:r>
            <a:r>
              <a:rPr lang="en-US" dirty="0">
                <a:solidFill>
                  <a:srgbClr val="C00000"/>
                </a:solidFill>
              </a:rPr>
              <a:t>Revelation 19:9</a:t>
            </a:r>
            <a:endParaRPr lang="en-US" dirty="0"/>
          </a:p>
          <a:p>
            <a:r>
              <a:rPr lang="en-US" dirty="0"/>
              <a:t>Contextual Points of the Parable:</a:t>
            </a:r>
          </a:p>
          <a:p>
            <a:pPr lvl="1"/>
            <a:r>
              <a:rPr lang="en-US" sz="3600" dirty="0"/>
              <a:t>Pharisees (and other groups) rejected the Messiah. </a:t>
            </a:r>
            <a:r>
              <a:rPr lang="en-US" sz="3600" dirty="0">
                <a:solidFill>
                  <a:srgbClr val="C00000"/>
                </a:solidFill>
              </a:rPr>
              <a:t>Matt 22:15 (see also Matt 21:45)</a:t>
            </a:r>
          </a:p>
          <a:p>
            <a:pPr lvl="1"/>
            <a:r>
              <a:rPr lang="en-US" sz="3600" b="1" dirty="0"/>
              <a:t>Another was not properly clothed</a:t>
            </a:r>
            <a:r>
              <a:rPr lang="en-US" sz="3600" dirty="0"/>
              <a:t>… </a:t>
            </a:r>
            <a:r>
              <a:rPr lang="en-US" sz="3600" i="1" dirty="0"/>
              <a:t>this is the focus for the remainder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383995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9490B39-676A-9E4C-9EC0-31E50E471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562EF-1143-C94F-9717-DD218C20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Dress code for heaven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94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B77A-5E9F-A246-AFF4-16B6C73F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094"/>
          </a:xfrm>
        </p:spPr>
        <p:txBody>
          <a:bodyPr/>
          <a:lstStyle/>
          <a:p>
            <a:r>
              <a:rPr lang="en-US" dirty="0"/>
              <a:t>Clothed for the feast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D125E-8729-D946-92CC-D423FDD3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344"/>
            <a:ext cx="8763000" cy="4620532"/>
          </a:xfrm>
        </p:spPr>
        <p:txBody>
          <a:bodyPr>
            <a:normAutofit/>
          </a:bodyPr>
          <a:lstStyle/>
          <a:p>
            <a:r>
              <a:rPr lang="en-US" b="1" dirty="0"/>
              <a:t>Those who enter must be </a:t>
            </a:r>
            <a:r>
              <a:rPr lang="en-US" b="1" u="sng" dirty="0"/>
              <a:t>clothed</a:t>
            </a:r>
            <a:r>
              <a:rPr lang="en-US" b="1" dirty="0"/>
              <a:t> according to the king: not according to our own standards.</a:t>
            </a:r>
          </a:p>
          <a:p>
            <a:pPr lvl="1"/>
            <a:r>
              <a:rPr lang="en-US" sz="3600" dirty="0"/>
              <a:t>Whether it be baptism (Clementine).</a:t>
            </a:r>
            <a:r>
              <a:rPr lang="en-US" sz="3600" baseline="30000" dirty="0"/>
              <a:t>1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Gal 3:27</a:t>
            </a:r>
          </a:p>
          <a:p>
            <a:pPr lvl="1"/>
            <a:r>
              <a:rPr lang="en-US" sz="3600" dirty="0"/>
              <a:t>Works: love, grace, humility, etc. (Tertullian, Augustine, etc.).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1 Pe 5:5 (1 Tim 2:9)</a:t>
            </a:r>
          </a:p>
        </p:txBody>
      </p:sp>
      <p:pic>
        <p:nvPicPr>
          <p:cNvPr id="10242" name="Picture 2" descr="Kea Men&amp;#39;s Suit Suit British Slim Stripe Double-breasted Suit Wedding Spring  Korean Version Groom&amp;#39;s Wedding Dress - Buy Blazer Set,Men Wedding Suit, Wedding Suit For Men Product on Alibaba.com">
            <a:extLst>
              <a:ext uri="{FF2B5EF4-FFF2-40B4-BE49-F238E27FC236}">
                <a16:creationId xmlns:a16="http://schemas.microsoft.com/office/drawing/2014/main" id="{EDBB9877-DE43-C84A-820A-A7EFA8A98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4" b="5393"/>
          <a:stretch/>
        </p:blipFill>
        <p:spPr bwMode="auto">
          <a:xfrm>
            <a:off x="8718884" y="1872343"/>
            <a:ext cx="3473116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2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264</Words>
  <Application>Microsoft Macintosh PowerPoint</Application>
  <PresentationFormat>Widescreen</PresentationFormat>
  <Paragraphs>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Matthew 22:1-14</vt:lpstr>
      <vt:lpstr>The king’s marriage feast for His son</vt:lpstr>
      <vt:lpstr>The wedding feast = kingdom of God</vt:lpstr>
      <vt:lpstr>Dress code for heaven</vt:lpstr>
      <vt:lpstr>Clothed for the feast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the Kingdom</dc:title>
  <dc:creator>Mitch Davis</dc:creator>
  <cp:lastModifiedBy>Mitch Davis</cp:lastModifiedBy>
  <cp:revision>1</cp:revision>
  <dcterms:created xsi:type="dcterms:W3CDTF">2022-02-14T14:11:39Z</dcterms:created>
  <dcterms:modified xsi:type="dcterms:W3CDTF">2022-02-20T07:19:48Z</dcterms:modified>
</cp:coreProperties>
</file>