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4" r:id="rId2"/>
    <p:sldId id="266" r:id="rId3"/>
    <p:sldId id="267" r:id="rId4"/>
    <p:sldId id="268" r:id="rId5"/>
    <p:sldId id="270" r:id="rId6"/>
    <p:sldId id="269" r:id="rId7"/>
    <p:sldId id="259" r:id="rId8"/>
    <p:sldId id="27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057"/>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FBC359-B1CB-0C4C-96BD-41F7C3CBEDD7}" v="36" dt="2022-02-06T04:59:43.4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390"/>
    <p:restoredTop sz="96327"/>
  </p:normalViewPr>
  <p:slideViewPr>
    <p:cSldViewPr snapToGrid="0" snapToObjects="1">
      <p:cViewPr>
        <p:scale>
          <a:sx n="100" d="100"/>
          <a:sy n="100" d="100"/>
        </p:scale>
        <p:origin x="496" y="6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 Davis" userId="388b89a0e6bb1f2e" providerId="LiveId" clId="{FFFBC359-B1CB-0C4C-96BD-41F7C3CBEDD7}"/>
    <pc:docChg chg="undo custSel addSld delSld modSld sldOrd modMainMaster">
      <pc:chgData name="Mitch Davis" userId="388b89a0e6bb1f2e" providerId="LiveId" clId="{FFFBC359-B1CB-0C4C-96BD-41F7C3CBEDD7}" dt="2022-02-06T13:16:40.788" v="920" actId="20577"/>
      <pc:docMkLst>
        <pc:docMk/>
      </pc:docMkLst>
      <pc:sldChg chg="del">
        <pc:chgData name="Mitch Davis" userId="388b89a0e6bb1f2e" providerId="LiveId" clId="{FFFBC359-B1CB-0C4C-96BD-41F7C3CBEDD7}" dt="2022-02-06T04:25:52.967" v="100" actId="2696"/>
        <pc:sldMkLst>
          <pc:docMk/>
          <pc:sldMk cId="1786351146" sldId="256"/>
        </pc:sldMkLst>
      </pc:sldChg>
      <pc:sldChg chg="delSp del mod">
        <pc:chgData name="Mitch Davis" userId="388b89a0e6bb1f2e" providerId="LiveId" clId="{FFFBC359-B1CB-0C4C-96BD-41F7C3CBEDD7}" dt="2022-02-06T04:26:04.917" v="102" actId="2696"/>
        <pc:sldMkLst>
          <pc:docMk/>
          <pc:sldMk cId="3858411288" sldId="258"/>
        </pc:sldMkLst>
        <pc:picChg chg="del">
          <ac:chgData name="Mitch Davis" userId="388b89a0e6bb1f2e" providerId="LiveId" clId="{FFFBC359-B1CB-0C4C-96BD-41F7C3CBEDD7}" dt="2022-02-06T04:26:01.971" v="101" actId="478"/>
          <ac:picMkLst>
            <pc:docMk/>
            <pc:sldMk cId="3858411288" sldId="258"/>
            <ac:picMk id="9" creationId="{A2D41920-DEFD-CE43-8962-119CD1B151E2}"/>
          </ac:picMkLst>
        </pc:picChg>
      </pc:sldChg>
      <pc:sldChg chg="modSp mod">
        <pc:chgData name="Mitch Davis" userId="388b89a0e6bb1f2e" providerId="LiveId" clId="{FFFBC359-B1CB-0C4C-96BD-41F7C3CBEDD7}" dt="2022-02-06T04:58:12.557" v="877" actId="115"/>
        <pc:sldMkLst>
          <pc:docMk/>
          <pc:sldMk cId="2764883823" sldId="259"/>
        </pc:sldMkLst>
        <pc:spChg chg="mod">
          <ac:chgData name="Mitch Davis" userId="388b89a0e6bb1f2e" providerId="LiveId" clId="{FFFBC359-B1CB-0C4C-96BD-41F7C3CBEDD7}" dt="2022-02-06T04:58:12.557" v="877" actId="115"/>
          <ac:spMkLst>
            <pc:docMk/>
            <pc:sldMk cId="2764883823" sldId="259"/>
            <ac:spMk id="2" creationId="{E516744B-D8D3-A044-A9CC-E3516945F18B}"/>
          </ac:spMkLst>
        </pc:spChg>
        <pc:spChg chg="mod">
          <ac:chgData name="Mitch Davis" userId="388b89a0e6bb1f2e" providerId="LiveId" clId="{FFFBC359-B1CB-0C4C-96BD-41F7C3CBEDD7}" dt="2022-02-06T04:57:39.474" v="876" actId="20577"/>
          <ac:spMkLst>
            <pc:docMk/>
            <pc:sldMk cId="2764883823" sldId="259"/>
            <ac:spMk id="3" creationId="{6DBA4E29-F944-8142-93AE-3163200CFC15}"/>
          </ac:spMkLst>
        </pc:spChg>
      </pc:sldChg>
      <pc:sldChg chg="del">
        <pc:chgData name="Mitch Davis" userId="388b89a0e6bb1f2e" providerId="LiveId" clId="{FFFBC359-B1CB-0C4C-96BD-41F7C3CBEDD7}" dt="2022-02-06T04:49:54.248" v="579" actId="2696"/>
        <pc:sldMkLst>
          <pc:docMk/>
          <pc:sldMk cId="556478295" sldId="260"/>
        </pc:sldMkLst>
      </pc:sldChg>
      <pc:sldChg chg="modSp del mod">
        <pc:chgData name="Mitch Davis" userId="388b89a0e6bb1f2e" providerId="LiveId" clId="{FFFBC359-B1CB-0C4C-96BD-41F7C3CBEDD7}" dt="2022-02-06T04:49:50.655" v="578" actId="2696"/>
        <pc:sldMkLst>
          <pc:docMk/>
          <pc:sldMk cId="644210006" sldId="261"/>
        </pc:sldMkLst>
        <pc:spChg chg="mod">
          <ac:chgData name="Mitch Davis" userId="388b89a0e6bb1f2e" providerId="LiveId" clId="{FFFBC359-B1CB-0C4C-96BD-41F7C3CBEDD7}" dt="2022-02-06T04:27:00.269" v="104" actId="1076"/>
          <ac:spMkLst>
            <pc:docMk/>
            <pc:sldMk cId="644210006" sldId="261"/>
            <ac:spMk id="4" creationId="{620AA9FB-DBD0-3C42-B982-F41909B93779}"/>
          </ac:spMkLst>
        </pc:spChg>
      </pc:sldChg>
      <pc:sldChg chg="del">
        <pc:chgData name="Mitch Davis" userId="388b89a0e6bb1f2e" providerId="LiveId" clId="{FFFBC359-B1CB-0C4C-96BD-41F7C3CBEDD7}" dt="2022-02-06T04:49:57.512" v="580" actId="2696"/>
        <pc:sldMkLst>
          <pc:docMk/>
          <pc:sldMk cId="2916622980" sldId="262"/>
        </pc:sldMkLst>
      </pc:sldChg>
      <pc:sldChg chg="del">
        <pc:chgData name="Mitch Davis" userId="388b89a0e6bb1f2e" providerId="LiveId" clId="{FFFBC359-B1CB-0C4C-96BD-41F7C3CBEDD7}" dt="2022-02-06T04:49:59.718" v="581" actId="2696"/>
        <pc:sldMkLst>
          <pc:docMk/>
          <pc:sldMk cId="796500685" sldId="263"/>
        </pc:sldMkLst>
      </pc:sldChg>
      <pc:sldChg chg="modSp mod">
        <pc:chgData name="Mitch Davis" userId="388b89a0e6bb1f2e" providerId="LiveId" clId="{FFFBC359-B1CB-0C4C-96BD-41F7C3CBEDD7}" dt="2022-02-06T04:36:27.976" v="443" actId="207"/>
        <pc:sldMkLst>
          <pc:docMk/>
          <pc:sldMk cId="3453617429" sldId="264"/>
        </pc:sldMkLst>
        <pc:spChg chg="mod">
          <ac:chgData name="Mitch Davis" userId="388b89a0e6bb1f2e" providerId="LiveId" clId="{FFFBC359-B1CB-0C4C-96BD-41F7C3CBEDD7}" dt="2022-02-06T04:36:27.976" v="443" actId="207"/>
          <ac:spMkLst>
            <pc:docMk/>
            <pc:sldMk cId="3453617429" sldId="264"/>
            <ac:spMk id="5" creationId="{DCB140FF-8090-2D4E-9878-D2A85BC9813B}"/>
          </ac:spMkLst>
        </pc:spChg>
      </pc:sldChg>
      <pc:sldChg chg="modSp mod">
        <pc:chgData name="Mitch Davis" userId="388b89a0e6bb1f2e" providerId="LiveId" clId="{FFFBC359-B1CB-0C4C-96BD-41F7C3CBEDD7}" dt="2022-02-06T13:16:40.788" v="920" actId="20577"/>
        <pc:sldMkLst>
          <pc:docMk/>
          <pc:sldMk cId="2418572635" sldId="266"/>
        </pc:sldMkLst>
        <pc:spChg chg="mod">
          <ac:chgData name="Mitch Davis" userId="388b89a0e6bb1f2e" providerId="LiveId" clId="{FFFBC359-B1CB-0C4C-96BD-41F7C3CBEDD7}" dt="2022-02-06T13:16:40.788" v="920" actId="20577"/>
          <ac:spMkLst>
            <pc:docMk/>
            <pc:sldMk cId="2418572635" sldId="266"/>
            <ac:spMk id="3" creationId="{8DFCC58A-31C3-F844-9C0E-FD6217B8DA4B}"/>
          </ac:spMkLst>
        </pc:spChg>
      </pc:sldChg>
      <pc:sldChg chg="addSp modSp mod">
        <pc:chgData name="Mitch Davis" userId="388b89a0e6bb1f2e" providerId="LiveId" clId="{FFFBC359-B1CB-0C4C-96BD-41F7C3CBEDD7}" dt="2022-02-06T04:25:24.236" v="99" actId="207"/>
        <pc:sldMkLst>
          <pc:docMk/>
          <pc:sldMk cId="1751969296" sldId="268"/>
        </pc:sldMkLst>
        <pc:spChg chg="mod">
          <ac:chgData name="Mitch Davis" userId="388b89a0e6bb1f2e" providerId="LiveId" clId="{FFFBC359-B1CB-0C4C-96BD-41F7C3CBEDD7}" dt="2022-02-06T04:24:54.965" v="81" actId="1076"/>
          <ac:spMkLst>
            <pc:docMk/>
            <pc:sldMk cId="1751969296" sldId="268"/>
            <ac:spMk id="2" creationId="{1A9CD2E7-18CA-024B-A3CE-C17CF8F4E8E4}"/>
          </ac:spMkLst>
        </pc:spChg>
        <pc:spChg chg="mod">
          <ac:chgData name="Mitch Davis" userId="388b89a0e6bb1f2e" providerId="LiveId" clId="{FFFBC359-B1CB-0C4C-96BD-41F7C3CBEDD7}" dt="2022-02-06T04:25:24.236" v="99" actId="207"/>
          <ac:spMkLst>
            <pc:docMk/>
            <pc:sldMk cId="1751969296" sldId="268"/>
            <ac:spMk id="3" creationId="{469D22A6-C536-AA4D-B87D-01955722C82F}"/>
          </ac:spMkLst>
        </pc:spChg>
        <pc:picChg chg="add mod modCrop">
          <ac:chgData name="Mitch Davis" userId="388b89a0e6bb1f2e" providerId="LiveId" clId="{FFFBC359-B1CB-0C4C-96BD-41F7C3CBEDD7}" dt="2022-02-06T04:24:44.230" v="80" actId="1076"/>
          <ac:picMkLst>
            <pc:docMk/>
            <pc:sldMk cId="1751969296" sldId="268"/>
            <ac:picMk id="5" creationId="{2E10446E-D8B2-0648-8692-48EB71242F55}"/>
          </ac:picMkLst>
        </pc:picChg>
      </pc:sldChg>
      <pc:sldChg chg="addSp delSp modSp new mod ord">
        <pc:chgData name="Mitch Davis" userId="388b89a0e6bb1f2e" providerId="LiveId" clId="{FFFBC359-B1CB-0C4C-96BD-41F7C3CBEDD7}" dt="2022-02-06T04:51:18.516" v="602" actId="20578"/>
        <pc:sldMkLst>
          <pc:docMk/>
          <pc:sldMk cId="1649235278" sldId="269"/>
        </pc:sldMkLst>
        <pc:spChg chg="mod">
          <ac:chgData name="Mitch Davis" userId="388b89a0e6bb1f2e" providerId="LiveId" clId="{FFFBC359-B1CB-0C4C-96BD-41F7C3CBEDD7}" dt="2022-02-06T04:30:43.387" v="347" actId="20577"/>
          <ac:spMkLst>
            <pc:docMk/>
            <pc:sldMk cId="1649235278" sldId="269"/>
            <ac:spMk id="2" creationId="{85C31379-F9A6-4945-BF63-129AA08A6CBB}"/>
          </ac:spMkLst>
        </pc:spChg>
        <pc:spChg chg="mod">
          <ac:chgData name="Mitch Davis" userId="388b89a0e6bb1f2e" providerId="LiveId" clId="{FFFBC359-B1CB-0C4C-96BD-41F7C3CBEDD7}" dt="2022-02-06T04:36:03.379" v="442" actId="1037"/>
          <ac:spMkLst>
            <pc:docMk/>
            <pc:sldMk cId="1649235278" sldId="269"/>
            <ac:spMk id="3" creationId="{6CB36664-FFC2-7944-8BC2-FED9DE20C503}"/>
          </ac:spMkLst>
        </pc:spChg>
        <pc:spChg chg="add mod">
          <ac:chgData name="Mitch Davis" userId="388b89a0e6bb1f2e" providerId="LiveId" clId="{FFFBC359-B1CB-0C4C-96BD-41F7C3CBEDD7}" dt="2022-02-06T04:33:56.253" v="389" actId="1076"/>
          <ac:spMkLst>
            <pc:docMk/>
            <pc:sldMk cId="1649235278" sldId="269"/>
            <ac:spMk id="4" creationId="{EDAEC707-582E-1D4A-86F1-6F36F5365C94}"/>
          </ac:spMkLst>
        </pc:spChg>
        <pc:cxnChg chg="add mod">
          <ac:chgData name="Mitch Davis" userId="388b89a0e6bb1f2e" providerId="LiveId" clId="{FFFBC359-B1CB-0C4C-96BD-41F7C3CBEDD7}" dt="2022-02-06T04:34:13.628" v="392" actId="13822"/>
          <ac:cxnSpMkLst>
            <pc:docMk/>
            <pc:sldMk cId="1649235278" sldId="269"/>
            <ac:cxnSpMk id="6" creationId="{AA83AB3B-A550-BE48-BA5F-CB9B9521BBFA}"/>
          </ac:cxnSpMkLst>
        </pc:cxnChg>
        <pc:cxnChg chg="add del">
          <ac:chgData name="Mitch Davis" userId="388b89a0e6bb1f2e" providerId="LiveId" clId="{FFFBC359-B1CB-0C4C-96BD-41F7C3CBEDD7}" dt="2022-02-06T04:35:56.154" v="430" actId="478"/>
          <ac:cxnSpMkLst>
            <pc:docMk/>
            <pc:sldMk cId="1649235278" sldId="269"/>
            <ac:cxnSpMk id="8" creationId="{0A674549-FD8B-494A-8E2E-FD0EC50250A8}"/>
          </ac:cxnSpMkLst>
        </pc:cxnChg>
      </pc:sldChg>
      <pc:sldChg chg="addSp delSp modSp new mod ord setBg">
        <pc:chgData name="Mitch Davis" userId="388b89a0e6bb1f2e" providerId="LiveId" clId="{FFFBC359-B1CB-0C4C-96BD-41F7C3CBEDD7}" dt="2022-02-06T04:49:10.100" v="577" actId="14100"/>
        <pc:sldMkLst>
          <pc:docMk/>
          <pc:sldMk cId="619610912" sldId="270"/>
        </pc:sldMkLst>
        <pc:spChg chg="mod">
          <ac:chgData name="Mitch Davis" userId="388b89a0e6bb1f2e" providerId="LiveId" clId="{FFFBC359-B1CB-0C4C-96BD-41F7C3CBEDD7}" dt="2022-02-06T04:44:58.227" v="519" actId="26606"/>
          <ac:spMkLst>
            <pc:docMk/>
            <pc:sldMk cId="619610912" sldId="270"/>
            <ac:spMk id="2" creationId="{58B023B2-2580-1346-9DCB-F0920585BF4C}"/>
          </ac:spMkLst>
        </pc:spChg>
        <pc:spChg chg="del">
          <ac:chgData name="Mitch Davis" userId="388b89a0e6bb1f2e" providerId="LiveId" clId="{FFFBC359-B1CB-0C4C-96BD-41F7C3CBEDD7}" dt="2022-02-06T04:37:40.643" v="509" actId="478"/>
          <ac:spMkLst>
            <pc:docMk/>
            <pc:sldMk cId="619610912" sldId="270"/>
            <ac:spMk id="3" creationId="{21255D67-F471-9B43-BF11-E359A8711413}"/>
          </ac:spMkLst>
        </pc:spChg>
        <pc:spChg chg="add mod">
          <ac:chgData name="Mitch Davis" userId="388b89a0e6bb1f2e" providerId="LiveId" clId="{FFFBC359-B1CB-0C4C-96BD-41F7C3CBEDD7}" dt="2022-02-06T04:49:10.100" v="577" actId="14100"/>
          <ac:spMkLst>
            <pc:docMk/>
            <pc:sldMk cId="619610912" sldId="270"/>
            <ac:spMk id="6" creationId="{2CF39F02-54CC-8D45-9B5C-CDFD5451625B}"/>
          </ac:spMkLst>
        </pc:spChg>
        <pc:spChg chg="add del">
          <ac:chgData name="Mitch Davis" userId="388b89a0e6bb1f2e" providerId="LiveId" clId="{FFFBC359-B1CB-0C4C-96BD-41F7C3CBEDD7}" dt="2022-02-06T04:44:50.395" v="515" actId="26606"/>
          <ac:spMkLst>
            <pc:docMk/>
            <pc:sldMk cId="619610912" sldId="270"/>
            <ac:spMk id="10" creationId="{1707FC24-6981-43D9-B525-C7832BA22463}"/>
          </ac:spMkLst>
        </pc:spChg>
        <pc:spChg chg="add del">
          <ac:chgData name="Mitch Davis" userId="388b89a0e6bb1f2e" providerId="LiveId" clId="{FFFBC359-B1CB-0C4C-96BD-41F7C3CBEDD7}" dt="2022-02-06T04:44:53.841" v="517" actId="26606"/>
          <ac:spMkLst>
            <pc:docMk/>
            <pc:sldMk cId="619610912" sldId="270"/>
            <ac:spMk id="12" creationId="{D4771268-CB57-404A-9271-370EB28F6090}"/>
          </ac:spMkLst>
        </pc:spChg>
        <pc:spChg chg="add del">
          <ac:chgData name="Mitch Davis" userId="388b89a0e6bb1f2e" providerId="LiveId" clId="{FFFBC359-B1CB-0C4C-96BD-41F7C3CBEDD7}" dt="2022-02-06T04:44:58.227" v="519" actId="26606"/>
          <ac:spMkLst>
            <pc:docMk/>
            <pc:sldMk cId="619610912" sldId="270"/>
            <ac:spMk id="14" creationId="{1707FC24-6981-43D9-B525-C7832BA22463}"/>
          </ac:spMkLst>
        </pc:spChg>
        <pc:picChg chg="add mod modCrop">
          <ac:chgData name="Mitch Davis" userId="388b89a0e6bb1f2e" providerId="LiveId" clId="{FFFBC359-B1CB-0C4C-96BD-41F7C3CBEDD7}" dt="2022-02-06T04:49:06.339" v="576" actId="1076"/>
          <ac:picMkLst>
            <pc:docMk/>
            <pc:sldMk cId="619610912" sldId="270"/>
            <ac:picMk id="5" creationId="{8E5B28F7-04FE-A24B-AD1F-0FC12B935553}"/>
          </ac:picMkLst>
        </pc:picChg>
      </pc:sldChg>
      <pc:sldChg chg="modSp new mod">
        <pc:chgData name="Mitch Davis" userId="388b89a0e6bb1f2e" providerId="LiveId" clId="{FFFBC359-B1CB-0C4C-96BD-41F7C3CBEDD7}" dt="2022-02-06T05:01:36.189" v="916" actId="207"/>
        <pc:sldMkLst>
          <pc:docMk/>
          <pc:sldMk cId="4221987624" sldId="271"/>
        </pc:sldMkLst>
        <pc:spChg chg="mod">
          <ac:chgData name="Mitch Davis" userId="388b89a0e6bb1f2e" providerId="LiveId" clId="{FFFBC359-B1CB-0C4C-96BD-41F7C3CBEDD7}" dt="2022-02-06T04:58:47.691" v="895" actId="20577"/>
          <ac:spMkLst>
            <pc:docMk/>
            <pc:sldMk cId="4221987624" sldId="271"/>
            <ac:spMk id="2" creationId="{18C92DD3-59AA-E245-86E8-5AB339C15FBB}"/>
          </ac:spMkLst>
        </pc:spChg>
        <pc:spChg chg="mod">
          <ac:chgData name="Mitch Davis" userId="388b89a0e6bb1f2e" providerId="LiveId" clId="{FFFBC359-B1CB-0C4C-96BD-41F7C3CBEDD7}" dt="2022-02-06T05:01:36.189" v="916" actId="207"/>
          <ac:spMkLst>
            <pc:docMk/>
            <pc:sldMk cId="4221987624" sldId="271"/>
            <ac:spMk id="3" creationId="{3B2FB61D-09C6-504F-9829-683401285D6C}"/>
          </ac:spMkLst>
        </pc:spChg>
      </pc:sldChg>
      <pc:sldMasterChg chg="modSp modSldLayout">
        <pc:chgData name="Mitch Davis" userId="388b89a0e6bb1f2e" providerId="LiveId" clId="{FFFBC359-B1CB-0C4C-96BD-41F7C3CBEDD7}" dt="2022-02-06T04:36:52.319" v="445" actId="207"/>
        <pc:sldMasterMkLst>
          <pc:docMk/>
          <pc:sldMasterMk cId="629533357" sldId="2147483648"/>
        </pc:sldMasterMkLst>
        <pc:spChg chg="mod">
          <ac:chgData name="Mitch Davis" userId="388b89a0e6bb1f2e" providerId="LiveId" clId="{FFFBC359-B1CB-0C4C-96BD-41F7C3CBEDD7}" dt="2022-02-06T04:36:52.319" v="445" actId="207"/>
          <ac:spMkLst>
            <pc:docMk/>
            <pc:sldMasterMk cId="629533357" sldId="2147483648"/>
            <ac:spMk id="2" creationId="{77E26E0A-EBFD-714C-8257-C3364CC603EC}"/>
          </ac:spMkLst>
        </pc:spChg>
        <pc:sldLayoutChg chg="modSp">
          <pc:chgData name="Mitch Davis" userId="388b89a0e6bb1f2e" providerId="LiveId" clId="{FFFBC359-B1CB-0C4C-96BD-41F7C3CBEDD7}" dt="2022-02-06T04:36:46.779" v="444" actId="207"/>
          <pc:sldLayoutMkLst>
            <pc:docMk/>
            <pc:sldMasterMk cId="629533357" sldId="2147483648"/>
            <pc:sldLayoutMk cId="4047386927" sldId="2147483649"/>
          </pc:sldLayoutMkLst>
          <pc:spChg chg="mod">
            <ac:chgData name="Mitch Davis" userId="388b89a0e6bb1f2e" providerId="LiveId" clId="{FFFBC359-B1CB-0C4C-96BD-41F7C3CBEDD7}" dt="2022-02-06T04:36:46.779" v="444" actId="207"/>
            <ac:spMkLst>
              <pc:docMk/>
              <pc:sldMasterMk cId="629533357" sldId="2147483648"/>
              <pc:sldLayoutMk cId="4047386927" sldId="2147483649"/>
              <ac:spMk id="2" creationId="{D956A51D-D532-6B4D-93E0-1A562A45A199}"/>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6A51D-D532-6B4D-93E0-1A562A45A199}"/>
              </a:ext>
            </a:extLst>
          </p:cNvPr>
          <p:cNvSpPr>
            <a:spLocks noGrp="1"/>
          </p:cNvSpPr>
          <p:nvPr>
            <p:ph type="ctrTitle"/>
          </p:nvPr>
        </p:nvSpPr>
        <p:spPr>
          <a:xfrm>
            <a:off x="1524000" y="1122363"/>
            <a:ext cx="9144000" cy="2387600"/>
          </a:xfrm>
        </p:spPr>
        <p:txBody>
          <a:bodyPr anchor="b"/>
          <a:lstStyle>
            <a:lvl1pPr algn="ctr">
              <a:defRPr sz="6000">
                <a:solidFill>
                  <a:srgbClr val="FFE057"/>
                </a:solidFill>
              </a:defRPr>
            </a:lvl1pPr>
          </a:lstStyle>
          <a:p>
            <a:r>
              <a:rPr lang="en-US" dirty="0"/>
              <a:t>Click to edit Master title style</a:t>
            </a:r>
          </a:p>
        </p:txBody>
      </p:sp>
      <p:sp>
        <p:nvSpPr>
          <p:cNvPr id="3" name="Subtitle 2">
            <a:extLst>
              <a:ext uri="{FF2B5EF4-FFF2-40B4-BE49-F238E27FC236}">
                <a16:creationId xmlns:a16="http://schemas.microsoft.com/office/drawing/2014/main" id="{37CE28CA-6C7A-974B-BCD9-23A5E0C2F4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160919-A6C6-5C45-824F-8F6ABA6AC0E9}"/>
              </a:ext>
            </a:extLst>
          </p:cNvPr>
          <p:cNvSpPr>
            <a:spLocks noGrp="1"/>
          </p:cNvSpPr>
          <p:nvPr>
            <p:ph type="dt" sz="half" idx="10"/>
          </p:nvPr>
        </p:nvSpPr>
        <p:spPr/>
        <p:txBody>
          <a:bodyPr/>
          <a:lstStyle/>
          <a:p>
            <a:fld id="{D423817C-8173-8845-95F3-7BE346E67BC6}" type="datetimeFigureOut">
              <a:rPr lang="en-US" smtClean="0"/>
              <a:t>2/5/22</a:t>
            </a:fld>
            <a:endParaRPr lang="en-US"/>
          </a:p>
        </p:txBody>
      </p:sp>
      <p:sp>
        <p:nvSpPr>
          <p:cNvPr id="5" name="Footer Placeholder 4">
            <a:extLst>
              <a:ext uri="{FF2B5EF4-FFF2-40B4-BE49-F238E27FC236}">
                <a16:creationId xmlns:a16="http://schemas.microsoft.com/office/drawing/2014/main" id="{36BBDAB5-00C1-C443-B086-078804B25A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1C8832-B947-004F-A06B-815C9E3A420F}"/>
              </a:ext>
            </a:extLst>
          </p:cNvPr>
          <p:cNvSpPr>
            <a:spLocks noGrp="1"/>
          </p:cNvSpPr>
          <p:nvPr>
            <p:ph type="sldNum" sz="quarter" idx="12"/>
          </p:nvPr>
        </p:nvSpPr>
        <p:spPr/>
        <p:txBody>
          <a:bodyPr/>
          <a:lstStyle/>
          <a:p>
            <a:fld id="{689B284F-A481-0A41-B3DE-1B1F759960E3}" type="slidenum">
              <a:rPr lang="en-US" smtClean="0"/>
              <a:t>‹#›</a:t>
            </a:fld>
            <a:endParaRPr lang="en-US"/>
          </a:p>
        </p:txBody>
      </p:sp>
    </p:spTree>
    <p:extLst>
      <p:ext uri="{BB962C8B-B14F-4D97-AF65-F5344CB8AC3E}">
        <p14:creationId xmlns:p14="http://schemas.microsoft.com/office/powerpoint/2010/main" val="4047386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1FB5A-11E7-924D-98AB-619B0EC0AD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7D253E-EC93-9747-BE40-64198A87DF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0516F1-3ADA-714D-A429-B9F977AF37A3}"/>
              </a:ext>
            </a:extLst>
          </p:cNvPr>
          <p:cNvSpPr>
            <a:spLocks noGrp="1"/>
          </p:cNvSpPr>
          <p:nvPr>
            <p:ph type="dt" sz="half" idx="10"/>
          </p:nvPr>
        </p:nvSpPr>
        <p:spPr/>
        <p:txBody>
          <a:bodyPr/>
          <a:lstStyle/>
          <a:p>
            <a:fld id="{D423817C-8173-8845-95F3-7BE346E67BC6}" type="datetimeFigureOut">
              <a:rPr lang="en-US" smtClean="0"/>
              <a:t>2/5/22</a:t>
            </a:fld>
            <a:endParaRPr lang="en-US"/>
          </a:p>
        </p:txBody>
      </p:sp>
      <p:sp>
        <p:nvSpPr>
          <p:cNvPr id="5" name="Footer Placeholder 4">
            <a:extLst>
              <a:ext uri="{FF2B5EF4-FFF2-40B4-BE49-F238E27FC236}">
                <a16:creationId xmlns:a16="http://schemas.microsoft.com/office/drawing/2014/main" id="{39A11F95-10E6-C547-91A5-46CCA5EED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5C35BE-9230-414B-BC46-A1A3D91308FB}"/>
              </a:ext>
            </a:extLst>
          </p:cNvPr>
          <p:cNvSpPr>
            <a:spLocks noGrp="1"/>
          </p:cNvSpPr>
          <p:nvPr>
            <p:ph type="sldNum" sz="quarter" idx="12"/>
          </p:nvPr>
        </p:nvSpPr>
        <p:spPr/>
        <p:txBody>
          <a:bodyPr/>
          <a:lstStyle/>
          <a:p>
            <a:fld id="{689B284F-A481-0A41-B3DE-1B1F759960E3}" type="slidenum">
              <a:rPr lang="en-US" smtClean="0"/>
              <a:t>‹#›</a:t>
            </a:fld>
            <a:endParaRPr lang="en-US"/>
          </a:p>
        </p:txBody>
      </p:sp>
    </p:spTree>
    <p:extLst>
      <p:ext uri="{BB962C8B-B14F-4D97-AF65-F5344CB8AC3E}">
        <p14:creationId xmlns:p14="http://schemas.microsoft.com/office/powerpoint/2010/main" val="2039635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BF522D-9D92-1F48-876E-73DDC8343B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44E08D-32F6-C348-8315-E05CB344C7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5D0898-E2B2-A141-8E9A-F298D2E55AC8}"/>
              </a:ext>
            </a:extLst>
          </p:cNvPr>
          <p:cNvSpPr>
            <a:spLocks noGrp="1"/>
          </p:cNvSpPr>
          <p:nvPr>
            <p:ph type="dt" sz="half" idx="10"/>
          </p:nvPr>
        </p:nvSpPr>
        <p:spPr/>
        <p:txBody>
          <a:bodyPr/>
          <a:lstStyle/>
          <a:p>
            <a:fld id="{D423817C-8173-8845-95F3-7BE346E67BC6}" type="datetimeFigureOut">
              <a:rPr lang="en-US" smtClean="0"/>
              <a:t>2/5/22</a:t>
            </a:fld>
            <a:endParaRPr lang="en-US"/>
          </a:p>
        </p:txBody>
      </p:sp>
      <p:sp>
        <p:nvSpPr>
          <p:cNvPr id="5" name="Footer Placeholder 4">
            <a:extLst>
              <a:ext uri="{FF2B5EF4-FFF2-40B4-BE49-F238E27FC236}">
                <a16:creationId xmlns:a16="http://schemas.microsoft.com/office/drawing/2014/main" id="{BD93C5E9-5D7B-C641-9FF6-1CED39F917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0606E6-0F55-6147-BB38-FDF21E2C3AF8}"/>
              </a:ext>
            </a:extLst>
          </p:cNvPr>
          <p:cNvSpPr>
            <a:spLocks noGrp="1"/>
          </p:cNvSpPr>
          <p:nvPr>
            <p:ph type="sldNum" sz="quarter" idx="12"/>
          </p:nvPr>
        </p:nvSpPr>
        <p:spPr/>
        <p:txBody>
          <a:bodyPr/>
          <a:lstStyle/>
          <a:p>
            <a:fld id="{689B284F-A481-0A41-B3DE-1B1F759960E3}" type="slidenum">
              <a:rPr lang="en-US" smtClean="0"/>
              <a:t>‹#›</a:t>
            </a:fld>
            <a:endParaRPr lang="en-US"/>
          </a:p>
        </p:txBody>
      </p:sp>
    </p:spTree>
    <p:extLst>
      <p:ext uri="{BB962C8B-B14F-4D97-AF65-F5344CB8AC3E}">
        <p14:creationId xmlns:p14="http://schemas.microsoft.com/office/powerpoint/2010/main" val="303744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546D0-47CA-E040-A0C5-75B851F3C4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6CFC1-3552-A342-B21B-AB5719566C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EA196A-BC05-A641-84A1-0D25C1102399}"/>
              </a:ext>
            </a:extLst>
          </p:cNvPr>
          <p:cNvSpPr>
            <a:spLocks noGrp="1"/>
          </p:cNvSpPr>
          <p:nvPr>
            <p:ph type="dt" sz="half" idx="10"/>
          </p:nvPr>
        </p:nvSpPr>
        <p:spPr/>
        <p:txBody>
          <a:bodyPr/>
          <a:lstStyle/>
          <a:p>
            <a:fld id="{D423817C-8173-8845-95F3-7BE346E67BC6}" type="datetimeFigureOut">
              <a:rPr lang="en-US" smtClean="0"/>
              <a:t>2/5/22</a:t>
            </a:fld>
            <a:endParaRPr lang="en-US"/>
          </a:p>
        </p:txBody>
      </p:sp>
      <p:sp>
        <p:nvSpPr>
          <p:cNvPr id="5" name="Footer Placeholder 4">
            <a:extLst>
              <a:ext uri="{FF2B5EF4-FFF2-40B4-BE49-F238E27FC236}">
                <a16:creationId xmlns:a16="http://schemas.microsoft.com/office/drawing/2014/main" id="{F2D7AC43-E46C-5944-AC4F-5D6EBD4BFF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88DFA-3E79-B54C-9CA5-259FC39AF5CD}"/>
              </a:ext>
            </a:extLst>
          </p:cNvPr>
          <p:cNvSpPr>
            <a:spLocks noGrp="1"/>
          </p:cNvSpPr>
          <p:nvPr>
            <p:ph type="sldNum" sz="quarter" idx="12"/>
          </p:nvPr>
        </p:nvSpPr>
        <p:spPr/>
        <p:txBody>
          <a:bodyPr/>
          <a:lstStyle/>
          <a:p>
            <a:fld id="{689B284F-A481-0A41-B3DE-1B1F759960E3}" type="slidenum">
              <a:rPr lang="en-US" smtClean="0"/>
              <a:t>‹#›</a:t>
            </a:fld>
            <a:endParaRPr lang="en-US"/>
          </a:p>
        </p:txBody>
      </p:sp>
    </p:spTree>
    <p:extLst>
      <p:ext uri="{BB962C8B-B14F-4D97-AF65-F5344CB8AC3E}">
        <p14:creationId xmlns:p14="http://schemas.microsoft.com/office/powerpoint/2010/main" val="1899909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823C4-D8AE-904E-B5E6-6065DAF076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064172-8FEA-E44F-B21E-71890A99E2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B9D520-70A1-A845-9D6F-A1545C9B399A}"/>
              </a:ext>
            </a:extLst>
          </p:cNvPr>
          <p:cNvSpPr>
            <a:spLocks noGrp="1"/>
          </p:cNvSpPr>
          <p:nvPr>
            <p:ph type="dt" sz="half" idx="10"/>
          </p:nvPr>
        </p:nvSpPr>
        <p:spPr/>
        <p:txBody>
          <a:bodyPr/>
          <a:lstStyle/>
          <a:p>
            <a:fld id="{D423817C-8173-8845-95F3-7BE346E67BC6}" type="datetimeFigureOut">
              <a:rPr lang="en-US" smtClean="0"/>
              <a:t>2/5/22</a:t>
            </a:fld>
            <a:endParaRPr lang="en-US"/>
          </a:p>
        </p:txBody>
      </p:sp>
      <p:sp>
        <p:nvSpPr>
          <p:cNvPr id="5" name="Footer Placeholder 4">
            <a:extLst>
              <a:ext uri="{FF2B5EF4-FFF2-40B4-BE49-F238E27FC236}">
                <a16:creationId xmlns:a16="http://schemas.microsoft.com/office/drawing/2014/main" id="{B00E78FB-A27D-954A-83A1-0EB61A7BC6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C0C751-BC25-E043-B23A-EA5F9FE1F682}"/>
              </a:ext>
            </a:extLst>
          </p:cNvPr>
          <p:cNvSpPr>
            <a:spLocks noGrp="1"/>
          </p:cNvSpPr>
          <p:nvPr>
            <p:ph type="sldNum" sz="quarter" idx="12"/>
          </p:nvPr>
        </p:nvSpPr>
        <p:spPr/>
        <p:txBody>
          <a:bodyPr/>
          <a:lstStyle/>
          <a:p>
            <a:fld id="{689B284F-A481-0A41-B3DE-1B1F759960E3}" type="slidenum">
              <a:rPr lang="en-US" smtClean="0"/>
              <a:t>‹#›</a:t>
            </a:fld>
            <a:endParaRPr lang="en-US"/>
          </a:p>
        </p:txBody>
      </p:sp>
    </p:spTree>
    <p:extLst>
      <p:ext uri="{BB962C8B-B14F-4D97-AF65-F5344CB8AC3E}">
        <p14:creationId xmlns:p14="http://schemas.microsoft.com/office/powerpoint/2010/main" val="683217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9795C-E0A5-6240-9465-166E6BFE0A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276CF0-33D8-AF42-BFCE-43AD3742A0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C7C540-473C-F846-83E0-63643D6C94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CEB5D6-C079-4441-9740-38501D5E5B3B}"/>
              </a:ext>
            </a:extLst>
          </p:cNvPr>
          <p:cNvSpPr>
            <a:spLocks noGrp="1"/>
          </p:cNvSpPr>
          <p:nvPr>
            <p:ph type="dt" sz="half" idx="10"/>
          </p:nvPr>
        </p:nvSpPr>
        <p:spPr/>
        <p:txBody>
          <a:bodyPr/>
          <a:lstStyle/>
          <a:p>
            <a:fld id="{D423817C-8173-8845-95F3-7BE346E67BC6}" type="datetimeFigureOut">
              <a:rPr lang="en-US" smtClean="0"/>
              <a:t>2/5/22</a:t>
            </a:fld>
            <a:endParaRPr lang="en-US"/>
          </a:p>
        </p:txBody>
      </p:sp>
      <p:sp>
        <p:nvSpPr>
          <p:cNvPr id="6" name="Footer Placeholder 5">
            <a:extLst>
              <a:ext uri="{FF2B5EF4-FFF2-40B4-BE49-F238E27FC236}">
                <a16:creationId xmlns:a16="http://schemas.microsoft.com/office/drawing/2014/main" id="{ECE757D5-936B-C848-B4C4-BC6AFE8EFA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41BBDE-94E0-5842-9556-493651CB6086}"/>
              </a:ext>
            </a:extLst>
          </p:cNvPr>
          <p:cNvSpPr>
            <a:spLocks noGrp="1"/>
          </p:cNvSpPr>
          <p:nvPr>
            <p:ph type="sldNum" sz="quarter" idx="12"/>
          </p:nvPr>
        </p:nvSpPr>
        <p:spPr/>
        <p:txBody>
          <a:bodyPr/>
          <a:lstStyle/>
          <a:p>
            <a:fld id="{689B284F-A481-0A41-B3DE-1B1F759960E3}" type="slidenum">
              <a:rPr lang="en-US" smtClean="0"/>
              <a:t>‹#›</a:t>
            </a:fld>
            <a:endParaRPr lang="en-US"/>
          </a:p>
        </p:txBody>
      </p:sp>
    </p:spTree>
    <p:extLst>
      <p:ext uri="{BB962C8B-B14F-4D97-AF65-F5344CB8AC3E}">
        <p14:creationId xmlns:p14="http://schemas.microsoft.com/office/powerpoint/2010/main" val="2229035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5EAF-65E0-4247-9B92-3AA28AB117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BF0178-4570-7F4A-9F47-80921C2D5B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EBBF5D-3AF7-754B-8A70-F0B28AE667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F0D839-FB0A-BA4B-A34C-26FFBE3128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8CA30A-7DEF-1E4B-B7C7-78226D0159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A5A656-006C-B74D-A4FC-4E524019E846}"/>
              </a:ext>
            </a:extLst>
          </p:cNvPr>
          <p:cNvSpPr>
            <a:spLocks noGrp="1"/>
          </p:cNvSpPr>
          <p:nvPr>
            <p:ph type="dt" sz="half" idx="10"/>
          </p:nvPr>
        </p:nvSpPr>
        <p:spPr/>
        <p:txBody>
          <a:bodyPr/>
          <a:lstStyle/>
          <a:p>
            <a:fld id="{D423817C-8173-8845-95F3-7BE346E67BC6}" type="datetimeFigureOut">
              <a:rPr lang="en-US" smtClean="0"/>
              <a:t>2/5/22</a:t>
            </a:fld>
            <a:endParaRPr lang="en-US"/>
          </a:p>
        </p:txBody>
      </p:sp>
      <p:sp>
        <p:nvSpPr>
          <p:cNvPr id="8" name="Footer Placeholder 7">
            <a:extLst>
              <a:ext uri="{FF2B5EF4-FFF2-40B4-BE49-F238E27FC236}">
                <a16:creationId xmlns:a16="http://schemas.microsoft.com/office/drawing/2014/main" id="{294D29BB-D9A6-4E4E-AA9E-37FCD9F854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1B7A6B-CEA0-2D47-AFB5-B64EA5B65549}"/>
              </a:ext>
            </a:extLst>
          </p:cNvPr>
          <p:cNvSpPr>
            <a:spLocks noGrp="1"/>
          </p:cNvSpPr>
          <p:nvPr>
            <p:ph type="sldNum" sz="quarter" idx="12"/>
          </p:nvPr>
        </p:nvSpPr>
        <p:spPr/>
        <p:txBody>
          <a:bodyPr/>
          <a:lstStyle/>
          <a:p>
            <a:fld id="{689B284F-A481-0A41-B3DE-1B1F759960E3}" type="slidenum">
              <a:rPr lang="en-US" smtClean="0"/>
              <a:t>‹#›</a:t>
            </a:fld>
            <a:endParaRPr lang="en-US"/>
          </a:p>
        </p:txBody>
      </p:sp>
    </p:spTree>
    <p:extLst>
      <p:ext uri="{BB962C8B-B14F-4D97-AF65-F5344CB8AC3E}">
        <p14:creationId xmlns:p14="http://schemas.microsoft.com/office/powerpoint/2010/main" val="760149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74F8B-B90C-AE49-B4F6-217DF12B5F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F2B34D-82F1-E84F-9FB3-A6F0C9D84846}"/>
              </a:ext>
            </a:extLst>
          </p:cNvPr>
          <p:cNvSpPr>
            <a:spLocks noGrp="1"/>
          </p:cNvSpPr>
          <p:nvPr>
            <p:ph type="dt" sz="half" idx="10"/>
          </p:nvPr>
        </p:nvSpPr>
        <p:spPr/>
        <p:txBody>
          <a:bodyPr/>
          <a:lstStyle/>
          <a:p>
            <a:fld id="{D423817C-8173-8845-95F3-7BE346E67BC6}" type="datetimeFigureOut">
              <a:rPr lang="en-US" smtClean="0"/>
              <a:t>2/5/22</a:t>
            </a:fld>
            <a:endParaRPr lang="en-US"/>
          </a:p>
        </p:txBody>
      </p:sp>
      <p:sp>
        <p:nvSpPr>
          <p:cNvPr id="4" name="Footer Placeholder 3">
            <a:extLst>
              <a:ext uri="{FF2B5EF4-FFF2-40B4-BE49-F238E27FC236}">
                <a16:creationId xmlns:a16="http://schemas.microsoft.com/office/drawing/2014/main" id="{E8C65D08-849B-5D4D-A0C3-2B2C7FA1A1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F8FBA3-3D69-E340-B112-EC66FE648152}"/>
              </a:ext>
            </a:extLst>
          </p:cNvPr>
          <p:cNvSpPr>
            <a:spLocks noGrp="1"/>
          </p:cNvSpPr>
          <p:nvPr>
            <p:ph type="sldNum" sz="quarter" idx="12"/>
          </p:nvPr>
        </p:nvSpPr>
        <p:spPr/>
        <p:txBody>
          <a:bodyPr/>
          <a:lstStyle/>
          <a:p>
            <a:fld id="{689B284F-A481-0A41-B3DE-1B1F759960E3}" type="slidenum">
              <a:rPr lang="en-US" smtClean="0"/>
              <a:t>‹#›</a:t>
            </a:fld>
            <a:endParaRPr lang="en-US"/>
          </a:p>
        </p:txBody>
      </p:sp>
    </p:spTree>
    <p:extLst>
      <p:ext uri="{BB962C8B-B14F-4D97-AF65-F5344CB8AC3E}">
        <p14:creationId xmlns:p14="http://schemas.microsoft.com/office/powerpoint/2010/main" val="251367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145736-007F-D643-9441-E73ABAA7B05B}"/>
              </a:ext>
            </a:extLst>
          </p:cNvPr>
          <p:cNvSpPr>
            <a:spLocks noGrp="1"/>
          </p:cNvSpPr>
          <p:nvPr>
            <p:ph type="dt" sz="half" idx="10"/>
          </p:nvPr>
        </p:nvSpPr>
        <p:spPr/>
        <p:txBody>
          <a:bodyPr/>
          <a:lstStyle/>
          <a:p>
            <a:fld id="{D423817C-8173-8845-95F3-7BE346E67BC6}" type="datetimeFigureOut">
              <a:rPr lang="en-US" smtClean="0"/>
              <a:t>2/5/22</a:t>
            </a:fld>
            <a:endParaRPr lang="en-US"/>
          </a:p>
        </p:txBody>
      </p:sp>
      <p:sp>
        <p:nvSpPr>
          <p:cNvPr id="3" name="Footer Placeholder 2">
            <a:extLst>
              <a:ext uri="{FF2B5EF4-FFF2-40B4-BE49-F238E27FC236}">
                <a16:creationId xmlns:a16="http://schemas.microsoft.com/office/drawing/2014/main" id="{AA8BA70B-9FFF-4B48-A3BC-9BDE1B7EF3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B4CEC5-1D0B-984A-B89B-BD9E735BEA81}"/>
              </a:ext>
            </a:extLst>
          </p:cNvPr>
          <p:cNvSpPr>
            <a:spLocks noGrp="1"/>
          </p:cNvSpPr>
          <p:nvPr>
            <p:ph type="sldNum" sz="quarter" idx="12"/>
          </p:nvPr>
        </p:nvSpPr>
        <p:spPr/>
        <p:txBody>
          <a:bodyPr/>
          <a:lstStyle/>
          <a:p>
            <a:fld id="{689B284F-A481-0A41-B3DE-1B1F759960E3}" type="slidenum">
              <a:rPr lang="en-US" smtClean="0"/>
              <a:t>‹#›</a:t>
            </a:fld>
            <a:endParaRPr lang="en-US"/>
          </a:p>
        </p:txBody>
      </p:sp>
    </p:spTree>
    <p:extLst>
      <p:ext uri="{BB962C8B-B14F-4D97-AF65-F5344CB8AC3E}">
        <p14:creationId xmlns:p14="http://schemas.microsoft.com/office/powerpoint/2010/main" val="3176517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AF0A6-8FEB-F64D-A192-FCC5F100D7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F428CF-5FE4-4844-AC00-E9AAA69BFF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E1A67A-BB00-1C46-89D8-AF7CC306C2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CB2F20-2764-CA4C-85DB-FF01371D9FE5}"/>
              </a:ext>
            </a:extLst>
          </p:cNvPr>
          <p:cNvSpPr>
            <a:spLocks noGrp="1"/>
          </p:cNvSpPr>
          <p:nvPr>
            <p:ph type="dt" sz="half" idx="10"/>
          </p:nvPr>
        </p:nvSpPr>
        <p:spPr/>
        <p:txBody>
          <a:bodyPr/>
          <a:lstStyle/>
          <a:p>
            <a:fld id="{D423817C-8173-8845-95F3-7BE346E67BC6}" type="datetimeFigureOut">
              <a:rPr lang="en-US" smtClean="0"/>
              <a:t>2/5/22</a:t>
            </a:fld>
            <a:endParaRPr lang="en-US"/>
          </a:p>
        </p:txBody>
      </p:sp>
      <p:sp>
        <p:nvSpPr>
          <p:cNvPr id="6" name="Footer Placeholder 5">
            <a:extLst>
              <a:ext uri="{FF2B5EF4-FFF2-40B4-BE49-F238E27FC236}">
                <a16:creationId xmlns:a16="http://schemas.microsoft.com/office/drawing/2014/main" id="{2E990949-6D33-DA40-A89B-2F5A247A35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54B16A-30B0-A541-BC83-DB750076FF89}"/>
              </a:ext>
            </a:extLst>
          </p:cNvPr>
          <p:cNvSpPr>
            <a:spLocks noGrp="1"/>
          </p:cNvSpPr>
          <p:nvPr>
            <p:ph type="sldNum" sz="quarter" idx="12"/>
          </p:nvPr>
        </p:nvSpPr>
        <p:spPr/>
        <p:txBody>
          <a:bodyPr/>
          <a:lstStyle/>
          <a:p>
            <a:fld id="{689B284F-A481-0A41-B3DE-1B1F759960E3}" type="slidenum">
              <a:rPr lang="en-US" smtClean="0"/>
              <a:t>‹#›</a:t>
            </a:fld>
            <a:endParaRPr lang="en-US"/>
          </a:p>
        </p:txBody>
      </p:sp>
    </p:spTree>
    <p:extLst>
      <p:ext uri="{BB962C8B-B14F-4D97-AF65-F5344CB8AC3E}">
        <p14:creationId xmlns:p14="http://schemas.microsoft.com/office/powerpoint/2010/main" val="2343072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8BC13-0CE2-6447-A0BF-90F51D8199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C4EA9A-67F4-804F-AEF8-E2EA9B658C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59ABFF-7D86-6145-A656-761B0D264F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378BC1-17F5-B74A-859B-BE65BAD6D54F}"/>
              </a:ext>
            </a:extLst>
          </p:cNvPr>
          <p:cNvSpPr>
            <a:spLocks noGrp="1"/>
          </p:cNvSpPr>
          <p:nvPr>
            <p:ph type="dt" sz="half" idx="10"/>
          </p:nvPr>
        </p:nvSpPr>
        <p:spPr/>
        <p:txBody>
          <a:bodyPr/>
          <a:lstStyle/>
          <a:p>
            <a:fld id="{D423817C-8173-8845-95F3-7BE346E67BC6}" type="datetimeFigureOut">
              <a:rPr lang="en-US" smtClean="0"/>
              <a:t>2/5/22</a:t>
            </a:fld>
            <a:endParaRPr lang="en-US"/>
          </a:p>
        </p:txBody>
      </p:sp>
      <p:sp>
        <p:nvSpPr>
          <p:cNvPr id="6" name="Footer Placeholder 5">
            <a:extLst>
              <a:ext uri="{FF2B5EF4-FFF2-40B4-BE49-F238E27FC236}">
                <a16:creationId xmlns:a16="http://schemas.microsoft.com/office/drawing/2014/main" id="{BB9E4310-4F12-6148-8D9C-402675237D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1477E0-D019-3047-8DCA-385FC184D005}"/>
              </a:ext>
            </a:extLst>
          </p:cNvPr>
          <p:cNvSpPr>
            <a:spLocks noGrp="1"/>
          </p:cNvSpPr>
          <p:nvPr>
            <p:ph type="sldNum" sz="quarter" idx="12"/>
          </p:nvPr>
        </p:nvSpPr>
        <p:spPr/>
        <p:txBody>
          <a:bodyPr/>
          <a:lstStyle/>
          <a:p>
            <a:fld id="{689B284F-A481-0A41-B3DE-1B1F759960E3}" type="slidenum">
              <a:rPr lang="en-US" smtClean="0"/>
              <a:t>‹#›</a:t>
            </a:fld>
            <a:endParaRPr lang="en-US"/>
          </a:p>
        </p:txBody>
      </p:sp>
    </p:spTree>
    <p:extLst>
      <p:ext uri="{BB962C8B-B14F-4D97-AF65-F5344CB8AC3E}">
        <p14:creationId xmlns:p14="http://schemas.microsoft.com/office/powerpoint/2010/main" val="1544998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2" descr="International brothers and sisters in a circle with flags of different countries painted on their wrists">
            <a:extLst>
              <a:ext uri="{FF2B5EF4-FFF2-40B4-BE49-F238E27FC236}">
                <a16:creationId xmlns:a16="http://schemas.microsoft.com/office/drawing/2014/main" id="{49AA9373-FFE1-9B4D-899E-D8F7B0810496}"/>
              </a:ext>
            </a:extLst>
          </p:cNvPr>
          <p:cNvPicPr>
            <a:picLocks noChangeAspect="1" noChangeArrowheads="1"/>
          </p:cNvPicPr>
          <p:nvPr userDrawn="1"/>
        </p:nvPicPr>
        <p:blipFill>
          <a:blip r:embed="rId13">
            <a:extLst>
              <a:ext uri="{BEBA8EAE-BF5A-486C-A8C5-ECC9F3942E4B}">
                <a14:imgProps xmlns:a14="http://schemas.microsoft.com/office/drawing/2010/main">
                  <a14:imgLayer r:embed="rId14">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0" y="4763"/>
            <a:ext cx="12192000" cy="684688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7" name="Rectangle 6">
            <a:extLst>
              <a:ext uri="{FF2B5EF4-FFF2-40B4-BE49-F238E27FC236}">
                <a16:creationId xmlns:a16="http://schemas.microsoft.com/office/drawing/2014/main" id="{21AAE0EE-5D70-2E49-8AE0-149BE1C155EC}"/>
              </a:ext>
            </a:extLst>
          </p:cNvPr>
          <p:cNvSpPr/>
          <p:nvPr userDrawn="1"/>
        </p:nvSpPr>
        <p:spPr>
          <a:xfrm>
            <a:off x="0" y="0"/>
            <a:ext cx="12192000" cy="6858000"/>
          </a:xfrm>
          <a:prstGeom prst="rect">
            <a:avLst/>
          </a:prstGeom>
          <a:solidFill>
            <a:schemeClr val="tx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77E26E0A-EBFD-714C-8257-C3364CC603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F0EF8E3-B782-2549-9C59-497EBFA05D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8F1433A-3115-9047-8740-FAFF94B14B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23817C-8173-8845-95F3-7BE346E67BC6}" type="datetimeFigureOut">
              <a:rPr lang="en-US" smtClean="0"/>
              <a:t>2/5/22</a:t>
            </a:fld>
            <a:endParaRPr lang="en-US"/>
          </a:p>
        </p:txBody>
      </p:sp>
      <p:sp>
        <p:nvSpPr>
          <p:cNvPr id="5" name="Footer Placeholder 4">
            <a:extLst>
              <a:ext uri="{FF2B5EF4-FFF2-40B4-BE49-F238E27FC236}">
                <a16:creationId xmlns:a16="http://schemas.microsoft.com/office/drawing/2014/main" id="{8F7125F5-A3CE-0B42-8905-5FB00C56FF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790BEF-3D4C-254D-9CA9-A0BCC50DB8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B284F-A481-0A41-B3DE-1B1F759960E3}" type="slidenum">
              <a:rPr lang="en-US" smtClean="0"/>
              <a:t>‹#›</a:t>
            </a:fld>
            <a:endParaRPr lang="en-US"/>
          </a:p>
        </p:txBody>
      </p:sp>
    </p:spTree>
    <p:extLst>
      <p:ext uri="{BB962C8B-B14F-4D97-AF65-F5344CB8AC3E}">
        <p14:creationId xmlns:p14="http://schemas.microsoft.com/office/powerpoint/2010/main" val="629533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6000" kern="1200">
          <a:solidFill>
            <a:srgbClr val="FFE057"/>
          </a:solidFill>
          <a:latin typeface="+mj-lt"/>
          <a:ea typeface="+mj-ea"/>
          <a:cs typeface="+mj-cs"/>
        </a:defRPr>
      </a:lvl1pPr>
    </p:titleStyle>
    <p:bodyStyle>
      <a:lvl1pPr marL="461963" indent="-461963" algn="l" defTabSz="914400" rtl="0" eaLnBrk="1" latinLnBrk="0" hangingPunct="1">
        <a:lnSpc>
          <a:spcPct val="90000"/>
        </a:lnSpc>
        <a:spcBef>
          <a:spcPts val="1000"/>
        </a:spcBef>
        <a:buFont typeface="Arial" panose="020B0604020202020204" pitchFamily="34" charset="0"/>
        <a:buChar char="•"/>
        <a:tabLst/>
        <a:defRPr sz="4000" kern="1200">
          <a:solidFill>
            <a:schemeClr val="bg1"/>
          </a:solidFill>
          <a:latin typeface="+mn-lt"/>
          <a:ea typeface="+mn-ea"/>
          <a:cs typeface="+mn-cs"/>
        </a:defRPr>
      </a:lvl1pPr>
      <a:lvl2pPr marL="925513" indent="-468313" algn="l" defTabSz="914400" rtl="0" eaLnBrk="1" latinLnBrk="0" hangingPunct="1">
        <a:lnSpc>
          <a:spcPct val="90000"/>
        </a:lnSpc>
        <a:spcBef>
          <a:spcPts val="500"/>
        </a:spcBef>
        <a:buFont typeface="Arial" panose="020B0604020202020204" pitchFamily="34" charset="0"/>
        <a:buChar char="•"/>
        <a:tabLst/>
        <a:defRPr sz="3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nternational brothers and sisters in a circle with flags of different countries painted on their wrists">
            <a:extLst>
              <a:ext uri="{FF2B5EF4-FFF2-40B4-BE49-F238E27FC236}">
                <a16:creationId xmlns:a16="http://schemas.microsoft.com/office/drawing/2014/main" id="{C204909D-3EF9-7B44-9654-B29CA21383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26" r="30337" b="9091"/>
          <a:stretch/>
        </p:blipFill>
        <p:spPr bwMode="auto">
          <a:xfrm>
            <a:off x="3523485"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15672501-1BD8-6348-B982-9F375C3D578D}"/>
              </a:ext>
            </a:extLst>
          </p:cNvPr>
          <p:cNvSpPr>
            <a:spLocks noGrp="1"/>
          </p:cNvSpPr>
          <p:nvPr>
            <p:ph type="ctrTitle"/>
          </p:nvPr>
        </p:nvSpPr>
        <p:spPr>
          <a:xfrm>
            <a:off x="477981" y="1122363"/>
            <a:ext cx="4023360" cy="3204134"/>
          </a:xfrm>
        </p:spPr>
        <p:txBody>
          <a:bodyPr anchor="b">
            <a:normAutofit/>
          </a:bodyPr>
          <a:lstStyle/>
          <a:p>
            <a:pPr algn="l"/>
            <a:r>
              <a:rPr lang="en-US" sz="4800" dirty="0">
                <a:solidFill>
                  <a:schemeClr val="tx1"/>
                </a:solidFill>
              </a:rPr>
              <a:t>Appreciating Diversity within God’s Kingdom</a:t>
            </a:r>
          </a:p>
        </p:txBody>
      </p:sp>
      <p:sp>
        <p:nvSpPr>
          <p:cNvPr id="5" name="Subtitle 4">
            <a:extLst>
              <a:ext uri="{FF2B5EF4-FFF2-40B4-BE49-F238E27FC236}">
                <a16:creationId xmlns:a16="http://schemas.microsoft.com/office/drawing/2014/main" id="{DCB140FF-8090-2D4E-9878-D2A85BC9813B}"/>
              </a:ext>
            </a:extLst>
          </p:cNvPr>
          <p:cNvSpPr>
            <a:spLocks noGrp="1"/>
          </p:cNvSpPr>
          <p:nvPr>
            <p:ph type="subTitle" idx="1"/>
          </p:nvPr>
        </p:nvSpPr>
        <p:spPr>
          <a:xfrm>
            <a:off x="343070" y="4872922"/>
            <a:ext cx="4198951" cy="1208141"/>
          </a:xfrm>
        </p:spPr>
        <p:txBody>
          <a:bodyPr>
            <a:normAutofit/>
          </a:bodyPr>
          <a:lstStyle/>
          <a:p>
            <a:r>
              <a:rPr lang="en-US" sz="4400" dirty="0">
                <a:solidFill>
                  <a:srgbClr val="FFE057"/>
                </a:solidFill>
              </a:rPr>
              <a:t>Revelation 7:9-10</a:t>
            </a:r>
          </a:p>
        </p:txBody>
      </p:sp>
      <p:sp>
        <p:nvSpPr>
          <p:cNvPr id="1032"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3"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361742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802AA-D8EE-6949-8489-670B3E56D778}"/>
              </a:ext>
            </a:extLst>
          </p:cNvPr>
          <p:cNvSpPr>
            <a:spLocks noGrp="1"/>
          </p:cNvSpPr>
          <p:nvPr>
            <p:ph type="title"/>
          </p:nvPr>
        </p:nvSpPr>
        <p:spPr/>
        <p:txBody>
          <a:bodyPr>
            <a:normAutofit/>
          </a:bodyPr>
          <a:lstStyle/>
          <a:p>
            <a:r>
              <a:rPr lang="en-US" dirty="0"/>
              <a:t>Diverse views on “diversity”</a:t>
            </a:r>
          </a:p>
        </p:txBody>
      </p:sp>
      <p:sp>
        <p:nvSpPr>
          <p:cNvPr id="3" name="Content Placeholder 2">
            <a:extLst>
              <a:ext uri="{FF2B5EF4-FFF2-40B4-BE49-F238E27FC236}">
                <a16:creationId xmlns:a16="http://schemas.microsoft.com/office/drawing/2014/main" id="{8DFCC58A-31C3-F844-9C0E-FD6217B8DA4B}"/>
              </a:ext>
            </a:extLst>
          </p:cNvPr>
          <p:cNvSpPr>
            <a:spLocks noGrp="1"/>
          </p:cNvSpPr>
          <p:nvPr>
            <p:ph idx="1"/>
          </p:nvPr>
        </p:nvSpPr>
        <p:spPr/>
        <p:txBody>
          <a:bodyPr/>
          <a:lstStyle/>
          <a:p>
            <a:r>
              <a:rPr lang="en-US" dirty="0"/>
              <a:t>Views of diversity over the decades in our country:</a:t>
            </a:r>
          </a:p>
          <a:p>
            <a:pPr lvl="1"/>
            <a:r>
              <a:rPr lang="en-US" dirty="0"/>
              <a:t>Desegregation</a:t>
            </a:r>
          </a:p>
          <a:p>
            <a:pPr lvl="1"/>
            <a:r>
              <a:rPr lang="en-US" dirty="0"/>
              <a:t>Affirmative action</a:t>
            </a:r>
          </a:p>
          <a:p>
            <a:pPr lvl="1"/>
            <a:r>
              <a:rPr lang="en-US" dirty="0"/>
              <a:t>Inclusivity</a:t>
            </a:r>
          </a:p>
          <a:p>
            <a:r>
              <a:rPr lang="en-US" dirty="0"/>
              <a:t>What we strive for is a beautifully biblical view of diversity and to appreciate it.</a:t>
            </a:r>
          </a:p>
        </p:txBody>
      </p:sp>
    </p:spTree>
    <p:extLst>
      <p:ext uri="{BB962C8B-B14F-4D97-AF65-F5344CB8AC3E}">
        <p14:creationId xmlns:p14="http://schemas.microsoft.com/office/powerpoint/2010/main" val="2418572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90FB7-8B44-AE45-AC2E-831F2D229BE3}"/>
              </a:ext>
            </a:extLst>
          </p:cNvPr>
          <p:cNvSpPr>
            <a:spLocks noGrp="1"/>
          </p:cNvSpPr>
          <p:nvPr>
            <p:ph type="title"/>
          </p:nvPr>
        </p:nvSpPr>
        <p:spPr>
          <a:xfrm>
            <a:off x="481013" y="3752849"/>
            <a:ext cx="3290887" cy="2452687"/>
          </a:xfrm>
        </p:spPr>
        <p:txBody>
          <a:bodyPr anchor="ctr">
            <a:normAutofit/>
          </a:bodyPr>
          <a:lstStyle/>
          <a:p>
            <a:r>
              <a:rPr lang="en-US" sz="4000" dirty="0"/>
              <a:t>Diversity in God’s creation</a:t>
            </a:r>
          </a:p>
        </p:txBody>
      </p:sp>
      <p:pic>
        <p:nvPicPr>
          <p:cNvPr id="4098" name="Picture 2" descr="Dog breed size illustration from smallest - Chihuahua to largest - Great Dane">
            <a:extLst>
              <a:ext uri="{FF2B5EF4-FFF2-40B4-BE49-F238E27FC236}">
                <a16:creationId xmlns:a16="http://schemas.microsoft.com/office/drawing/2014/main" id="{79F1D384-1FEF-C246-AB3E-D4573F7D22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199" r="3694"/>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4A2E6BE-A989-244B-B334-EB83AEE169DF}"/>
              </a:ext>
            </a:extLst>
          </p:cNvPr>
          <p:cNvSpPr>
            <a:spLocks noGrp="1"/>
          </p:cNvSpPr>
          <p:nvPr>
            <p:ph idx="1"/>
          </p:nvPr>
        </p:nvSpPr>
        <p:spPr>
          <a:xfrm>
            <a:off x="4223982" y="3752850"/>
            <a:ext cx="7485413" cy="2947753"/>
          </a:xfrm>
        </p:spPr>
        <p:txBody>
          <a:bodyPr anchor="ctr">
            <a:normAutofit/>
          </a:bodyPr>
          <a:lstStyle/>
          <a:p>
            <a:pPr marL="0" indent="0" algn="ctr">
              <a:buNone/>
            </a:pPr>
            <a:r>
              <a:rPr lang="en-US" sz="3600" dirty="0"/>
              <a:t>Consider all the “kinds” of creations there are in this universe. Then, think of the diversity within EACH KIND…from the microscopic to “immeasurable"!</a:t>
            </a:r>
          </a:p>
        </p:txBody>
      </p:sp>
    </p:spTree>
    <p:extLst>
      <p:ext uri="{BB962C8B-B14F-4D97-AF65-F5344CB8AC3E}">
        <p14:creationId xmlns:p14="http://schemas.microsoft.com/office/powerpoint/2010/main" val="3502452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CD2E7-18CA-024B-A3CE-C17CF8F4E8E4}"/>
              </a:ext>
            </a:extLst>
          </p:cNvPr>
          <p:cNvSpPr>
            <a:spLocks noGrp="1"/>
          </p:cNvSpPr>
          <p:nvPr>
            <p:ph type="title"/>
          </p:nvPr>
        </p:nvSpPr>
        <p:spPr>
          <a:xfrm>
            <a:off x="572193" y="681039"/>
            <a:ext cx="6244244" cy="1812779"/>
          </a:xfrm>
        </p:spPr>
        <p:txBody>
          <a:bodyPr>
            <a:normAutofit fontScale="90000"/>
          </a:bodyPr>
          <a:lstStyle/>
          <a:p>
            <a:r>
              <a:rPr lang="en-US" dirty="0"/>
              <a:t>God’s Kingdom was meant to be diverse</a:t>
            </a:r>
          </a:p>
        </p:txBody>
      </p:sp>
      <p:sp>
        <p:nvSpPr>
          <p:cNvPr id="3" name="Content Placeholder 2">
            <a:extLst>
              <a:ext uri="{FF2B5EF4-FFF2-40B4-BE49-F238E27FC236}">
                <a16:creationId xmlns:a16="http://schemas.microsoft.com/office/drawing/2014/main" id="{469D22A6-C536-AA4D-B87D-01955722C82F}"/>
              </a:ext>
            </a:extLst>
          </p:cNvPr>
          <p:cNvSpPr>
            <a:spLocks noGrp="1"/>
          </p:cNvSpPr>
          <p:nvPr>
            <p:ph idx="1"/>
          </p:nvPr>
        </p:nvSpPr>
        <p:spPr>
          <a:xfrm>
            <a:off x="838200" y="3429000"/>
            <a:ext cx="6109392" cy="2747961"/>
          </a:xfrm>
        </p:spPr>
        <p:txBody>
          <a:bodyPr/>
          <a:lstStyle/>
          <a:p>
            <a:pPr marL="0" indent="0">
              <a:buNone/>
            </a:pPr>
            <a:r>
              <a:rPr lang="en-US" dirty="0"/>
              <a:t>“Go into </a:t>
            </a:r>
            <a:r>
              <a:rPr lang="en-US" dirty="0">
                <a:solidFill>
                  <a:srgbClr val="FFE057"/>
                </a:solidFill>
              </a:rPr>
              <a:t>all the world </a:t>
            </a:r>
            <a:r>
              <a:rPr lang="en-US" dirty="0"/>
              <a:t>and make disciples…”</a:t>
            </a:r>
          </a:p>
          <a:p>
            <a:pPr marL="0" indent="0" algn="r">
              <a:buNone/>
            </a:pPr>
            <a:r>
              <a:rPr lang="en-US" dirty="0">
                <a:solidFill>
                  <a:srgbClr val="FFE057"/>
                </a:solidFill>
              </a:rPr>
              <a:t>Matthew 28:19</a:t>
            </a:r>
          </a:p>
        </p:txBody>
      </p:sp>
      <p:pic>
        <p:nvPicPr>
          <p:cNvPr id="5" name="Picture 4" descr="A picture containing graphical user interface&#10;&#10;Description automatically generated">
            <a:extLst>
              <a:ext uri="{FF2B5EF4-FFF2-40B4-BE49-F238E27FC236}">
                <a16:creationId xmlns:a16="http://schemas.microsoft.com/office/drawing/2014/main" id="{2E10446E-D8B2-0648-8692-48EB71242F55}"/>
              </a:ext>
            </a:extLst>
          </p:cNvPr>
          <p:cNvPicPr>
            <a:picLocks noChangeAspect="1"/>
          </p:cNvPicPr>
          <p:nvPr/>
        </p:nvPicPr>
        <p:blipFill rotWithShape="1">
          <a:blip r:embed="rId2"/>
          <a:srcRect l="3444" t="3225" r="8786" b="5512"/>
          <a:stretch/>
        </p:blipFill>
        <p:spPr>
          <a:xfrm>
            <a:off x="6947592" y="861123"/>
            <a:ext cx="5171921" cy="5135753"/>
          </a:xfrm>
          <a:prstGeom prst="rect">
            <a:avLst/>
          </a:prstGeom>
        </p:spPr>
      </p:pic>
    </p:spTree>
    <p:extLst>
      <p:ext uri="{BB962C8B-B14F-4D97-AF65-F5344CB8AC3E}">
        <p14:creationId xmlns:p14="http://schemas.microsoft.com/office/powerpoint/2010/main" val="1751969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23B2-2580-1346-9DCB-F0920585BF4C}"/>
              </a:ext>
            </a:extLst>
          </p:cNvPr>
          <p:cNvSpPr>
            <a:spLocks noGrp="1"/>
          </p:cNvSpPr>
          <p:nvPr>
            <p:ph type="title"/>
          </p:nvPr>
        </p:nvSpPr>
        <p:spPr/>
        <p:txBody>
          <a:bodyPr>
            <a:normAutofit fontScale="90000"/>
          </a:bodyPr>
          <a:lstStyle/>
          <a:p>
            <a:r>
              <a:rPr lang="en-US" dirty="0"/>
              <a:t>How boring would the body of Christ be if it looked like this? </a:t>
            </a:r>
          </a:p>
        </p:txBody>
      </p:sp>
      <p:pic>
        <p:nvPicPr>
          <p:cNvPr id="5" name="Picture 4">
            <a:extLst>
              <a:ext uri="{FF2B5EF4-FFF2-40B4-BE49-F238E27FC236}">
                <a16:creationId xmlns:a16="http://schemas.microsoft.com/office/drawing/2014/main" id="{8E5B28F7-04FE-A24B-AD1F-0FC12B935553}"/>
              </a:ext>
            </a:extLst>
          </p:cNvPr>
          <p:cNvPicPr>
            <a:picLocks/>
          </p:cNvPicPr>
          <p:nvPr/>
        </p:nvPicPr>
        <p:blipFill rotWithShape="1">
          <a:blip r:embed="rId2"/>
          <a:srcRect r="1820"/>
          <a:stretch/>
        </p:blipFill>
        <p:spPr>
          <a:xfrm>
            <a:off x="7505700" y="1952873"/>
            <a:ext cx="4165600" cy="4711700"/>
          </a:xfrm>
          <a:prstGeom prst="rect">
            <a:avLst/>
          </a:prstGeom>
        </p:spPr>
      </p:pic>
      <p:sp>
        <p:nvSpPr>
          <p:cNvPr id="6" name="Rectangle 5">
            <a:extLst>
              <a:ext uri="{FF2B5EF4-FFF2-40B4-BE49-F238E27FC236}">
                <a16:creationId xmlns:a16="http://schemas.microsoft.com/office/drawing/2014/main" id="{2CF39F02-54CC-8D45-9B5C-CDFD5451625B}"/>
              </a:ext>
            </a:extLst>
          </p:cNvPr>
          <p:cNvSpPr/>
          <p:nvPr/>
        </p:nvSpPr>
        <p:spPr>
          <a:xfrm>
            <a:off x="520700" y="1952873"/>
            <a:ext cx="6807200" cy="4832092"/>
          </a:xfrm>
          <a:prstGeom prst="rect">
            <a:avLst/>
          </a:prstGeom>
        </p:spPr>
        <p:txBody>
          <a:bodyPr wrap="square">
            <a:spAutoFit/>
          </a:bodyPr>
          <a:lstStyle/>
          <a:p>
            <a:r>
              <a:rPr lang="en-US" sz="2800" dirty="0">
                <a:solidFill>
                  <a:schemeClr val="bg1"/>
                </a:solidFill>
                <a:latin typeface="Helvetica" pitchFamily="2" charset="0"/>
              </a:rPr>
              <a:t>And if the ear should say, “Because I am not an eye, I am not of the body,” is it therefore not of the body? If the whole body were an eye, where would be the hearing? If the whole were hearing, where would be the smelling? But now God has set the members, each one of them, in the body just as He pleased. And if they were all one member, where would the body be?</a:t>
            </a:r>
          </a:p>
          <a:p>
            <a:pPr algn="r"/>
            <a:r>
              <a:rPr lang="en-US" sz="2800" dirty="0">
                <a:solidFill>
                  <a:srgbClr val="FFE057"/>
                </a:solidFill>
                <a:effectLst/>
                <a:latin typeface="Helvetica" pitchFamily="2" charset="0"/>
              </a:rPr>
              <a:t>1 Corinthians 12:17-19</a:t>
            </a:r>
          </a:p>
        </p:txBody>
      </p:sp>
    </p:spTree>
    <p:extLst>
      <p:ext uri="{BB962C8B-B14F-4D97-AF65-F5344CB8AC3E}">
        <p14:creationId xmlns:p14="http://schemas.microsoft.com/office/powerpoint/2010/main" val="619610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1379-F9A6-4945-BF63-129AA08A6CBB}"/>
              </a:ext>
            </a:extLst>
          </p:cNvPr>
          <p:cNvSpPr>
            <a:spLocks noGrp="1"/>
          </p:cNvSpPr>
          <p:nvPr>
            <p:ph type="title"/>
          </p:nvPr>
        </p:nvSpPr>
        <p:spPr/>
        <p:txBody>
          <a:bodyPr>
            <a:normAutofit fontScale="90000"/>
          </a:bodyPr>
          <a:lstStyle/>
          <a:p>
            <a:r>
              <a:rPr lang="en-US" dirty="0"/>
              <a:t>Appreciating the vast diversity that make up God’s kingdom</a:t>
            </a:r>
          </a:p>
        </p:txBody>
      </p:sp>
      <p:sp>
        <p:nvSpPr>
          <p:cNvPr id="3" name="Content Placeholder 2">
            <a:extLst>
              <a:ext uri="{FF2B5EF4-FFF2-40B4-BE49-F238E27FC236}">
                <a16:creationId xmlns:a16="http://schemas.microsoft.com/office/drawing/2014/main" id="{6CB36664-FFC2-7944-8BC2-FED9DE20C503}"/>
              </a:ext>
            </a:extLst>
          </p:cNvPr>
          <p:cNvSpPr>
            <a:spLocks noGrp="1"/>
          </p:cNvSpPr>
          <p:nvPr>
            <p:ph idx="1"/>
          </p:nvPr>
        </p:nvSpPr>
        <p:spPr>
          <a:xfrm>
            <a:off x="517567" y="2470066"/>
            <a:ext cx="5348844" cy="3740727"/>
          </a:xfrm>
        </p:spPr>
        <p:txBody>
          <a:bodyPr>
            <a:normAutofit/>
          </a:bodyPr>
          <a:lstStyle/>
          <a:p>
            <a:r>
              <a:rPr lang="en-US" sz="3200" dirty="0"/>
              <a:t>Male and female</a:t>
            </a:r>
          </a:p>
          <a:p>
            <a:r>
              <a:rPr lang="en-US" sz="3200" dirty="0"/>
              <a:t>Young and old</a:t>
            </a:r>
          </a:p>
          <a:p>
            <a:r>
              <a:rPr lang="en-US" sz="3200" dirty="0"/>
              <a:t>Ethnicities</a:t>
            </a:r>
          </a:p>
          <a:p>
            <a:r>
              <a:rPr lang="en-US" sz="3200" dirty="0"/>
              <a:t>Cultures; sub-cultures</a:t>
            </a:r>
          </a:p>
          <a:p>
            <a:r>
              <a:rPr lang="en-US" sz="3200" dirty="0"/>
              <a:t>Individuals</a:t>
            </a:r>
          </a:p>
          <a:p>
            <a:pPr marL="0" indent="0" algn="r">
              <a:buNone/>
            </a:pPr>
            <a:r>
              <a:rPr lang="en-US" sz="3200" dirty="0">
                <a:solidFill>
                  <a:srgbClr val="FFE057"/>
                </a:solidFill>
              </a:rPr>
              <a:t>Genesis 1:26</a:t>
            </a:r>
          </a:p>
        </p:txBody>
      </p:sp>
      <p:sp>
        <p:nvSpPr>
          <p:cNvPr id="4" name="TextBox 3">
            <a:extLst>
              <a:ext uri="{FF2B5EF4-FFF2-40B4-BE49-F238E27FC236}">
                <a16:creationId xmlns:a16="http://schemas.microsoft.com/office/drawing/2014/main" id="{EDAEC707-582E-1D4A-86F1-6F36F5365C94}"/>
              </a:ext>
            </a:extLst>
          </p:cNvPr>
          <p:cNvSpPr txBox="1"/>
          <p:nvPr/>
        </p:nvSpPr>
        <p:spPr>
          <a:xfrm>
            <a:off x="6828312" y="2327564"/>
            <a:ext cx="4940135" cy="3539430"/>
          </a:xfrm>
          <a:prstGeom prst="rect">
            <a:avLst/>
          </a:prstGeom>
          <a:noFill/>
        </p:spPr>
        <p:txBody>
          <a:bodyPr wrap="square" rtlCol="0">
            <a:spAutoFit/>
          </a:bodyPr>
          <a:lstStyle/>
          <a:p>
            <a:r>
              <a:rPr lang="en-US" sz="3200" i="1" dirty="0">
                <a:solidFill>
                  <a:schemeClr val="bg1"/>
                </a:solidFill>
              </a:rPr>
              <a:t>“…to the intent that now the manifold wisdom of God might be made known by the church to the principalities and powers in the heavenly places…”</a:t>
            </a:r>
          </a:p>
          <a:p>
            <a:pPr algn="r"/>
            <a:r>
              <a:rPr lang="en-US" sz="3200" dirty="0">
                <a:solidFill>
                  <a:srgbClr val="FFE057"/>
                </a:solidFill>
              </a:rPr>
              <a:t>Ephesians 3:10</a:t>
            </a:r>
          </a:p>
        </p:txBody>
      </p:sp>
      <p:cxnSp>
        <p:nvCxnSpPr>
          <p:cNvPr id="6" name="Straight Connector 5">
            <a:extLst>
              <a:ext uri="{FF2B5EF4-FFF2-40B4-BE49-F238E27FC236}">
                <a16:creationId xmlns:a16="http://schemas.microsoft.com/office/drawing/2014/main" id="{AA83AB3B-A550-BE48-BA5F-CB9B9521BBFA}"/>
              </a:ext>
            </a:extLst>
          </p:cNvPr>
          <p:cNvCxnSpPr/>
          <p:nvPr/>
        </p:nvCxnSpPr>
        <p:spPr>
          <a:xfrm>
            <a:off x="6329548" y="2327564"/>
            <a:ext cx="0" cy="3849398"/>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49235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6744B-D8D3-A044-A9CC-E3516945F18B}"/>
              </a:ext>
            </a:extLst>
          </p:cNvPr>
          <p:cNvSpPr>
            <a:spLocks noGrp="1"/>
          </p:cNvSpPr>
          <p:nvPr>
            <p:ph type="title"/>
          </p:nvPr>
        </p:nvSpPr>
        <p:spPr/>
        <p:txBody>
          <a:bodyPr>
            <a:normAutofit fontScale="90000"/>
          </a:bodyPr>
          <a:lstStyle/>
          <a:p>
            <a:r>
              <a:rPr lang="en-US" dirty="0"/>
              <a:t>Appreciate our differences </a:t>
            </a:r>
            <a:r>
              <a:rPr lang="en-US" u="sng" dirty="0"/>
              <a:t>in Christ</a:t>
            </a:r>
          </a:p>
        </p:txBody>
      </p:sp>
      <p:sp>
        <p:nvSpPr>
          <p:cNvPr id="3" name="Content Placeholder 2">
            <a:extLst>
              <a:ext uri="{FF2B5EF4-FFF2-40B4-BE49-F238E27FC236}">
                <a16:creationId xmlns:a16="http://schemas.microsoft.com/office/drawing/2014/main" id="{6DBA4E29-F944-8142-93AE-3163200CFC15}"/>
              </a:ext>
            </a:extLst>
          </p:cNvPr>
          <p:cNvSpPr>
            <a:spLocks noGrp="1"/>
          </p:cNvSpPr>
          <p:nvPr>
            <p:ph idx="1"/>
          </p:nvPr>
        </p:nvSpPr>
        <p:spPr/>
        <p:txBody>
          <a:bodyPr/>
          <a:lstStyle/>
          <a:p>
            <a:r>
              <a:rPr lang="en-US" dirty="0"/>
              <a:t>Don’t be afraid of our differences. Instead embrace how each </a:t>
            </a:r>
            <a:r>
              <a:rPr lang="en-US" dirty="0">
                <a:solidFill>
                  <a:srgbClr val="FFE057"/>
                </a:solidFill>
              </a:rPr>
              <a:t>individual, gender, age, ethnicity, or culture </a:t>
            </a:r>
            <a:r>
              <a:rPr lang="en-US" dirty="0"/>
              <a:t>contributes:</a:t>
            </a:r>
          </a:p>
          <a:p>
            <a:pPr lvl="1"/>
            <a:r>
              <a:rPr lang="en-US" dirty="0"/>
              <a:t>To the worship of our Lord</a:t>
            </a:r>
          </a:p>
          <a:p>
            <a:pPr lvl="1"/>
            <a:r>
              <a:rPr lang="en-US" dirty="0"/>
              <a:t>To the service in His kingdom</a:t>
            </a:r>
          </a:p>
        </p:txBody>
      </p:sp>
    </p:spTree>
    <p:extLst>
      <p:ext uri="{BB962C8B-B14F-4D97-AF65-F5344CB8AC3E}">
        <p14:creationId xmlns:p14="http://schemas.microsoft.com/office/powerpoint/2010/main" val="2764883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92DD3-59AA-E245-86E8-5AB339C15FBB}"/>
              </a:ext>
            </a:extLst>
          </p:cNvPr>
          <p:cNvSpPr>
            <a:spLocks noGrp="1"/>
          </p:cNvSpPr>
          <p:nvPr>
            <p:ph type="title"/>
          </p:nvPr>
        </p:nvSpPr>
        <p:spPr/>
        <p:txBody>
          <a:bodyPr/>
          <a:lstStyle/>
          <a:p>
            <a:r>
              <a:rPr lang="en-US" dirty="0"/>
              <a:t>Revelation 7:9-10</a:t>
            </a:r>
          </a:p>
        </p:txBody>
      </p:sp>
      <p:sp>
        <p:nvSpPr>
          <p:cNvPr id="3" name="Content Placeholder 2">
            <a:extLst>
              <a:ext uri="{FF2B5EF4-FFF2-40B4-BE49-F238E27FC236}">
                <a16:creationId xmlns:a16="http://schemas.microsoft.com/office/drawing/2014/main" id="{3B2FB61D-09C6-504F-9829-683401285D6C}"/>
              </a:ext>
            </a:extLst>
          </p:cNvPr>
          <p:cNvSpPr>
            <a:spLocks noGrp="1"/>
          </p:cNvSpPr>
          <p:nvPr>
            <p:ph idx="1"/>
          </p:nvPr>
        </p:nvSpPr>
        <p:spPr>
          <a:xfrm>
            <a:off x="431800" y="1690688"/>
            <a:ext cx="11214100" cy="5167312"/>
          </a:xfrm>
        </p:spPr>
        <p:txBody>
          <a:bodyPr>
            <a:normAutofit/>
          </a:bodyPr>
          <a:lstStyle/>
          <a:p>
            <a:pPr marL="0" indent="0">
              <a:lnSpc>
                <a:spcPts val="5400"/>
              </a:lnSpc>
              <a:spcBef>
                <a:spcPts val="0"/>
              </a:spcBef>
              <a:buNone/>
            </a:pPr>
            <a:r>
              <a:rPr lang="en-US" dirty="0"/>
              <a:t>“After these things I looked, and behold, a great multitude which no one could number, </a:t>
            </a:r>
            <a:r>
              <a:rPr lang="en-US" dirty="0">
                <a:solidFill>
                  <a:srgbClr val="FFE057"/>
                </a:solidFill>
              </a:rPr>
              <a:t>of all nations, tribes, peoples, and tongues,</a:t>
            </a:r>
            <a:r>
              <a:rPr lang="en-US" dirty="0"/>
              <a:t> standing before the throne and before the Lamb, clothed with white robes, with palm branches in their hands, and </a:t>
            </a:r>
            <a:r>
              <a:rPr lang="en-US" dirty="0">
                <a:solidFill>
                  <a:srgbClr val="FFE057"/>
                </a:solidFill>
              </a:rPr>
              <a:t>crying out with a loud voice, saying, “Salvation belongs to our God who sits on the throne, and to the Lamb!”</a:t>
            </a:r>
          </a:p>
        </p:txBody>
      </p:sp>
    </p:spTree>
    <p:extLst>
      <p:ext uri="{BB962C8B-B14F-4D97-AF65-F5344CB8AC3E}">
        <p14:creationId xmlns:p14="http://schemas.microsoft.com/office/powerpoint/2010/main" val="42219876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8511</TotalTime>
  <Words>377</Words>
  <Application>Microsoft Macintosh PowerPoint</Application>
  <PresentationFormat>Widescreen</PresentationFormat>
  <Paragraphs>31</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Helvetica</vt:lpstr>
      <vt:lpstr>Office Theme</vt:lpstr>
      <vt:lpstr>Appreciating Diversity within God’s Kingdom</vt:lpstr>
      <vt:lpstr>Diverse views on “diversity”</vt:lpstr>
      <vt:lpstr>Diversity in God’s creation</vt:lpstr>
      <vt:lpstr>God’s Kingdom was meant to be diverse</vt:lpstr>
      <vt:lpstr>How boring would the body of Christ be if it looked like this? </vt:lpstr>
      <vt:lpstr>Appreciating the vast diversity that make up God’s kingdom</vt:lpstr>
      <vt:lpstr>Appreciate our differences in Christ</vt:lpstr>
      <vt:lpstr>Revelation 7:9-10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Mitch Davis</dc:creator>
  <cp:lastModifiedBy>Mitch Davis</cp:lastModifiedBy>
  <cp:revision>2</cp:revision>
  <dcterms:created xsi:type="dcterms:W3CDTF">2022-01-18T19:57:38Z</dcterms:created>
  <dcterms:modified xsi:type="dcterms:W3CDTF">2022-02-06T13:17:10Z</dcterms:modified>
</cp:coreProperties>
</file>