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57" r:id="rId6"/>
    <p:sldId id="258" r:id="rId7"/>
    <p:sldId id="259" r:id="rId8"/>
    <p:sldId id="260" r:id="rId9"/>
    <p:sldId id="263"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91" autoAdjust="0"/>
  </p:normalViewPr>
  <p:slideViewPr>
    <p:cSldViewPr snapToGrid="0" showGuides="1">
      <p:cViewPr varScale="1">
        <p:scale>
          <a:sx n="54" d="100"/>
          <a:sy n="54" d="100"/>
        </p:scale>
        <p:origin x="91" y="677"/>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1/24/2022</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1/24/2022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70722D-0BC0-4487-812D-1E4E0DEC1129}"/>
              </a:ext>
            </a:extLst>
          </p:cNvPr>
          <p:cNvSpPr>
            <a:spLocks noGrp="1"/>
          </p:cNvSpPr>
          <p:nvPr>
            <p:ph type="body" sz="quarter" idx="20"/>
          </p:nvPr>
        </p:nvSpPr>
        <p:spPr/>
        <p:txBody>
          <a:bodyPr/>
          <a:lstStyle/>
          <a:p>
            <a:r>
              <a:rPr lang="en-US" dirty="0"/>
              <a:t>January</a:t>
            </a:r>
            <a:endParaRPr lang="ru-RU" dirty="0"/>
          </a:p>
        </p:txBody>
      </p:sp>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p:txBody>
          <a:bodyPr/>
          <a:lstStyle/>
          <a:p>
            <a:r>
              <a:rPr lang="en-US" dirty="0"/>
              <a:t>2022</a:t>
            </a:r>
            <a:endParaRPr lang="ru-RU" dirty="0"/>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dirty="0"/>
              <a:t>New Year</a:t>
            </a:r>
            <a:br>
              <a:rPr lang="en-US" dirty="0"/>
            </a:br>
            <a:r>
              <a:rPr lang="en-US" dirty="0"/>
              <a:t>Same Position</a:t>
            </a:r>
            <a:endParaRPr lang="ru-RU"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p:txBody>
          <a:bodyPr/>
          <a:lstStyle/>
          <a:p>
            <a:r>
              <a:rPr lang="en-US" dirty="0"/>
              <a:t>Young Brother Zach</a:t>
            </a:r>
            <a:endParaRPr lang="ru-RU" dirty="0"/>
          </a:p>
        </p:txBody>
      </p:sp>
    </p:spTree>
    <p:extLst>
      <p:ext uri="{BB962C8B-B14F-4D97-AF65-F5344CB8AC3E}">
        <p14:creationId xmlns:p14="http://schemas.microsoft.com/office/powerpoint/2010/main" val="214231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516818-1DE4-487E-B9BA-7281DA35B714}"/>
              </a:ext>
            </a:extLst>
          </p:cNvPr>
          <p:cNvSpPr>
            <a:spLocks noGrp="1"/>
          </p:cNvSpPr>
          <p:nvPr>
            <p:ph type="title"/>
          </p:nvPr>
        </p:nvSpPr>
        <p:spPr/>
        <p:txBody>
          <a:bodyPr/>
          <a:lstStyle/>
          <a:p>
            <a:r>
              <a:rPr lang="en-US" dirty="0"/>
              <a:t>Another year is such a gift.</a:t>
            </a:r>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
        <p:nvSpPr>
          <p:cNvPr id="4" name="Footer Placeholder 3">
            <a:extLst>
              <a:ext uri="{FF2B5EF4-FFF2-40B4-BE49-F238E27FC236}">
                <a16:creationId xmlns:a16="http://schemas.microsoft.com/office/drawing/2014/main" id="{E7E3D7C1-6919-4785-9AEE-1F6673CA07C3}"/>
              </a:ext>
            </a:extLst>
          </p:cNvPr>
          <p:cNvSpPr>
            <a:spLocks noGrp="1"/>
          </p:cNvSpPr>
          <p:nvPr>
            <p:ph type="ftr" sz="quarter" idx="12"/>
          </p:nvPr>
        </p:nvSpPr>
        <p:spPr/>
        <p:txBody>
          <a:bodyPr/>
          <a:lstStyle/>
          <a:p>
            <a:r>
              <a:rPr lang="en-US" dirty="0"/>
              <a:t>1 </a:t>
            </a:r>
            <a:r>
              <a:rPr lang="en-US" dirty="0" err="1"/>
              <a:t>Thess</a:t>
            </a:r>
            <a:r>
              <a:rPr lang="en-US" dirty="0"/>
              <a:t> 4:13-14    </a:t>
            </a:r>
          </a:p>
        </p:txBody>
      </p:sp>
      <p:sp>
        <p:nvSpPr>
          <p:cNvPr id="5" name="Text Placeholder 4">
            <a:extLst>
              <a:ext uri="{FF2B5EF4-FFF2-40B4-BE49-F238E27FC236}">
                <a16:creationId xmlns:a16="http://schemas.microsoft.com/office/drawing/2014/main" id="{171A006E-2552-45AA-81E6-9D6D26A503C2}"/>
              </a:ext>
            </a:extLst>
          </p:cNvPr>
          <p:cNvSpPr>
            <a:spLocks noGrp="1"/>
          </p:cNvSpPr>
          <p:nvPr>
            <p:ph type="body" idx="1"/>
          </p:nvPr>
        </p:nvSpPr>
        <p:spPr>
          <a:xfrm>
            <a:off x="175099" y="4942478"/>
            <a:ext cx="11789922" cy="459082"/>
          </a:xfrm>
        </p:spPr>
        <p:txBody>
          <a:bodyPr>
            <a:noAutofit/>
          </a:bodyPr>
          <a:lstStyle/>
          <a:p>
            <a:r>
              <a:rPr lang="en-US" sz="2100" dirty="0"/>
              <a:t>Take time the first half of this year to really thank God for the lives lived by those who’ve passed on.</a:t>
            </a:r>
          </a:p>
        </p:txBody>
      </p:sp>
    </p:spTree>
    <p:extLst>
      <p:ext uri="{BB962C8B-B14F-4D97-AF65-F5344CB8AC3E}">
        <p14:creationId xmlns:p14="http://schemas.microsoft.com/office/powerpoint/2010/main" val="43438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p:txBody>
          <a:bodyPr>
            <a:normAutofit/>
          </a:bodyPr>
          <a:lstStyle/>
          <a:p>
            <a:r>
              <a:rPr lang="en-US" dirty="0"/>
              <a:t>New Starts:</a:t>
            </a:r>
          </a:p>
        </p:txBody>
      </p:sp>
      <p:sp>
        <p:nvSpPr>
          <p:cNvPr id="5" name="Text Placeholder 4">
            <a:extLst>
              <a:ext uri="{FF2B5EF4-FFF2-40B4-BE49-F238E27FC236}">
                <a16:creationId xmlns:a16="http://schemas.microsoft.com/office/drawing/2014/main" id="{099A8D28-D968-408D-AA5E-1B16F071D7DF}"/>
              </a:ext>
            </a:extLst>
          </p:cNvPr>
          <p:cNvSpPr>
            <a:spLocks noGrp="1"/>
          </p:cNvSpPr>
          <p:nvPr>
            <p:ph type="body" sz="quarter" idx="13"/>
          </p:nvPr>
        </p:nvSpPr>
        <p:spPr/>
        <p:txBody>
          <a:bodyPr>
            <a:normAutofit fontScale="92500" lnSpcReduction="20000"/>
          </a:bodyPr>
          <a:lstStyle/>
          <a:p>
            <a:r>
              <a:rPr lang="en-US" dirty="0"/>
              <a:t>Psalm 32:10 “Many sorrows shall be to the wicked: but he that </a:t>
            </a:r>
            <a:r>
              <a:rPr lang="en-US" dirty="0" err="1"/>
              <a:t>trusteth</a:t>
            </a:r>
            <a:r>
              <a:rPr lang="en-US" dirty="0"/>
              <a:t> in the LORD, mercy shall compass him about.” </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p:txBody>
          <a:bodyPr/>
          <a:lstStyle/>
          <a:p>
            <a:r>
              <a:rPr lang="en-US" dirty="0"/>
              <a:t>Letting go is hard. Acknowledging faults IS HARD!</a:t>
            </a:r>
          </a:p>
          <a:p>
            <a:endParaRPr lang="en-US" dirty="0"/>
          </a:p>
          <a:p>
            <a:r>
              <a:rPr lang="en-US" dirty="0"/>
              <a:t>No one is perfect, but don’t limit your potential with ignorance. It’s only bliss for a bit.</a:t>
            </a:r>
          </a:p>
          <a:p>
            <a:r>
              <a:rPr lang="en-US" dirty="0"/>
              <a:t>Most sin is a symptom of a deeper issue.</a:t>
            </a:r>
          </a:p>
          <a:p>
            <a:r>
              <a:rPr lang="en-US" dirty="0"/>
              <a:t>An unaddressed sin corrupts its inhabitant, desires or requires attention so much so that it becomes ones focus and hindrance.</a:t>
            </a:r>
          </a:p>
        </p:txBody>
      </p:sp>
      <p:sp>
        <p:nvSpPr>
          <p:cNvPr id="4" name="Footer Placeholder 3">
            <a:extLst>
              <a:ext uri="{FF2B5EF4-FFF2-40B4-BE49-F238E27FC236}">
                <a16:creationId xmlns:a16="http://schemas.microsoft.com/office/drawing/2014/main" id="{FF626BF0-5F0E-4D61-B97D-E6ED486CD89E}"/>
              </a:ext>
            </a:extLst>
          </p:cNvPr>
          <p:cNvSpPr>
            <a:spLocks noGrp="1"/>
          </p:cNvSpPr>
          <p:nvPr>
            <p:ph type="ftr" sz="quarter" idx="12"/>
          </p:nvPr>
        </p:nvSpPr>
        <p:spPr/>
        <p:txBody>
          <a:bodyPr/>
          <a:lstStyle/>
          <a:p>
            <a:r>
              <a:rPr lang="en-US" dirty="0"/>
              <a:t>2 Cor 7:10 &amp; 1 John 1:9</a:t>
            </a:r>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3</a:t>
            </a:fld>
            <a:endParaRPr lang="en-US" dirty="0"/>
          </a:p>
        </p:txBody>
      </p:sp>
    </p:spTree>
    <p:extLst>
      <p:ext uri="{BB962C8B-B14F-4D97-AF65-F5344CB8AC3E}">
        <p14:creationId xmlns:p14="http://schemas.microsoft.com/office/powerpoint/2010/main" val="373352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841248" y="680936"/>
            <a:ext cx="5320386" cy="1195162"/>
          </a:xfrm>
        </p:spPr>
        <p:txBody>
          <a:bodyPr>
            <a:normAutofit fontScale="90000"/>
          </a:bodyPr>
          <a:lstStyle/>
          <a:p>
            <a:r>
              <a:rPr lang="en-US" dirty="0"/>
              <a:t>Think On What God’s Done</a:t>
            </a: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a:xfrm>
            <a:off x="841248" y="2125494"/>
            <a:ext cx="5320386" cy="1303506"/>
          </a:xfrm>
        </p:spPr>
        <p:txBody>
          <a:bodyPr>
            <a:normAutofit/>
          </a:bodyPr>
          <a:lstStyle/>
          <a:p>
            <a:r>
              <a:rPr lang="en-US" dirty="0" err="1"/>
              <a:t>Deut</a:t>
            </a:r>
            <a:r>
              <a:rPr lang="en-US" dirty="0"/>
              <a:t> 6:12 then beware, lest you forget the Lord who brought you out of the land of Egypt, from the house of bondage. </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p:txBody>
          <a:bodyPr>
            <a:normAutofit lnSpcReduction="10000"/>
          </a:bodyPr>
          <a:lstStyle/>
          <a:p>
            <a:r>
              <a:rPr lang="en-US" dirty="0"/>
              <a:t>Our memory will serve us well when we meditate on what God has done for me, what’s mine, the world, and ultimately the church.</a:t>
            </a:r>
          </a:p>
          <a:p>
            <a:r>
              <a:rPr lang="en-US" dirty="0"/>
              <a:t>At the start of a New Year, one might reassess which direction to go with regard to career or a relationship, what his or her cross might be, and to either change course or stick with the established One.</a:t>
            </a:r>
          </a:p>
        </p:txBody>
      </p:sp>
      <p:sp>
        <p:nvSpPr>
          <p:cNvPr id="4" name="Footer Placeholder 3">
            <a:extLst>
              <a:ext uri="{FF2B5EF4-FFF2-40B4-BE49-F238E27FC236}">
                <a16:creationId xmlns:a16="http://schemas.microsoft.com/office/drawing/2014/main" id="{600D8D83-8EE8-4757-A48D-197DCB8CB8ED}"/>
              </a:ext>
            </a:extLst>
          </p:cNvPr>
          <p:cNvSpPr>
            <a:spLocks noGrp="1"/>
          </p:cNvSpPr>
          <p:nvPr>
            <p:ph type="ftr" sz="quarter" idx="12"/>
          </p:nvPr>
        </p:nvSpPr>
        <p:spPr>
          <a:xfrm>
            <a:off x="2422516" y="5593190"/>
            <a:ext cx="3398763" cy="365125"/>
          </a:xfrm>
        </p:spPr>
        <p:txBody>
          <a:bodyPr/>
          <a:lstStyle/>
          <a:p>
            <a:r>
              <a:rPr lang="en-US" sz="1800" b="1" dirty="0"/>
              <a:t>Hebrews 4:15 &amp; Psalm 145:7</a:t>
            </a:r>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4</a:t>
            </a:fld>
            <a:endParaRPr lang="en-US" dirty="0"/>
          </a:p>
        </p:txBody>
      </p:sp>
    </p:spTree>
    <p:extLst>
      <p:ext uri="{BB962C8B-B14F-4D97-AF65-F5344CB8AC3E}">
        <p14:creationId xmlns:p14="http://schemas.microsoft.com/office/powerpoint/2010/main" val="263658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CELEBRATE</a:t>
            </a:r>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quarter" idx="16"/>
          </p:nvPr>
        </p:nvSpPr>
        <p:spPr/>
        <p:txBody>
          <a:bodyPr/>
          <a:lstStyle/>
          <a:p>
            <a:r>
              <a:rPr lang="en-US" dirty="0"/>
              <a:t>Psalms 118:24 The LORD has done it this very day; let us rejoice today and be glad in it.</a:t>
            </a:r>
          </a:p>
        </p:txBody>
      </p:sp>
      <p:sp>
        <p:nvSpPr>
          <p:cNvPr id="4" name="Text Placeholder 3">
            <a:extLst>
              <a:ext uri="{FF2B5EF4-FFF2-40B4-BE49-F238E27FC236}">
                <a16:creationId xmlns:a16="http://schemas.microsoft.com/office/drawing/2014/main" id="{D3BFCB07-6C49-4FD9-A60E-365443B88FE2}"/>
              </a:ext>
            </a:extLst>
          </p:cNvPr>
          <p:cNvSpPr>
            <a:spLocks noGrp="1"/>
          </p:cNvSpPr>
          <p:nvPr>
            <p:ph type="body" idx="1"/>
          </p:nvPr>
        </p:nvSpPr>
        <p:spPr/>
        <p:txBody>
          <a:bodyPr/>
          <a:lstStyle/>
          <a:p>
            <a:r>
              <a:rPr lang="en-US" dirty="0"/>
              <a:t>Live in celebration.</a:t>
            </a:r>
          </a:p>
        </p:txBody>
      </p:sp>
      <p:sp>
        <p:nvSpPr>
          <p:cNvPr id="7" name="Text Placeholder 6">
            <a:extLst>
              <a:ext uri="{FF2B5EF4-FFF2-40B4-BE49-F238E27FC236}">
                <a16:creationId xmlns:a16="http://schemas.microsoft.com/office/drawing/2014/main" id="{3FC3CF09-BAFF-4590-A12C-E378DFF1DA5E}"/>
              </a:ext>
            </a:extLst>
          </p:cNvPr>
          <p:cNvSpPr>
            <a:spLocks noGrp="1"/>
          </p:cNvSpPr>
          <p:nvPr>
            <p:ph type="body" sz="quarter" idx="20"/>
          </p:nvPr>
        </p:nvSpPr>
        <p:spPr/>
        <p:txBody>
          <a:bodyPr>
            <a:normAutofit/>
          </a:bodyPr>
          <a:lstStyle/>
          <a:p>
            <a:r>
              <a:rPr lang="en-US" dirty="0"/>
              <a:t>Adrian Rogers explains, “Jesus was not a recluse. He performed His first miracle at a wedding, when He changed water into wine. He was so full of life that His enemies called Him a wine bibber and a glutton. He was not, but there was in Him a genuine joy, and if you don’t have that joy, you’re not like Jesus, for He is literally leaping with joy.”</a:t>
            </a:r>
          </a:p>
        </p:txBody>
      </p:sp>
      <p:sp>
        <p:nvSpPr>
          <p:cNvPr id="6" name="Text Placeholder 5">
            <a:extLst>
              <a:ext uri="{FF2B5EF4-FFF2-40B4-BE49-F238E27FC236}">
                <a16:creationId xmlns:a16="http://schemas.microsoft.com/office/drawing/2014/main" id="{349249DA-4230-416D-838C-A72D2E7CADA4}"/>
              </a:ext>
            </a:extLst>
          </p:cNvPr>
          <p:cNvSpPr>
            <a:spLocks noGrp="1"/>
          </p:cNvSpPr>
          <p:nvPr>
            <p:ph type="body" idx="18"/>
          </p:nvPr>
        </p:nvSpPr>
        <p:spPr/>
        <p:txBody>
          <a:bodyPr/>
          <a:lstStyle/>
          <a:p>
            <a:r>
              <a:rPr lang="en-US" dirty="0"/>
              <a:t>Celebrate together.</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p:txBody>
          <a:bodyPr>
            <a:normAutofit/>
          </a:bodyPr>
          <a:lstStyle/>
          <a:p>
            <a:r>
              <a:rPr lang="en-US" dirty="0"/>
              <a:t>“For all who are led by the Spirit of God are sons of God. For you did not receive the spirit of slavery to fall back into fear, but you have received the Spirit of adoption as sons, by whom we cry, “Abba! Father!” (Romans 8:14-15). We have so much reason to celebrate.</a:t>
            </a:r>
          </a:p>
          <a:p>
            <a:endParaRPr lang="en-US" dirty="0"/>
          </a:p>
        </p:txBody>
      </p:sp>
      <p:sp>
        <p:nvSpPr>
          <p:cNvPr id="3" name="Footer Placeholder 2">
            <a:extLst>
              <a:ext uri="{FF2B5EF4-FFF2-40B4-BE49-F238E27FC236}">
                <a16:creationId xmlns:a16="http://schemas.microsoft.com/office/drawing/2014/main" id="{0CEF9153-8777-40BE-856A-F36D008F5B26}"/>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5</a:t>
            </a:fld>
            <a:endParaRPr lang="en-US" dirty="0"/>
          </a:p>
        </p:txBody>
      </p:sp>
    </p:spTree>
    <p:extLst>
      <p:ext uri="{BB962C8B-B14F-4D97-AF65-F5344CB8AC3E}">
        <p14:creationId xmlns:p14="http://schemas.microsoft.com/office/powerpoint/2010/main" val="1876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p:txBody>
          <a:bodyPr/>
          <a:lstStyle/>
          <a:p>
            <a:r>
              <a:rPr lang="en-US" dirty="0"/>
              <a:t>One Year Closer To His Return</a:t>
            </a:r>
          </a:p>
        </p:txBody>
      </p:sp>
      <p:sp>
        <p:nvSpPr>
          <p:cNvPr id="4" name="Text Placeholder 3">
            <a:extLst>
              <a:ext uri="{FF2B5EF4-FFF2-40B4-BE49-F238E27FC236}">
                <a16:creationId xmlns:a16="http://schemas.microsoft.com/office/drawing/2014/main" id="{049B0BE2-2BDB-48DC-AE9B-F3B9BACA8247}"/>
              </a:ext>
            </a:extLst>
          </p:cNvPr>
          <p:cNvSpPr>
            <a:spLocks noGrp="1"/>
          </p:cNvSpPr>
          <p:nvPr>
            <p:ph type="body" sz="quarter" idx="16"/>
          </p:nvPr>
        </p:nvSpPr>
        <p:spPr/>
        <p:txBody>
          <a:bodyPr/>
          <a:lstStyle/>
          <a:p>
            <a:r>
              <a:rPr lang="en-US" dirty="0"/>
              <a:t>Matt 24:36 "But about that day or hour no one knows, not even the angels in heaven, nor the Son, but only the Father.</a:t>
            </a:r>
          </a:p>
        </p:txBody>
      </p:sp>
      <p:sp>
        <p:nvSpPr>
          <p:cNvPr id="3" name="Footer Placeholder 2">
            <a:extLst>
              <a:ext uri="{FF2B5EF4-FFF2-40B4-BE49-F238E27FC236}">
                <a16:creationId xmlns:a16="http://schemas.microsoft.com/office/drawing/2014/main" id="{20ED71B1-7851-43AD-8F7D-18071590E8BF}"/>
              </a:ext>
            </a:extLst>
          </p:cNvPr>
          <p:cNvSpPr>
            <a:spLocks noGrp="1"/>
          </p:cNvSpPr>
          <p:nvPr>
            <p:ph type="ftr" sz="quarter" idx="12"/>
          </p:nvPr>
        </p:nvSpPr>
        <p:spPr/>
        <p:txBody>
          <a:bodyPr/>
          <a:lstStyle/>
          <a:p>
            <a:r>
              <a:rPr lang="en-US" dirty="0"/>
              <a:t>ADD A FOOTER</a:t>
            </a:r>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6</a:t>
            </a:fld>
            <a:endParaRPr lang="en-US" dirty="0"/>
          </a:p>
        </p:txBody>
      </p:sp>
    </p:spTree>
    <p:extLst>
      <p:ext uri="{BB962C8B-B14F-4D97-AF65-F5344CB8AC3E}">
        <p14:creationId xmlns:p14="http://schemas.microsoft.com/office/powerpoint/2010/main" val="424390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412BBAB-4628-42F5-BF78-BE0E59475133}"/>
              </a:ext>
            </a:extLst>
          </p:cNvPr>
          <p:cNvSpPr>
            <a:spLocks noGrp="1"/>
          </p:cNvSpPr>
          <p:nvPr>
            <p:ph type="body" sz="quarter" idx="16"/>
          </p:nvPr>
        </p:nvSpPr>
        <p:spPr/>
        <p:txBody>
          <a:bodyPr/>
          <a:lstStyle/>
          <a:p>
            <a:r>
              <a:rPr lang="en-US" dirty="0"/>
              <a:t>Romans 12:4-6</a:t>
            </a:r>
          </a:p>
        </p:txBody>
      </p:sp>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p:txBody>
          <a:bodyPr/>
          <a:lstStyle/>
          <a:p>
            <a:r>
              <a:rPr lang="en-US" dirty="0"/>
              <a:t>Ready Yourselves!</a:t>
            </a:r>
          </a:p>
        </p:txBody>
      </p:sp>
      <p:sp>
        <p:nvSpPr>
          <p:cNvPr id="3" name="Text Placeholder 2">
            <a:extLst>
              <a:ext uri="{FF2B5EF4-FFF2-40B4-BE49-F238E27FC236}">
                <a16:creationId xmlns:a16="http://schemas.microsoft.com/office/drawing/2014/main" id="{16721AB4-1CF0-4825-926E-5207D64C2645}"/>
              </a:ext>
            </a:extLst>
          </p:cNvPr>
          <p:cNvSpPr>
            <a:spLocks noGrp="1"/>
          </p:cNvSpPr>
          <p:nvPr>
            <p:ph type="body" sz="quarter" idx="4294967295"/>
          </p:nvPr>
        </p:nvSpPr>
        <p:spPr>
          <a:xfrm>
            <a:off x="0" y="3927475"/>
            <a:ext cx="4368800" cy="288925"/>
          </a:xfrm>
        </p:spPr>
        <p:txBody>
          <a:bodyPr>
            <a:normAutofit fontScale="62500" lnSpcReduction="20000"/>
          </a:bodyPr>
          <a:lstStyle/>
          <a:p>
            <a:r>
              <a:rPr lang="en-US" dirty="0"/>
              <a:t>Phone</a:t>
            </a:r>
          </a:p>
        </p:txBody>
      </p:sp>
    </p:spTree>
    <p:extLst>
      <p:ext uri="{BB962C8B-B14F-4D97-AF65-F5344CB8AC3E}">
        <p14:creationId xmlns:p14="http://schemas.microsoft.com/office/powerpoint/2010/main" val="3309279394"/>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3.xml><?xml version="1.0" encoding="utf-8"?>
<ds:datastoreItem xmlns:ds="http://schemas.openxmlformats.org/officeDocument/2006/customXml" ds:itemID="{826A71AF-4CF2-4B95-BFB6-5C2750025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660</TotalTime>
  <Words>470</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Franklin Gothic Book</vt:lpstr>
      <vt:lpstr>Gill Sans MT</vt:lpstr>
      <vt:lpstr>Office Theme</vt:lpstr>
      <vt:lpstr>New Year Same Position</vt:lpstr>
      <vt:lpstr>Another year is such a gift.</vt:lpstr>
      <vt:lpstr>New Starts:</vt:lpstr>
      <vt:lpstr>Think On What God’s Done</vt:lpstr>
      <vt:lpstr>CELEBRATE</vt:lpstr>
      <vt:lpstr>One Year Closer To His Return</vt:lpstr>
      <vt:lpstr>Ready Yourselves!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Comes First</dc:title>
  <dc:creator>Zach Ford</dc:creator>
  <cp:lastModifiedBy>Zach Ford</cp:lastModifiedBy>
  <cp:revision>2</cp:revision>
  <dcterms:created xsi:type="dcterms:W3CDTF">2021-12-26T06:51:26Z</dcterms:created>
  <dcterms:modified xsi:type="dcterms:W3CDTF">2022-01-24T19:07:07Z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