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65" r:id="rId5"/>
    <p:sldId id="264" r:id="rId6"/>
    <p:sldId id="266" r:id="rId7"/>
    <p:sldId id="258" r:id="rId8"/>
    <p:sldId id="263" r:id="rId9"/>
    <p:sldId id="262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188AD-A27B-3A48-B114-3D3E3620F605}" v="97" dt="2022-01-23T01:50:05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85306"/>
  </p:normalViewPr>
  <p:slideViewPr>
    <p:cSldViewPr snapToGrid="0" snapToObjects="1">
      <p:cViewPr varScale="1">
        <p:scale>
          <a:sx n="104" d="100"/>
          <a:sy n="104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968188AD-A27B-3A48-B114-3D3E3620F605}"/>
    <pc:docChg chg="undo redo custSel addSld delSld modSld sldOrd modMainMaster">
      <pc:chgData name="Mitch Davis" userId="388b89a0e6bb1f2e" providerId="LiveId" clId="{968188AD-A27B-3A48-B114-3D3E3620F605}" dt="2022-01-23T01:56:08.735" v="4058" actId="20577"/>
      <pc:docMkLst>
        <pc:docMk/>
      </pc:docMkLst>
      <pc:sldChg chg="addSp modSp mod setBg">
        <pc:chgData name="Mitch Davis" userId="388b89a0e6bb1f2e" providerId="LiveId" clId="{968188AD-A27B-3A48-B114-3D3E3620F605}" dt="2022-01-23T01:26:41.694" v="3854" actId="20577"/>
        <pc:sldMkLst>
          <pc:docMk/>
          <pc:sldMk cId="3294714911" sldId="256"/>
        </pc:sldMkLst>
        <pc:spChg chg="mod">
          <ac:chgData name="Mitch Davis" userId="388b89a0e6bb1f2e" providerId="LiveId" clId="{968188AD-A27B-3A48-B114-3D3E3620F605}" dt="2022-01-16T05:03:08.181" v="2617" actId="14100"/>
          <ac:spMkLst>
            <pc:docMk/>
            <pc:sldMk cId="3294714911" sldId="256"/>
            <ac:spMk id="2" creationId="{E26926BF-2AAE-304E-A612-7D251D993F7E}"/>
          </ac:spMkLst>
        </pc:spChg>
        <pc:spChg chg="mod">
          <ac:chgData name="Mitch Davis" userId="388b89a0e6bb1f2e" providerId="LiveId" clId="{968188AD-A27B-3A48-B114-3D3E3620F605}" dt="2022-01-23T01:26:41.694" v="3854" actId="20577"/>
          <ac:spMkLst>
            <pc:docMk/>
            <pc:sldMk cId="3294714911" sldId="256"/>
            <ac:spMk id="3" creationId="{8FC3BBE4-CF8C-254E-B4C3-06BD11312CCB}"/>
          </ac:spMkLst>
        </pc:spChg>
        <pc:spChg chg="add">
          <ac:chgData name="Mitch Davis" userId="388b89a0e6bb1f2e" providerId="LiveId" clId="{968188AD-A27B-3A48-B114-3D3E3620F605}" dt="2022-01-16T05:02:56.752" v="2614" actId="26606"/>
          <ac:spMkLst>
            <pc:docMk/>
            <pc:sldMk cId="3294714911" sldId="256"/>
            <ac:spMk id="8" creationId="{C66F2F30-5DC0-44A0-BFA6-E12F46ED16DA}"/>
          </ac:spMkLst>
        </pc:spChg>
        <pc:spChg chg="add">
          <ac:chgData name="Mitch Davis" userId="388b89a0e6bb1f2e" providerId="LiveId" clId="{968188AD-A27B-3A48-B114-3D3E3620F605}" dt="2022-01-16T05:02:56.752" v="2614" actId="26606"/>
          <ac:spMkLst>
            <pc:docMk/>
            <pc:sldMk cId="3294714911" sldId="256"/>
            <ac:spMk id="10" creationId="{85872F57-7F42-4F97-8391-DDC8D0054C03}"/>
          </ac:spMkLst>
        </pc:spChg>
        <pc:spChg chg="add">
          <ac:chgData name="Mitch Davis" userId="388b89a0e6bb1f2e" providerId="LiveId" clId="{968188AD-A27B-3A48-B114-3D3E3620F605}" dt="2022-01-16T05:02:56.752" v="2614" actId="26606"/>
          <ac:spMkLst>
            <pc:docMk/>
            <pc:sldMk cId="3294714911" sldId="256"/>
            <ac:spMk id="12" creationId="{04DC2037-48A0-4F22-B9D4-8EAEBC780AB4}"/>
          </ac:spMkLst>
        </pc:spChg>
        <pc:spChg chg="add">
          <ac:chgData name="Mitch Davis" userId="388b89a0e6bb1f2e" providerId="LiveId" clId="{968188AD-A27B-3A48-B114-3D3E3620F605}" dt="2022-01-16T05:02:56.752" v="2614" actId="26606"/>
          <ac:spMkLst>
            <pc:docMk/>
            <pc:sldMk cId="3294714911" sldId="256"/>
            <ac:spMk id="14" creationId="{0006CBFD-ADA0-43D1-9332-9C34CA1C76ED}"/>
          </ac:spMkLst>
        </pc:spChg>
        <pc:spChg chg="add">
          <ac:chgData name="Mitch Davis" userId="388b89a0e6bb1f2e" providerId="LiveId" clId="{968188AD-A27B-3A48-B114-3D3E3620F605}" dt="2022-01-16T05:02:56.752" v="2614" actId="26606"/>
          <ac:spMkLst>
            <pc:docMk/>
            <pc:sldMk cId="3294714911" sldId="256"/>
            <ac:spMk id="16" creationId="{2B931666-F28F-45F3-A074-66D2272D580B}"/>
          </ac:spMkLst>
        </pc:spChg>
      </pc:sldChg>
      <pc:sldChg chg="del">
        <pc:chgData name="Mitch Davis" userId="388b89a0e6bb1f2e" providerId="LiveId" clId="{968188AD-A27B-3A48-B114-3D3E3620F605}" dt="2022-01-16T02:58:55.123" v="1342" actId="2696"/>
        <pc:sldMkLst>
          <pc:docMk/>
          <pc:sldMk cId="4078772572" sldId="257"/>
        </pc:sldMkLst>
      </pc:sldChg>
      <pc:sldChg chg="addSp delSp modSp mod setBg">
        <pc:chgData name="Mitch Davis" userId="388b89a0e6bb1f2e" providerId="LiveId" clId="{968188AD-A27B-3A48-B114-3D3E3620F605}" dt="2022-01-23T01:38:45.966" v="3900" actId="122"/>
        <pc:sldMkLst>
          <pc:docMk/>
          <pc:sldMk cId="695840009" sldId="258"/>
        </pc:sldMkLst>
        <pc:spChg chg="mod">
          <ac:chgData name="Mitch Davis" userId="388b89a0e6bb1f2e" providerId="LiveId" clId="{968188AD-A27B-3A48-B114-3D3E3620F605}" dt="2022-01-23T01:38:45.966" v="3900" actId="122"/>
          <ac:spMkLst>
            <pc:docMk/>
            <pc:sldMk cId="695840009" sldId="258"/>
            <ac:spMk id="2" creationId="{4B134C6B-F018-0343-A91B-58C2EA662518}"/>
          </ac:spMkLst>
        </pc:spChg>
        <pc:spChg chg="del mod">
          <ac:chgData name="Mitch Davis" userId="388b89a0e6bb1f2e" providerId="LiveId" clId="{968188AD-A27B-3A48-B114-3D3E3620F605}" dt="2022-01-15T23:38:35.782" v="722" actId="478"/>
          <ac:spMkLst>
            <pc:docMk/>
            <pc:sldMk cId="695840009" sldId="258"/>
            <ac:spMk id="3" creationId="{F5577E41-3732-D343-8E62-471EB7B1E5C0}"/>
          </ac:spMkLst>
        </pc:spChg>
        <pc:spChg chg="add del mo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5" creationId="{E850F547-7672-384A-8EED-07C213AAA21D}"/>
          </ac:spMkLst>
        </pc:spChg>
        <pc:spChg chg="ad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71" creationId="{A8384FB5-9ADC-4DDC-881B-597D56F5B15D}"/>
          </ac:spMkLst>
        </pc:spChg>
        <pc:spChg chg="ad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73" creationId="{91E5A9A7-95C6-4F4F-B00E-C82E07FE62EF}"/>
          </ac:spMkLst>
        </pc:spChg>
        <pc:spChg chg="ad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75" creationId="{D07DD2DE-F619-49DD-B5E7-03A290FF4ED1}"/>
          </ac:spMkLst>
        </pc:spChg>
        <pc:spChg chg="ad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77" creationId="{85149191-5F60-4A28-AAFF-039F96B0F3EC}"/>
          </ac:spMkLst>
        </pc:spChg>
        <pc:spChg chg="add">
          <ac:chgData name="Mitch Davis" userId="388b89a0e6bb1f2e" providerId="LiveId" clId="{968188AD-A27B-3A48-B114-3D3E3620F605}" dt="2022-01-15T23:43:57.705" v="724" actId="26606"/>
          <ac:spMkLst>
            <pc:docMk/>
            <pc:sldMk cId="695840009" sldId="258"/>
            <ac:spMk id="79" creationId="{F8260ED5-17F7-4158-B241-D51DD4CF1B7E}"/>
          </ac:spMkLst>
        </pc:spChg>
        <pc:picChg chg="add mod">
          <ac:chgData name="Mitch Davis" userId="388b89a0e6bb1f2e" providerId="LiveId" clId="{968188AD-A27B-3A48-B114-3D3E3620F605}" dt="2022-01-16T01:40:19.064" v="1094" actId="1076"/>
          <ac:picMkLst>
            <pc:docMk/>
            <pc:sldMk cId="695840009" sldId="258"/>
            <ac:picMk id="1026" creationId="{264AB8B6-21D3-AF46-A13C-7444444645B4}"/>
          </ac:picMkLst>
        </pc:picChg>
      </pc:sldChg>
      <pc:sldChg chg="addSp delSp modSp mod ord setBg modNotesTx">
        <pc:chgData name="Mitch Davis" userId="388b89a0e6bb1f2e" providerId="LiveId" clId="{968188AD-A27B-3A48-B114-3D3E3620F605}" dt="2022-01-23T01:49:29.403" v="3989" actId="26606"/>
        <pc:sldMkLst>
          <pc:docMk/>
          <pc:sldMk cId="1965850329" sldId="259"/>
        </pc:sldMkLst>
        <pc:spChg chg="mod ord">
          <ac:chgData name="Mitch Davis" userId="388b89a0e6bb1f2e" providerId="LiveId" clId="{968188AD-A27B-3A48-B114-3D3E3620F605}" dt="2022-01-23T01:49:29.403" v="3989" actId="26606"/>
          <ac:spMkLst>
            <pc:docMk/>
            <pc:sldMk cId="1965850329" sldId="259"/>
            <ac:spMk id="2" creationId="{45C1FFD7-AED2-E445-B817-9F6300A41A5B}"/>
          </ac:spMkLst>
        </pc:spChg>
        <pc:spChg chg="del mod">
          <ac:chgData name="Mitch Davis" userId="388b89a0e6bb1f2e" providerId="LiveId" clId="{968188AD-A27B-3A48-B114-3D3E3620F605}" dt="2022-01-23T00:49:08.511" v="3423" actId="26606"/>
          <ac:spMkLst>
            <pc:docMk/>
            <pc:sldMk cId="1965850329" sldId="259"/>
            <ac:spMk id="3" creationId="{16BD9DCE-A7BB-384E-9E5F-64FD57909555}"/>
          </ac:spMkLst>
        </pc:spChg>
        <pc:spChg chg="add del">
          <ac:chgData name="Mitch Davis" userId="388b89a0e6bb1f2e" providerId="LiveId" clId="{968188AD-A27B-3A48-B114-3D3E3620F605}" dt="2022-01-23T00:49:08.511" v="3423" actId="26606"/>
          <ac:spMkLst>
            <pc:docMk/>
            <pc:sldMk cId="1965850329" sldId="259"/>
            <ac:spMk id="8" creationId="{7CB4857B-ED7C-444D-9F04-2F885114A1C2}"/>
          </ac:spMkLst>
        </pc:spChg>
        <pc:spChg chg="add del">
          <ac:chgData name="Mitch Davis" userId="388b89a0e6bb1f2e" providerId="LiveId" clId="{968188AD-A27B-3A48-B114-3D3E3620F605}" dt="2022-01-23T00:49:08.511" v="3423" actId="26606"/>
          <ac:spMkLst>
            <pc:docMk/>
            <pc:sldMk cId="1965850329" sldId="259"/>
            <ac:spMk id="10" creationId="{D18046FB-44EA-4FD8-A585-EA09A319B2D0}"/>
          </ac:spMkLst>
        </pc:spChg>
        <pc:spChg chg="add del">
          <ac:chgData name="Mitch Davis" userId="388b89a0e6bb1f2e" providerId="LiveId" clId="{968188AD-A27B-3A48-B114-3D3E3620F605}" dt="2022-01-23T00:49:08.511" v="3423" actId="26606"/>
          <ac:spMkLst>
            <pc:docMk/>
            <pc:sldMk cId="1965850329" sldId="259"/>
            <ac:spMk id="12" creationId="{479F5F2B-8B58-4140-AE6A-51F6C67B18D9}"/>
          </ac:spMkLst>
        </pc:spChg>
        <pc:spChg chg="add del">
          <ac:chgData name="Mitch Davis" userId="388b89a0e6bb1f2e" providerId="LiveId" clId="{968188AD-A27B-3A48-B114-3D3E3620F605}" dt="2022-01-23T01:49:29.403" v="3989" actId="26606"/>
          <ac:spMkLst>
            <pc:docMk/>
            <pc:sldMk cId="1965850329" sldId="259"/>
            <ac:spMk id="71" creationId="{37C89E4B-3C9F-44B9-8B86-D9E3D112D8EC}"/>
          </ac:spMkLst>
        </pc:spChg>
        <pc:spChg chg="add del">
          <ac:chgData name="Mitch Davis" userId="388b89a0e6bb1f2e" providerId="LiveId" clId="{968188AD-A27B-3A48-B114-3D3E3620F605}" dt="2022-01-23T01:49:26.668" v="3986" actId="26606"/>
          <ac:spMkLst>
            <pc:docMk/>
            <pc:sldMk cId="1965850329" sldId="259"/>
            <ac:spMk id="135" creationId="{A4AC5506-6312-4701-8D3C-40187889A947}"/>
          </ac:spMkLst>
        </pc:spChg>
        <pc:spChg chg="add del">
          <ac:chgData name="Mitch Davis" userId="388b89a0e6bb1f2e" providerId="LiveId" clId="{968188AD-A27B-3A48-B114-3D3E3620F605}" dt="2022-01-23T01:49:29.400" v="3988" actId="26606"/>
          <ac:spMkLst>
            <pc:docMk/>
            <pc:sldMk cId="1965850329" sldId="259"/>
            <ac:spMk id="1028" creationId="{765F4110-C0FC-4D61-ACD2-A7C950EAE908}"/>
          </ac:spMkLst>
        </pc:spChg>
        <pc:spChg chg="add">
          <ac:chgData name="Mitch Davis" userId="388b89a0e6bb1f2e" providerId="LiveId" clId="{968188AD-A27B-3A48-B114-3D3E3620F605}" dt="2022-01-23T01:49:29.403" v="3989" actId="26606"/>
          <ac:spMkLst>
            <pc:docMk/>
            <pc:sldMk cId="1965850329" sldId="259"/>
            <ac:spMk id="1030" creationId="{A4AC5506-6312-4701-8D3C-40187889A947}"/>
          </ac:spMkLst>
        </pc:spChg>
        <pc:picChg chg="add mod">
          <ac:chgData name="Mitch Davis" userId="388b89a0e6bb1f2e" providerId="LiveId" clId="{968188AD-A27B-3A48-B114-3D3E3620F605}" dt="2022-01-23T01:49:29.403" v="3989" actId="26606"/>
          <ac:picMkLst>
            <pc:docMk/>
            <pc:sldMk cId="1965850329" sldId="259"/>
            <ac:picMk id="3" creationId="{D73831B7-B501-BB4B-9B73-BD0E130002AA}"/>
          </ac:picMkLst>
        </pc:picChg>
        <pc:picChg chg="add mod ord">
          <ac:chgData name="Mitch Davis" userId="388b89a0e6bb1f2e" providerId="LiveId" clId="{968188AD-A27B-3A48-B114-3D3E3620F605}" dt="2022-01-23T01:49:29.403" v="3989" actId="26606"/>
          <ac:picMkLst>
            <pc:docMk/>
            <pc:sldMk cId="1965850329" sldId="259"/>
            <ac:picMk id="1026" creationId="{B2BE419E-2B80-5540-9D15-CC8482A7395C}"/>
          </ac:picMkLst>
        </pc:picChg>
        <pc:cxnChg chg="add del">
          <ac:chgData name="Mitch Davis" userId="388b89a0e6bb1f2e" providerId="LiveId" clId="{968188AD-A27B-3A48-B114-3D3E3620F605}" dt="2022-01-23T01:49:29.403" v="3989" actId="26606"/>
          <ac:cxnSpMkLst>
            <pc:docMk/>
            <pc:sldMk cId="1965850329" sldId="259"/>
            <ac:cxnSpMk id="73" creationId="{AA2EAA10-076F-46BD-8F0F-B9A2FB77A85C}"/>
          </ac:cxnSpMkLst>
        </pc:cxnChg>
        <pc:cxnChg chg="add del">
          <ac:chgData name="Mitch Davis" userId="388b89a0e6bb1f2e" providerId="LiveId" clId="{968188AD-A27B-3A48-B114-3D3E3620F605}" dt="2022-01-23T01:49:29.403" v="3989" actId="26606"/>
          <ac:cxnSpMkLst>
            <pc:docMk/>
            <pc:sldMk cId="1965850329" sldId="259"/>
            <ac:cxnSpMk id="75" creationId="{D891E407-403B-4764-86C9-33A56D3BCAA3}"/>
          </ac:cxnSpMkLst>
        </pc:cxnChg>
        <pc:cxnChg chg="add del">
          <ac:chgData name="Mitch Davis" userId="388b89a0e6bb1f2e" providerId="LiveId" clId="{968188AD-A27B-3A48-B114-3D3E3620F605}" dt="2022-01-23T01:49:29.400" v="3988" actId="26606"/>
          <ac:cxnSpMkLst>
            <pc:docMk/>
            <pc:sldMk cId="1965850329" sldId="259"/>
            <ac:cxnSpMk id="137" creationId="{CC94CBDB-A76C-499E-95AB-C0A049E3154E}"/>
          </ac:cxnSpMkLst>
        </pc:cxnChg>
      </pc:sldChg>
      <pc:sldChg chg="addSp delSp modSp del mod">
        <pc:chgData name="Mitch Davis" userId="388b89a0e6bb1f2e" providerId="LiveId" clId="{968188AD-A27B-3A48-B114-3D3E3620F605}" dt="2022-01-16T02:57:39.876" v="1315" actId="2696"/>
        <pc:sldMkLst>
          <pc:docMk/>
          <pc:sldMk cId="1593789077" sldId="260"/>
        </pc:sldMkLst>
        <pc:spChg chg="add del">
          <ac:chgData name="Mitch Davis" userId="388b89a0e6bb1f2e" providerId="LiveId" clId="{968188AD-A27B-3A48-B114-3D3E3620F605}" dt="2022-01-16T02:50:39.828" v="1213" actId="21"/>
          <ac:spMkLst>
            <pc:docMk/>
            <pc:sldMk cId="1593789077" sldId="260"/>
            <ac:spMk id="2" creationId="{20580D58-B76E-FC4D-8C2F-F545FD3082B5}"/>
          </ac:spMkLst>
        </pc:spChg>
        <pc:spChg chg="add del mod">
          <ac:chgData name="Mitch Davis" userId="388b89a0e6bb1f2e" providerId="LiveId" clId="{968188AD-A27B-3A48-B114-3D3E3620F605}" dt="2022-01-16T02:57:36.648" v="1314" actId="21"/>
          <ac:spMkLst>
            <pc:docMk/>
            <pc:sldMk cId="1593789077" sldId="260"/>
            <ac:spMk id="3" creationId="{8C9D120A-2C25-E144-9BE0-D1388AE53732}"/>
          </ac:spMkLst>
        </pc:spChg>
        <pc:spChg chg="add del mod">
          <ac:chgData name="Mitch Davis" userId="388b89a0e6bb1f2e" providerId="LiveId" clId="{968188AD-A27B-3A48-B114-3D3E3620F605}" dt="2022-01-16T02:50:39.828" v="1213" actId="21"/>
          <ac:spMkLst>
            <pc:docMk/>
            <pc:sldMk cId="1593789077" sldId="260"/>
            <ac:spMk id="5" creationId="{7F4A999F-0D3A-B047-A4E4-157D3DA5833F}"/>
          </ac:spMkLst>
        </pc:spChg>
        <pc:spChg chg="add del mod">
          <ac:chgData name="Mitch Davis" userId="388b89a0e6bb1f2e" providerId="LiveId" clId="{968188AD-A27B-3A48-B114-3D3E3620F605}" dt="2022-01-16T02:50:39.828" v="1213" actId="21"/>
          <ac:spMkLst>
            <pc:docMk/>
            <pc:sldMk cId="1593789077" sldId="260"/>
            <ac:spMk id="7" creationId="{933AC1A8-4A76-0C44-9450-6CF9799A03EE}"/>
          </ac:spMkLst>
        </pc:spChg>
        <pc:spChg chg="add del mod">
          <ac:chgData name="Mitch Davis" userId="388b89a0e6bb1f2e" providerId="LiveId" clId="{968188AD-A27B-3A48-B114-3D3E3620F605}" dt="2022-01-16T02:50:31.725" v="1212"/>
          <ac:spMkLst>
            <pc:docMk/>
            <pc:sldMk cId="1593789077" sldId="260"/>
            <ac:spMk id="8" creationId="{E2D24C10-70D6-6B47-A62F-160159E82D00}"/>
          </ac:spMkLst>
        </pc:spChg>
        <pc:spChg chg="add del mod">
          <ac:chgData name="Mitch Davis" userId="388b89a0e6bb1f2e" providerId="LiveId" clId="{968188AD-A27B-3A48-B114-3D3E3620F605}" dt="2022-01-16T02:50:31.725" v="1212"/>
          <ac:spMkLst>
            <pc:docMk/>
            <pc:sldMk cId="1593789077" sldId="260"/>
            <ac:spMk id="9" creationId="{F05D8DEE-6819-FA4B-974F-EE4653F76376}"/>
          </ac:spMkLst>
        </pc:spChg>
      </pc:sldChg>
      <pc:sldChg chg="addSp delSp modSp new mod ord setBg setClrOvrMap">
        <pc:chgData name="Mitch Davis" userId="388b89a0e6bb1f2e" providerId="LiveId" clId="{968188AD-A27B-3A48-B114-3D3E3620F605}" dt="2022-01-23T01:41:48.842" v="3976" actId="27636"/>
        <pc:sldMkLst>
          <pc:docMk/>
          <pc:sldMk cId="2379510086" sldId="261"/>
        </pc:sldMkLst>
        <pc:spChg chg="mod">
          <ac:chgData name="Mitch Davis" userId="388b89a0e6bb1f2e" providerId="LiveId" clId="{968188AD-A27B-3A48-B114-3D3E3620F605}" dt="2022-01-23T01:41:11.398" v="3974" actId="20577"/>
          <ac:spMkLst>
            <pc:docMk/>
            <pc:sldMk cId="2379510086" sldId="261"/>
            <ac:spMk id="2" creationId="{8937EA79-D34B-744A-9DCB-78388E5840FC}"/>
          </ac:spMkLst>
        </pc:spChg>
        <pc:spChg chg="add del mod">
          <ac:chgData name="Mitch Davis" userId="388b89a0e6bb1f2e" providerId="LiveId" clId="{968188AD-A27B-3A48-B114-3D3E3620F605}" dt="2022-01-16T04:59:23.055" v="2567" actId="26606"/>
          <ac:spMkLst>
            <pc:docMk/>
            <pc:sldMk cId="2379510086" sldId="261"/>
            <ac:spMk id="3" creationId="{01EBCB8F-D127-134A-82C6-44E9FAFB55AB}"/>
          </ac:spMkLst>
        </pc:spChg>
        <pc:spChg chg="add">
          <ac:chgData name="Mitch Davis" userId="388b89a0e6bb1f2e" providerId="LiveId" clId="{968188AD-A27B-3A48-B114-3D3E3620F605}" dt="2022-01-16T04:59:23.055" v="2567" actId="26606"/>
          <ac:spMkLst>
            <pc:docMk/>
            <pc:sldMk cId="2379510086" sldId="261"/>
            <ac:spMk id="8" creationId="{7CB4857B-ED7C-444D-9F04-2F885114A1C2}"/>
          </ac:spMkLst>
        </pc:spChg>
        <pc:spChg chg="add del">
          <ac:chgData name="Mitch Davis" userId="388b89a0e6bb1f2e" providerId="LiveId" clId="{968188AD-A27B-3A48-B114-3D3E3620F605}" dt="2022-01-16T04:59:23.047" v="2566" actId="26606"/>
          <ac:spMkLst>
            <pc:docMk/>
            <pc:sldMk cId="2379510086" sldId="261"/>
            <ac:spMk id="10" creationId="{C5E6CFF1-2F42-4E10-9A97-F116F46F53FE}"/>
          </ac:spMkLst>
        </pc:spChg>
        <pc:spChg chg="add">
          <ac:chgData name="Mitch Davis" userId="388b89a0e6bb1f2e" providerId="LiveId" clId="{968188AD-A27B-3A48-B114-3D3E3620F605}" dt="2022-01-16T04:59:23.055" v="2567" actId="26606"/>
          <ac:spMkLst>
            <pc:docMk/>
            <pc:sldMk cId="2379510086" sldId="261"/>
            <ac:spMk id="14" creationId="{D18046FB-44EA-4FD8-A585-EA09A319B2D0}"/>
          </ac:spMkLst>
        </pc:spChg>
        <pc:spChg chg="add">
          <ac:chgData name="Mitch Davis" userId="388b89a0e6bb1f2e" providerId="LiveId" clId="{968188AD-A27B-3A48-B114-3D3E3620F605}" dt="2022-01-16T04:59:23.055" v="2567" actId="26606"/>
          <ac:spMkLst>
            <pc:docMk/>
            <pc:sldMk cId="2379510086" sldId="261"/>
            <ac:spMk id="15" creationId="{479F5F2B-8B58-4140-AE6A-51F6C67B18D9}"/>
          </ac:spMkLst>
        </pc:spChg>
        <pc:spChg chg="add mod">
          <ac:chgData name="Mitch Davis" userId="388b89a0e6bb1f2e" providerId="LiveId" clId="{968188AD-A27B-3A48-B114-3D3E3620F605}" dt="2022-01-23T01:41:48.842" v="3976" actId="27636"/>
          <ac:spMkLst>
            <pc:docMk/>
            <pc:sldMk cId="2379510086" sldId="261"/>
            <ac:spMk id="16" creationId="{01EBCB8F-D127-134A-82C6-44E9FAFB55AB}"/>
          </ac:spMkLst>
        </pc:spChg>
        <pc:graphicFrameChg chg="add del">
          <ac:chgData name="Mitch Davis" userId="388b89a0e6bb1f2e" providerId="LiveId" clId="{968188AD-A27B-3A48-B114-3D3E3620F605}" dt="2022-01-16T04:59:23.047" v="2566" actId="26606"/>
          <ac:graphicFrameMkLst>
            <pc:docMk/>
            <pc:sldMk cId="2379510086" sldId="261"/>
            <ac:graphicFrameMk id="5" creationId="{D55D51CF-FDD7-4766-A49C-924431F6EBD0}"/>
          </ac:graphicFrameMkLst>
        </pc:graphicFrameChg>
        <pc:picChg chg="add del">
          <ac:chgData name="Mitch Davis" userId="388b89a0e6bb1f2e" providerId="LiveId" clId="{968188AD-A27B-3A48-B114-3D3E3620F605}" dt="2022-01-16T04:59:23.047" v="2566" actId="26606"/>
          <ac:picMkLst>
            <pc:docMk/>
            <pc:sldMk cId="2379510086" sldId="261"/>
            <ac:picMk id="6" creationId="{C79397BC-DC64-477D-8C76-654B0C67A07F}"/>
          </ac:picMkLst>
        </pc:picChg>
        <pc:cxnChg chg="add del">
          <ac:chgData name="Mitch Davis" userId="388b89a0e6bb1f2e" providerId="LiveId" clId="{968188AD-A27B-3A48-B114-3D3E3620F605}" dt="2022-01-16T04:59:23.047" v="2566" actId="26606"/>
          <ac:cxnSpMkLst>
            <pc:docMk/>
            <pc:sldMk cId="2379510086" sldId="261"/>
            <ac:cxnSpMk id="12" creationId="{67182200-4859-4C8D-BCBB-55B245C28BA3}"/>
          </ac:cxnSpMkLst>
        </pc:cxnChg>
      </pc:sldChg>
      <pc:sldChg chg="addSp delSp modSp add mod setBg">
        <pc:chgData name="Mitch Davis" userId="388b89a0e6bb1f2e" providerId="LiveId" clId="{968188AD-A27B-3A48-B114-3D3E3620F605}" dt="2022-01-23T01:39:09.632" v="3905" actId="404"/>
        <pc:sldMkLst>
          <pc:docMk/>
          <pc:sldMk cId="3091742678" sldId="262"/>
        </pc:sldMkLst>
        <pc:spChg chg="mod">
          <ac:chgData name="Mitch Davis" userId="388b89a0e6bb1f2e" providerId="LiveId" clId="{968188AD-A27B-3A48-B114-3D3E3620F605}" dt="2022-01-23T01:39:09.632" v="3905" actId="404"/>
          <ac:spMkLst>
            <pc:docMk/>
            <pc:sldMk cId="3091742678" sldId="262"/>
            <ac:spMk id="2" creationId="{4B134C6B-F018-0343-A91B-58C2EA662518}"/>
          </ac:spMkLst>
        </pc:spChg>
        <pc:spChg chg="del mod">
          <ac:chgData name="Mitch Davis" userId="388b89a0e6bb1f2e" providerId="LiveId" clId="{968188AD-A27B-3A48-B114-3D3E3620F605}" dt="2022-01-16T01:05:29.914" v="836" actId="931"/>
          <ac:spMkLst>
            <pc:docMk/>
            <pc:sldMk cId="3091742678" sldId="262"/>
            <ac:spMk id="3" creationId="{F5577E41-3732-D343-8E62-471EB7B1E5C0}"/>
          </ac:spMkLst>
        </pc:spChg>
        <pc:spChg chg="add del mod">
          <ac:chgData name="Mitch Davis" userId="388b89a0e6bb1f2e" providerId="LiveId" clId="{968188AD-A27B-3A48-B114-3D3E3620F605}" dt="2022-01-23T01:39:00.867" v="3903" actId="27636"/>
          <ac:spMkLst>
            <pc:docMk/>
            <pc:sldMk cId="3091742678" sldId="262"/>
            <ac:spMk id="13" creationId="{8E1467B7-475C-434E-AC8D-9C3F7ED50A03}"/>
          </ac:spMkLst>
        </pc:spChg>
        <pc:spChg chg="add del">
          <ac:chgData name="Mitch Davis" userId="388b89a0e6bb1f2e" providerId="LiveId" clId="{968188AD-A27B-3A48-B114-3D3E3620F605}" dt="2022-01-16T01:11:17.896" v="923" actId="26606"/>
          <ac:spMkLst>
            <pc:docMk/>
            <pc:sldMk cId="3091742678" sldId="262"/>
            <ac:spMk id="16" creationId="{CEB41C5C-0F34-4DDA-9D7C-5E717F35F60C}"/>
          </ac:spMkLst>
        </pc:spChg>
        <pc:spChg chg="add">
          <ac:chgData name="Mitch Davis" userId="388b89a0e6bb1f2e" providerId="LiveId" clId="{968188AD-A27B-3A48-B114-3D3E3620F605}" dt="2022-01-16T01:11:17.896" v="923" actId="26606"/>
          <ac:spMkLst>
            <pc:docMk/>
            <pc:sldMk cId="3091742678" sldId="262"/>
            <ac:spMk id="23" creationId="{AB45A142-4255-493C-8284-5D566C121B10}"/>
          </ac:spMkLst>
        </pc:spChg>
        <pc:picChg chg="add del mod">
          <ac:chgData name="Mitch Davis" userId="388b89a0e6bb1f2e" providerId="LiveId" clId="{968188AD-A27B-3A48-B114-3D3E3620F605}" dt="2022-01-16T01:04:19.132" v="828" actId="478"/>
          <ac:picMkLst>
            <pc:docMk/>
            <pc:sldMk cId="3091742678" sldId="262"/>
            <ac:picMk id="5" creationId="{89E5A671-FD2C-094A-9F3E-0B1EF45DEF3A}"/>
          </ac:picMkLst>
        </pc:picChg>
        <pc:picChg chg="add del mod">
          <ac:chgData name="Mitch Davis" userId="388b89a0e6bb1f2e" providerId="LiveId" clId="{968188AD-A27B-3A48-B114-3D3E3620F605}" dt="2022-01-16T01:05:09.815" v="830" actId="478"/>
          <ac:picMkLst>
            <pc:docMk/>
            <pc:sldMk cId="3091742678" sldId="262"/>
            <ac:picMk id="7" creationId="{6AFB28DD-12DD-3642-BF09-FDC2C6E595FE}"/>
          </ac:picMkLst>
        </pc:picChg>
        <pc:picChg chg="add mod modCrop">
          <ac:chgData name="Mitch Davis" userId="388b89a0e6bb1f2e" providerId="LiveId" clId="{968188AD-A27B-3A48-B114-3D3E3620F605}" dt="2022-01-16T01:11:38.409" v="927" actId="1076"/>
          <ac:picMkLst>
            <pc:docMk/>
            <pc:sldMk cId="3091742678" sldId="262"/>
            <ac:picMk id="9" creationId="{BB0E8AEF-8567-C443-B743-E797868B8AD5}"/>
          </ac:picMkLst>
        </pc:picChg>
        <pc:cxnChg chg="add del">
          <ac:chgData name="Mitch Davis" userId="388b89a0e6bb1f2e" providerId="LiveId" clId="{968188AD-A27B-3A48-B114-3D3E3620F605}" dt="2022-01-16T01:11:17.896" v="923" actId="26606"/>
          <ac:cxnSpMkLst>
            <pc:docMk/>
            <pc:sldMk cId="3091742678" sldId="262"/>
            <ac:cxnSpMk id="18" creationId="{57E1E5E6-F385-4E9C-B201-BA5BDE5CAD52}"/>
          </ac:cxnSpMkLst>
        </pc:cxnChg>
        <pc:cxnChg chg="add">
          <ac:chgData name="Mitch Davis" userId="388b89a0e6bb1f2e" providerId="LiveId" clId="{968188AD-A27B-3A48-B114-3D3E3620F605}" dt="2022-01-16T01:11:17.896" v="923" actId="26606"/>
          <ac:cxnSpMkLst>
            <pc:docMk/>
            <pc:sldMk cId="3091742678" sldId="262"/>
            <ac:cxnSpMk id="25" creationId="{38FB9660-F42F-4313-BBC4-47C007FE484C}"/>
          </ac:cxnSpMkLst>
        </pc:cxnChg>
      </pc:sldChg>
      <pc:sldChg chg="addSp delSp modSp add mod ord setBg">
        <pc:chgData name="Mitch Davis" userId="388b89a0e6bb1f2e" providerId="LiveId" clId="{968188AD-A27B-3A48-B114-3D3E3620F605}" dt="2022-01-16T04:17:14.853" v="1952" actId="20577"/>
        <pc:sldMkLst>
          <pc:docMk/>
          <pc:sldMk cId="4144100146" sldId="263"/>
        </pc:sldMkLst>
        <pc:spChg chg="mod">
          <ac:chgData name="Mitch Davis" userId="388b89a0e6bb1f2e" providerId="LiveId" clId="{968188AD-A27B-3A48-B114-3D3E3620F605}" dt="2022-01-16T04:17:14.853" v="1952" actId="20577"/>
          <ac:spMkLst>
            <pc:docMk/>
            <pc:sldMk cId="4144100146" sldId="263"/>
            <ac:spMk id="2" creationId="{4B134C6B-F018-0343-A91B-58C2EA662518}"/>
          </ac:spMkLst>
        </pc:spChg>
        <pc:spChg chg="del mod">
          <ac:chgData name="Mitch Davis" userId="388b89a0e6bb1f2e" providerId="LiveId" clId="{968188AD-A27B-3A48-B114-3D3E3620F605}" dt="2022-01-16T00:56:17.530" v="802" actId="26606"/>
          <ac:spMkLst>
            <pc:docMk/>
            <pc:sldMk cId="4144100146" sldId="263"/>
            <ac:spMk id="3" creationId="{F5577E41-3732-D343-8E62-471EB7B1E5C0}"/>
          </ac:spMkLst>
        </pc:spChg>
        <pc:spChg chg="add del mod ord">
          <ac:chgData name="Mitch Davis" userId="388b89a0e6bb1f2e" providerId="LiveId" clId="{968188AD-A27B-3A48-B114-3D3E3620F605}" dt="2022-01-16T00:56:45.185" v="805" actId="478"/>
          <ac:spMkLst>
            <pc:docMk/>
            <pc:sldMk cId="4144100146" sldId="263"/>
            <ac:spMk id="4" creationId="{6E75A9F3-71F2-8244-B7CE-5D77939EBB50}"/>
          </ac:spMkLst>
        </pc:spChg>
        <pc:spChg chg="add del mod">
          <ac:chgData name="Mitch Davis" userId="388b89a0e6bb1f2e" providerId="LiveId" clId="{968188AD-A27B-3A48-B114-3D3E3620F605}" dt="2022-01-16T00:56:49.480" v="806" actId="478"/>
          <ac:spMkLst>
            <pc:docMk/>
            <pc:sldMk cId="4144100146" sldId="263"/>
            <ac:spMk id="5" creationId="{69D26AD9-4180-9E4A-8753-43D018E0FC65}"/>
          </ac:spMkLst>
        </pc:spChg>
        <pc:spChg chg="add del">
          <ac:chgData name="Mitch Davis" userId="388b89a0e6bb1f2e" providerId="LiveId" clId="{968188AD-A27B-3A48-B114-3D3E3620F605}" dt="2022-01-16T00:57:58.042" v="808" actId="26606"/>
          <ac:spMkLst>
            <pc:docMk/>
            <pc:sldMk cId="4144100146" sldId="263"/>
            <ac:spMk id="71" creationId="{1707FC24-6981-43D9-B525-C7832BA22463}"/>
          </ac:spMkLst>
        </pc:spChg>
        <pc:spChg chg="add">
          <ac:chgData name="Mitch Davis" userId="388b89a0e6bb1f2e" providerId="LiveId" clId="{968188AD-A27B-3A48-B114-3D3E3620F605}" dt="2022-01-16T00:57:58.042" v="808" actId="26606"/>
          <ac:spMkLst>
            <pc:docMk/>
            <pc:sldMk cId="4144100146" sldId="263"/>
            <ac:spMk id="137" creationId="{1707FC24-6981-43D9-B525-C7832BA22463}"/>
          </ac:spMkLst>
        </pc:spChg>
        <pc:picChg chg="add del mod">
          <ac:chgData name="Mitch Davis" userId="388b89a0e6bb1f2e" providerId="LiveId" clId="{968188AD-A27B-3A48-B114-3D3E3620F605}" dt="2022-01-16T00:56:45.185" v="805" actId="478"/>
          <ac:picMkLst>
            <pc:docMk/>
            <pc:sldMk cId="4144100146" sldId="263"/>
            <ac:picMk id="2050" creationId="{26209652-0249-DE49-8022-C330076066E3}"/>
          </ac:picMkLst>
        </pc:picChg>
        <pc:picChg chg="add mod">
          <ac:chgData name="Mitch Davis" userId="388b89a0e6bb1f2e" providerId="LiveId" clId="{968188AD-A27B-3A48-B114-3D3E3620F605}" dt="2022-01-16T00:57:58.042" v="808" actId="26606"/>
          <ac:picMkLst>
            <pc:docMk/>
            <pc:sldMk cId="4144100146" sldId="263"/>
            <ac:picMk id="2052" creationId="{E7D47446-3906-4C4E-B6A4-30B5F6D0EB38}"/>
          </ac:picMkLst>
        </pc:picChg>
      </pc:sldChg>
      <pc:sldChg chg="addSp modSp add mod ord setBg">
        <pc:chgData name="Mitch Davis" userId="388b89a0e6bb1f2e" providerId="LiveId" clId="{968188AD-A27B-3A48-B114-3D3E3620F605}" dt="2022-01-23T01:32:17.468" v="3872" actId="20577"/>
        <pc:sldMkLst>
          <pc:docMk/>
          <pc:sldMk cId="269198077" sldId="264"/>
        </pc:sldMkLst>
        <pc:spChg chg="mod">
          <ac:chgData name="Mitch Davis" userId="388b89a0e6bb1f2e" providerId="LiveId" clId="{968188AD-A27B-3A48-B114-3D3E3620F605}" dt="2022-01-23T01:31:21.377" v="3860" actId="20577"/>
          <ac:spMkLst>
            <pc:docMk/>
            <pc:sldMk cId="269198077" sldId="264"/>
            <ac:spMk id="2" creationId="{4B134C6B-F018-0343-A91B-58C2EA662518}"/>
          </ac:spMkLst>
        </pc:spChg>
        <pc:spChg chg="mod">
          <ac:chgData name="Mitch Davis" userId="388b89a0e6bb1f2e" providerId="LiveId" clId="{968188AD-A27B-3A48-B114-3D3E3620F605}" dt="2022-01-23T01:32:17.468" v="3872" actId="20577"/>
          <ac:spMkLst>
            <pc:docMk/>
            <pc:sldMk cId="269198077" sldId="264"/>
            <ac:spMk id="3" creationId="{F5577E41-3732-D343-8E62-471EB7B1E5C0}"/>
          </ac:spMkLst>
        </pc:spChg>
        <pc:spChg chg="add">
          <ac:chgData name="Mitch Davis" userId="388b89a0e6bb1f2e" providerId="LiveId" clId="{968188AD-A27B-3A48-B114-3D3E3620F605}" dt="2022-01-16T05:03:33.260" v="2620" actId="26606"/>
          <ac:spMkLst>
            <pc:docMk/>
            <pc:sldMk cId="269198077" sldId="264"/>
            <ac:spMk id="8" creationId="{7CB4857B-ED7C-444D-9F04-2F885114A1C2}"/>
          </ac:spMkLst>
        </pc:spChg>
        <pc:spChg chg="add">
          <ac:chgData name="Mitch Davis" userId="388b89a0e6bb1f2e" providerId="LiveId" clId="{968188AD-A27B-3A48-B114-3D3E3620F605}" dt="2022-01-16T05:03:33.260" v="2620" actId="26606"/>
          <ac:spMkLst>
            <pc:docMk/>
            <pc:sldMk cId="269198077" sldId="264"/>
            <ac:spMk id="10" creationId="{D18046FB-44EA-4FD8-A585-EA09A319B2D0}"/>
          </ac:spMkLst>
        </pc:spChg>
        <pc:spChg chg="add">
          <ac:chgData name="Mitch Davis" userId="388b89a0e6bb1f2e" providerId="LiveId" clId="{968188AD-A27B-3A48-B114-3D3E3620F605}" dt="2022-01-16T05:03:33.260" v="2620" actId="26606"/>
          <ac:spMkLst>
            <pc:docMk/>
            <pc:sldMk cId="269198077" sldId="264"/>
            <ac:spMk id="12" creationId="{479F5F2B-8B58-4140-AE6A-51F6C67B18D9}"/>
          </ac:spMkLst>
        </pc:spChg>
      </pc:sldChg>
      <pc:sldChg chg="addSp delSp modSp add mod ord setBg setClrOvrMap modNotesTx">
        <pc:chgData name="Mitch Davis" userId="388b89a0e6bb1f2e" providerId="LiveId" clId="{968188AD-A27B-3A48-B114-3D3E3620F605}" dt="2022-01-23T00:45:43.015" v="3378" actId="20577"/>
        <pc:sldMkLst>
          <pc:docMk/>
          <pc:sldMk cId="3940510121" sldId="265"/>
        </pc:sldMkLst>
        <pc:spChg chg="del">
          <ac:chgData name="Mitch Davis" userId="388b89a0e6bb1f2e" providerId="LiveId" clId="{968188AD-A27B-3A48-B114-3D3E3620F605}" dt="2022-01-16T02:50:47.960" v="1215" actId="478"/>
          <ac:spMkLst>
            <pc:docMk/>
            <pc:sldMk cId="3940510121" sldId="265"/>
            <ac:spMk id="2" creationId="{20580D58-B76E-FC4D-8C2F-F545FD3082B5}"/>
          </ac:spMkLst>
        </pc:spChg>
        <pc:spChg chg="del">
          <ac:chgData name="Mitch Davis" userId="388b89a0e6bb1f2e" providerId="LiveId" clId="{968188AD-A27B-3A48-B114-3D3E3620F605}" dt="2022-01-16T02:50:47.960" v="1215" actId="478"/>
          <ac:spMkLst>
            <pc:docMk/>
            <pc:sldMk cId="3940510121" sldId="265"/>
            <ac:spMk id="3" creationId="{8C9D120A-2C25-E144-9BE0-D1388AE53732}"/>
          </ac:spMkLst>
        </pc:spChg>
        <pc:spChg chg="add del mod">
          <ac:chgData name="Mitch Davis" userId="388b89a0e6bb1f2e" providerId="LiveId" clId="{968188AD-A27B-3A48-B114-3D3E3620F605}" dt="2022-01-16T02:51:05.016" v="1217" actId="26606"/>
          <ac:spMkLst>
            <pc:docMk/>
            <pc:sldMk cId="3940510121" sldId="265"/>
            <ac:spMk id="5" creationId="{02F5A5F5-8232-114A-BA65-5E8446661108}"/>
          </ac:spMkLst>
        </pc:spChg>
        <pc:spChg chg="add del mod">
          <ac:chgData name="Mitch Davis" userId="388b89a0e6bb1f2e" providerId="LiveId" clId="{968188AD-A27B-3A48-B114-3D3E3620F605}" dt="2022-01-16T02:51:05.016" v="1217" actId="26606"/>
          <ac:spMkLst>
            <pc:docMk/>
            <pc:sldMk cId="3940510121" sldId="265"/>
            <ac:spMk id="7" creationId="{EA2B3FC1-B5F7-DB4E-87E3-4D4284CA29E0}"/>
          </ac:spMkLst>
        </pc:spChg>
        <pc:spChg chg="add mod ord">
          <ac:chgData name="Mitch Davis" userId="388b89a0e6bb1f2e" providerId="LiveId" clId="{968188AD-A27B-3A48-B114-3D3E3620F605}" dt="2022-01-23T00:45:43.015" v="3378" actId="20577"/>
          <ac:spMkLst>
            <pc:docMk/>
            <pc:sldMk cId="3940510121" sldId="265"/>
            <ac:spMk id="8" creationId="{2C372EB6-425C-4649-85CE-220A2ABEF6BC}"/>
          </ac:spMkLst>
        </pc:spChg>
        <pc:spChg chg="add del mod">
          <ac:chgData name="Mitch Davis" userId="388b89a0e6bb1f2e" providerId="LiveId" clId="{968188AD-A27B-3A48-B114-3D3E3620F605}" dt="2022-01-16T02:58:27.336" v="1320"/>
          <ac:spMkLst>
            <pc:docMk/>
            <pc:sldMk cId="3940510121" sldId="265"/>
            <ac:spMk id="15" creationId="{77D2E1FA-AA2A-FF48-9D86-A5B81A557FC2}"/>
          </ac:spMkLst>
        </pc:spChg>
        <pc:spChg chg="add del">
          <ac:chgData name="Mitch Davis" userId="388b89a0e6bb1f2e" providerId="LiveId" clId="{968188AD-A27B-3A48-B114-3D3E3620F605}" dt="2022-01-16T02:56:25.113" v="1280" actId="26606"/>
          <ac:spMkLst>
            <pc:docMk/>
            <pc:sldMk cId="3940510121" sldId="265"/>
            <ac:spMk id="16" creationId="{9B76D444-2756-434F-AE61-96D69830C13E}"/>
          </ac:spMkLst>
        </pc:spChg>
        <pc:spChg chg="add del mod">
          <ac:chgData name="Mitch Davis" userId="388b89a0e6bb1f2e" providerId="LiveId" clId="{968188AD-A27B-3A48-B114-3D3E3620F605}" dt="2022-01-16T02:58:27.336" v="1320"/>
          <ac:spMkLst>
            <pc:docMk/>
            <pc:sldMk cId="3940510121" sldId="265"/>
            <ac:spMk id="17" creationId="{E268014C-4DC1-3147-BA16-350850B75F98}"/>
          </ac:spMkLst>
        </pc:spChg>
        <pc:spChg chg="add del">
          <ac:chgData name="Mitch Davis" userId="388b89a0e6bb1f2e" providerId="LiveId" clId="{968188AD-A27B-3A48-B114-3D3E3620F605}" dt="2022-01-16T02:56:25.113" v="1280" actId="26606"/>
          <ac:spMkLst>
            <pc:docMk/>
            <pc:sldMk cId="3940510121" sldId="265"/>
            <ac:spMk id="18" creationId="{A27B6159-7734-4564-9E0F-C4BC43C36E52}"/>
          </ac:spMkLst>
        </pc:spChg>
        <pc:picChg chg="add del mod">
          <ac:chgData name="Mitch Davis" userId="388b89a0e6bb1f2e" providerId="LiveId" clId="{968188AD-A27B-3A48-B114-3D3E3620F605}" dt="2022-01-16T02:55:59.848" v="1277" actId="21"/>
          <ac:picMkLst>
            <pc:docMk/>
            <pc:sldMk cId="3940510121" sldId="265"/>
            <ac:picMk id="10" creationId="{FFE7DBFB-FD3E-5F45-A3F9-2A04683F0F06}"/>
          </ac:picMkLst>
        </pc:picChg>
        <pc:picChg chg="add mod">
          <ac:chgData name="Mitch Davis" userId="388b89a0e6bb1f2e" providerId="LiveId" clId="{968188AD-A27B-3A48-B114-3D3E3620F605}" dt="2022-01-16T02:56:25.115" v="1281" actId="26606"/>
          <ac:picMkLst>
            <pc:docMk/>
            <pc:sldMk cId="3940510121" sldId="265"/>
            <ac:picMk id="11" creationId="{904BD838-EB21-C54C-AE2D-3D1B832A078C}"/>
          </ac:picMkLst>
        </pc:picChg>
        <pc:picChg chg="add del mod">
          <ac:chgData name="Mitch Davis" userId="388b89a0e6bb1f2e" providerId="LiveId" clId="{968188AD-A27B-3A48-B114-3D3E3620F605}" dt="2022-01-16T02:55:38.520" v="1241" actId="21"/>
          <ac:picMkLst>
            <pc:docMk/>
            <pc:sldMk cId="3940510121" sldId="265"/>
            <ac:picMk id="3074" creationId="{1FC7D928-19C0-7D4D-9998-D0619C93890E}"/>
          </ac:picMkLst>
        </pc:picChg>
        <pc:cxnChg chg="add del">
          <ac:chgData name="Mitch Davis" userId="388b89a0e6bb1f2e" providerId="LiveId" clId="{968188AD-A27B-3A48-B114-3D3E3620F605}" dt="2022-01-16T02:56:25.113" v="1280" actId="26606"/>
          <ac:cxnSpMkLst>
            <pc:docMk/>
            <pc:sldMk cId="3940510121" sldId="265"/>
            <ac:cxnSpMk id="20" creationId="{E2FFB46B-05BC-4950-B18A-9593FDAE6ED7}"/>
          </ac:cxnSpMkLst>
        </pc:cxnChg>
      </pc:sldChg>
      <pc:sldChg chg="addSp delSp modSp new mod setBg modClrScheme chgLayout">
        <pc:chgData name="Mitch Davis" userId="388b89a0e6bb1f2e" providerId="LiveId" clId="{968188AD-A27B-3A48-B114-3D3E3620F605}" dt="2022-01-23T01:38:55.047" v="3901" actId="122"/>
        <pc:sldMkLst>
          <pc:docMk/>
          <pc:sldMk cId="74267085" sldId="266"/>
        </pc:sldMkLst>
        <pc:spChg chg="del mod ord">
          <ac:chgData name="Mitch Davis" userId="388b89a0e6bb1f2e" providerId="LiveId" clId="{968188AD-A27B-3A48-B114-3D3E3620F605}" dt="2022-01-16T04:14:46.383" v="1846" actId="700"/>
          <ac:spMkLst>
            <pc:docMk/>
            <pc:sldMk cId="74267085" sldId="266"/>
            <ac:spMk id="2" creationId="{5DD9B120-4689-4145-81D5-57A20990A4F8}"/>
          </ac:spMkLst>
        </pc:spChg>
        <pc:spChg chg="del mod ord">
          <ac:chgData name="Mitch Davis" userId="388b89a0e6bb1f2e" providerId="LiveId" clId="{968188AD-A27B-3A48-B114-3D3E3620F605}" dt="2022-01-16T04:14:46.383" v="1846" actId="700"/>
          <ac:spMkLst>
            <pc:docMk/>
            <pc:sldMk cId="74267085" sldId="266"/>
            <ac:spMk id="3" creationId="{2E820DE6-2E0D-164C-9C96-DCD251070F39}"/>
          </ac:spMkLst>
        </pc:spChg>
        <pc:spChg chg="add mod ord">
          <ac:chgData name="Mitch Davis" userId="388b89a0e6bb1f2e" providerId="LiveId" clId="{968188AD-A27B-3A48-B114-3D3E3620F605}" dt="2022-01-23T01:38:55.047" v="3901" actId="122"/>
          <ac:spMkLst>
            <pc:docMk/>
            <pc:sldMk cId="74267085" sldId="266"/>
            <ac:spMk id="4" creationId="{603C0B64-6BC5-F341-BD19-02CEB07DDBD6}"/>
          </ac:spMkLst>
        </pc:spChg>
        <pc:spChg chg="add mod ord">
          <ac:chgData name="Mitch Davis" userId="388b89a0e6bb1f2e" providerId="LiveId" clId="{968188AD-A27B-3A48-B114-3D3E3620F605}" dt="2022-01-23T00:42:45.446" v="3236" actId="20577"/>
          <ac:spMkLst>
            <pc:docMk/>
            <pc:sldMk cId="74267085" sldId="266"/>
            <ac:spMk id="5" creationId="{75FD0954-1B01-9E46-B10D-2DEA0275AB08}"/>
          </ac:spMkLst>
        </pc:spChg>
        <pc:spChg chg="add">
          <ac:chgData name="Mitch Davis" userId="388b89a0e6bb1f2e" providerId="LiveId" clId="{968188AD-A27B-3A48-B114-3D3E3620F605}" dt="2022-01-16T04:15:03.874" v="1869" actId="26606"/>
          <ac:spMkLst>
            <pc:docMk/>
            <pc:sldMk cId="74267085" sldId="266"/>
            <ac:spMk id="11" creationId="{9203DE33-2CD4-4CA8-9AF3-37C3B65133B0}"/>
          </ac:spMkLst>
        </pc:spChg>
        <pc:spChg chg="add">
          <ac:chgData name="Mitch Davis" userId="388b89a0e6bb1f2e" providerId="LiveId" clId="{968188AD-A27B-3A48-B114-3D3E3620F605}" dt="2022-01-16T04:15:03.874" v="1869" actId="26606"/>
          <ac:spMkLst>
            <pc:docMk/>
            <pc:sldMk cId="74267085" sldId="266"/>
            <ac:spMk id="13" creationId="{0AF57B88-1D4C-41FA-A761-EC1DD10C35CB}"/>
          </ac:spMkLst>
        </pc:spChg>
        <pc:spChg chg="add">
          <ac:chgData name="Mitch Davis" userId="388b89a0e6bb1f2e" providerId="LiveId" clId="{968188AD-A27B-3A48-B114-3D3E3620F605}" dt="2022-01-16T04:15:03.874" v="1869" actId="26606"/>
          <ac:spMkLst>
            <pc:docMk/>
            <pc:sldMk cId="74267085" sldId="266"/>
            <ac:spMk id="15" creationId="{D2548F45-5164-4ABB-8212-7F293FDED8D4}"/>
          </ac:spMkLst>
        </pc:spChg>
        <pc:spChg chg="add">
          <ac:chgData name="Mitch Davis" userId="388b89a0e6bb1f2e" providerId="LiveId" clId="{968188AD-A27B-3A48-B114-3D3E3620F605}" dt="2022-01-16T04:15:03.874" v="1869" actId="26606"/>
          <ac:spMkLst>
            <pc:docMk/>
            <pc:sldMk cId="74267085" sldId="266"/>
            <ac:spMk id="17" creationId="{5E81CCFB-7BEF-4186-86FB-D09450B4D02D}"/>
          </ac:spMkLst>
        </pc:spChg>
        <pc:picChg chg="add">
          <ac:chgData name="Mitch Davis" userId="388b89a0e6bb1f2e" providerId="LiveId" clId="{968188AD-A27B-3A48-B114-3D3E3620F605}" dt="2022-01-16T04:15:03.874" v="1869" actId="26606"/>
          <ac:picMkLst>
            <pc:docMk/>
            <pc:sldMk cId="74267085" sldId="266"/>
            <ac:picMk id="7" creationId="{BB653D48-6EDE-49E3-A6E4-A0C9755506F1}"/>
          </ac:picMkLst>
        </pc:picChg>
      </pc:sldChg>
      <pc:sldChg chg="addSp delSp modSp new mod setBg setClrOvrMap">
        <pc:chgData name="Mitch Davis" userId="388b89a0e6bb1f2e" providerId="LiveId" clId="{968188AD-A27B-3A48-B114-3D3E3620F605}" dt="2022-01-23T01:56:08.735" v="4058" actId="20577"/>
        <pc:sldMkLst>
          <pc:docMk/>
          <pc:sldMk cId="3406192892" sldId="267"/>
        </pc:sldMkLst>
        <pc:spChg chg="mod">
          <ac:chgData name="Mitch Davis" userId="388b89a0e6bb1f2e" providerId="LiveId" clId="{968188AD-A27B-3A48-B114-3D3E3620F605}" dt="2022-01-16T04:57:30.174" v="2563" actId="14100"/>
          <ac:spMkLst>
            <pc:docMk/>
            <pc:sldMk cId="3406192892" sldId="267"/>
            <ac:spMk id="2" creationId="{CE3799B8-6D68-B843-985B-9CA7B31378D2}"/>
          </ac:spMkLst>
        </pc:spChg>
        <pc:spChg chg="mod">
          <ac:chgData name="Mitch Davis" userId="388b89a0e6bb1f2e" providerId="LiveId" clId="{968188AD-A27B-3A48-B114-3D3E3620F605}" dt="2022-01-23T01:56:08.735" v="4058" actId="20577"/>
          <ac:spMkLst>
            <pc:docMk/>
            <pc:sldMk cId="3406192892" sldId="267"/>
            <ac:spMk id="3" creationId="{A5CE22FA-8B85-4F4B-AA7F-EFF53789C25B}"/>
          </ac:spMkLst>
        </pc:spChg>
        <pc:spChg chg="add del">
          <ac:chgData name="Mitch Davis" userId="388b89a0e6bb1f2e" providerId="LiveId" clId="{968188AD-A27B-3A48-B114-3D3E3620F605}" dt="2022-01-16T04:57:07.777" v="2549" actId="26606"/>
          <ac:spMkLst>
            <pc:docMk/>
            <pc:sldMk cId="3406192892" sldId="267"/>
            <ac:spMk id="71" creationId="{5E8D2E83-FB3A-40E7-A9E5-7AB389D612B4}"/>
          </ac:spMkLst>
        </pc:spChg>
        <pc:spChg chg="add">
          <ac:chgData name="Mitch Davis" userId="388b89a0e6bb1f2e" providerId="LiveId" clId="{968188AD-A27B-3A48-B114-3D3E3620F605}" dt="2022-01-16T04:57:07.777" v="2549" actId="26606"/>
          <ac:spMkLst>
            <pc:docMk/>
            <pc:sldMk cId="3406192892" sldId="267"/>
            <ac:spMk id="72" creationId="{C5E6CFF1-2F42-4E10-9A97-F116F46F53FE}"/>
          </ac:spMkLst>
        </pc:spChg>
        <pc:picChg chg="add mod ord">
          <ac:chgData name="Mitch Davis" userId="388b89a0e6bb1f2e" providerId="LiveId" clId="{968188AD-A27B-3A48-B114-3D3E3620F605}" dt="2022-01-23T01:45:18.432" v="3982" actId="1076"/>
          <ac:picMkLst>
            <pc:docMk/>
            <pc:sldMk cId="3406192892" sldId="267"/>
            <ac:picMk id="4098" creationId="{D926D42C-1A9D-0B47-AD42-0F18F34AE440}"/>
          </ac:picMkLst>
        </pc:picChg>
        <pc:cxnChg chg="add">
          <ac:chgData name="Mitch Davis" userId="388b89a0e6bb1f2e" providerId="LiveId" clId="{968188AD-A27B-3A48-B114-3D3E3620F605}" dt="2022-01-16T04:57:07.777" v="2549" actId="26606"/>
          <ac:cxnSpMkLst>
            <pc:docMk/>
            <pc:sldMk cId="3406192892" sldId="267"/>
            <ac:cxnSpMk id="74" creationId="{67182200-4859-4C8D-BCBB-55B245C28BA3}"/>
          </ac:cxnSpMkLst>
        </pc:cxnChg>
      </pc:sldChg>
      <pc:sldChg chg="modSp add mod">
        <pc:chgData name="Mitch Davis" userId="388b89a0e6bb1f2e" providerId="LiveId" clId="{968188AD-A27B-3A48-B114-3D3E3620F605}" dt="2022-01-23T01:26:31.499" v="3853" actId="20577"/>
        <pc:sldMkLst>
          <pc:docMk/>
          <pc:sldMk cId="3231718402" sldId="268"/>
        </pc:sldMkLst>
        <pc:spChg chg="mod">
          <ac:chgData name="Mitch Davis" userId="388b89a0e6bb1f2e" providerId="LiveId" clId="{968188AD-A27B-3A48-B114-3D3E3620F605}" dt="2022-01-23T01:26:31.499" v="3853" actId="20577"/>
          <ac:spMkLst>
            <pc:docMk/>
            <pc:sldMk cId="3231718402" sldId="268"/>
            <ac:spMk id="2" creationId="{45C1FFD7-AED2-E445-B817-9F6300A41A5B}"/>
          </ac:spMkLst>
        </pc:spChg>
        <pc:spChg chg="mod">
          <ac:chgData name="Mitch Davis" userId="388b89a0e6bb1f2e" providerId="LiveId" clId="{968188AD-A27B-3A48-B114-3D3E3620F605}" dt="2022-01-23T01:14:20.267" v="3851" actId="20577"/>
          <ac:spMkLst>
            <pc:docMk/>
            <pc:sldMk cId="3231718402" sldId="268"/>
            <ac:spMk id="3" creationId="{16BD9DCE-A7BB-384E-9E5F-64FD57909555}"/>
          </ac:spMkLst>
        </pc:spChg>
      </pc:sldChg>
      <pc:sldMasterChg chg="modSp">
        <pc:chgData name="Mitch Davis" userId="388b89a0e6bb1f2e" providerId="LiveId" clId="{968188AD-A27B-3A48-B114-3D3E3620F605}" dt="2022-01-16T04:14:08.756" v="1844" actId="179"/>
        <pc:sldMasterMkLst>
          <pc:docMk/>
          <pc:sldMasterMk cId="1514757737" sldId="2147483648"/>
        </pc:sldMasterMkLst>
        <pc:spChg chg="mod">
          <ac:chgData name="Mitch Davis" userId="388b89a0e6bb1f2e" providerId="LiveId" clId="{968188AD-A27B-3A48-B114-3D3E3620F605}" dt="2022-01-16T04:13:57.095" v="1837" actId="403"/>
          <ac:spMkLst>
            <pc:docMk/>
            <pc:sldMasterMk cId="1514757737" sldId="2147483648"/>
            <ac:spMk id="2" creationId="{03FAFD30-BFCB-BA46-9FD1-E753F2D4D394}"/>
          </ac:spMkLst>
        </pc:spChg>
        <pc:spChg chg="mod">
          <ac:chgData name="Mitch Davis" userId="388b89a0e6bb1f2e" providerId="LiveId" clId="{968188AD-A27B-3A48-B114-3D3E3620F605}" dt="2022-01-16T04:14:08.756" v="1844" actId="179"/>
          <ac:spMkLst>
            <pc:docMk/>
            <pc:sldMasterMk cId="1514757737" sldId="2147483648"/>
            <ac:spMk id="3" creationId="{3A402DDE-50BE-9B4E-A39F-8AD133284701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E02A-BF0F-D743-870C-7A7D326C9C23}" type="datetimeFigureOut">
              <a:rPr lang="en-US" smtClean="0"/>
              <a:t>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2BF8-A99D-514E-B6FE-07320CC0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Manual_of_Style/Pronunciation" TargetMode="External"/><Relationship Id="rId7" Type="http://schemas.openxmlformats.org/officeDocument/2006/relationships/hyperlink" Target="https://en.wikipedia.org/wiki/Yale_Universit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llectual_history" TargetMode="External"/><Relationship Id="rId5" Type="http://schemas.openxmlformats.org/officeDocument/2006/relationships/hyperlink" Target="https://en.wikipedia.org/wiki/Christian_theology" TargetMode="External"/><Relationship Id="rId4" Type="http://schemas.openxmlformats.org/officeDocument/2006/relationships/hyperlink" Target="https://en.wikipedia.org/wiki/History_of_Christianity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lange61mt?ref=Page.p+411&amp;off=5895&amp;ctx=+through+the+world.+~The+real+Pharisee+d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Jaroslav Jan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Pelikan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Jr.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ikipedia:Manual of Style/Pronunciation"/>
              </a:rPr>
              <a:t>needs IPA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(December 17, 1923 – May 13, 2006) was an American scholar 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istory of Christianity"/>
              </a:rPr>
              <a:t>history of Christianity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hristian theology"/>
              </a:rPr>
              <a:t>Christian theology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medieval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ntellectual history"/>
              </a:rPr>
              <a:t>intellectual history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Yale University"/>
              </a:rPr>
              <a:t>Yale University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2BF8-A99D-514E-B6FE-07320CC03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reasons why many in our country refer to it as a “</a:t>
            </a:r>
            <a:r>
              <a:rPr lang="en-US" dirty="0" err="1"/>
              <a:t>Judeao</a:t>
            </a:r>
            <a:r>
              <a:rPr lang="en-US" dirty="0"/>
              <a:t>/Christian” nation.</a:t>
            </a:r>
          </a:p>
          <a:p>
            <a:pPr lvl="1"/>
            <a:r>
              <a:rPr lang="en-US" dirty="0"/>
              <a:t>For centuries many have shared Jesus to fellow Americans.</a:t>
            </a:r>
          </a:p>
          <a:p>
            <a:pPr lvl="1"/>
            <a:r>
              <a:rPr lang="en-US" dirty="0"/>
              <a:t>Over time – due to an ever increasing denominations - our country has become a nation that knows about Christ through the lens of denominations, each crystalizing and becoming distinctive from the others.</a:t>
            </a:r>
          </a:p>
          <a:p>
            <a:r>
              <a:rPr lang="en-US" dirty="0"/>
              <a:t>So, the modern-day “great commission” looks like us sharing the gospel </a:t>
            </a:r>
            <a:r>
              <a:rPr lang="en-US" b="1" dirty="0"/>
              <a:t>+ our version of what Christianity looks like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Matt 23:15</a:t>
            </a:r>
          </a:p>
          <a:p>
            <a:pPr marL="0" indent="0">
              <a:buNone/>
            </a:pPr>
            <a:r>
              <a:rPr lang="en-US" dirty="0"/>
              <a:t>“The real Pharisee did not make proselytes from heathenism to Judaism merely, but also from Judaism to </a:t>
            </a:r>
            <a:r>
              <a:rPr lang="en-US" dirty="0" err="1"/>
              <a:t>Pharisaism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law can only make proselytes; the gospel alone can convert.”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Lange, J. P., &amp; Schaff, P. (2008). </a:t>
            </a:r>
            <a:r>
              <a:rPr lang="en-US" i="1" u="sng" dirty="0">
                <a:hlinkClick r:id="rId3"/>
              </a:rPr>
              <a:t>A commentary on the Holy Scriptures: Matthew</a:t>
            </a:r>
            <a:r>
              <a:rPr lang="en-US" dirty="0"/>
              <a:t> (p. 411, 412). Logos Bible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2BF8-A99D-514E-B6FE-07320CC03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8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2BF8-A99D-514E-B6FE-07320CC03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2BF8-A99D-514E-B6FE-07320CC034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65F3-459C-6940-8069-C43E4BCBB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FE44E-3651-E140-B7AE-5BE56CA9B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5398-5B2E-8949-93C9-135E8D77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6111-98BE-2349-BB48-ADCDF3DA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C80A-DA59-6E43-A200-DB531B5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4BE8-5C27-C242-9F82-37205144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3CA61-675F-5C44-A9AB-5FD80414A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DBB7-6007-E04C-B652-24558F5B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EAAA-97C9-074E-AA9D-501A52B1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FA41-09C7-B147-9CF1-38B26BEA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B82DC-D479-1941-B0A6-8BCCDF4D3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86509-EBF2-A541-AED4-293E6E94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0C38-4009-D142-A2BE-C8DF57E1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58105-2D67-C547-8DC9-ED1C8CF4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5596-D728-3F47-A025-EE18007F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2B05-A477-3643-B9ED-A1F76E5F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9589-E1A0-AB4D-B2E1-C51BED20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7A8D-3D66-BE49-A216-64BD329E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AD83-6ABD-CF45-8A48-7603CD94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C9F1-FDDB-2846-B0B3-7727C76E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5167-A9EF-8247-9E7F-4A643A0A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C18B-BA25-AB4B-B7F6-B18BDC77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691C-93E3-4A44-8406-EBF88E19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2B31-BF7C-3445-8783-028CA3B8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9D2C5-5D78-1340-A102-F94882BC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75E7-EBB2-D54B-9E7A-8DA16C0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FC41-C211-7846-9D2F-CDD10D861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18C07-A279-774C-AAD7-83C2E6378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3A321-1ABF-FE46-8D21-B1F4EA6F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1BAB9-5D7F-B44D-8589-966A46DE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6924-3DA9-464E-A256-AC8109E6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9B04-1474-E945-B0D9-B4E46D90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67D38-2113-004F-A040-D022EC43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3CA91-A003-1E4A-97E3-4CD778EBB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1A3A1-3002-0D45-985F-940467D44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AE245-E589-6644-8D88-A7C19BAD3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FDC60-F54A-9D47-BEFB-FFE3797E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D46D4-5199-CD4A-BD9A-146CC6CB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705AF-D364-DC44-BEFA-97E3CA27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C28-A685-5D49-BB7A-22BA49E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2F4A4-AD52-AE4C-BE72-F0859614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CDB2-419C-B743-8648-4F054CD9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205B-01B1-3A48-A006-32A103C1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6F76F-0F9F-D040-B16D-1838D87C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7F998-8DA7-9B41-A8FB-044D01F8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4377C-1CD1-3F43-806F-A9124443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4B2F-98F9-C24F-B1B0-2AEFFAB6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14B8-9759-604A-89FF-C389C2B4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1ECAD-4D07-E44C-BCB6-B759A6B8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A5D2-C954-054A-9D6F-19F47E16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BC20-438B-AA48-B85C-AF8C933A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CDB6-2297-8649-B996-7C905574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954E-9F5B-7D42-8D41-068E71BE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31D31-E8F3-4A46-9949-E66D73CA0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970C-9061-F84D-8FF6-28FF2E0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16ACB-FFB4-9E4A-BD5C-C665D908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66FB3-67DE-0945-9055-4D62EB0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933C7-2FE7-4C4B-BE52-70CF6A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AFD30-BFCB-BA46-9FD1-E753F2D4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02DDE-50BE-9B4E-A39F-8AD133284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305C3-08F8-7141-8B20-A668437B9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7B5E-C279-A240-8EAB-BDE8D3F2E946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71453-A6EE-3E4F-AF5A-10E73C965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6D27-FCA0-1942-A2FD-FB144C9DA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7FB2-C396-1E46-83F0-FAD6F81F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900" indent="-469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469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26BF-2AAE-304E-A612-7D251D99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3975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For the kingdom’s sake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3BBE4-CF8C-254E-B4C3-06BD11312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Going beyond tradition into the realm of traditionalism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EA79-D34B-744A-9DCB-78388E58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107576"/>
            <a:ext cx="9805670" cy="1446904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Traditionalism = Sectarian/Denominational</a:t>
            </a:r>
            <a:br>
              <a:rPr lang="en-US" sz="4200" dirty="0"/>
            </a:br>
            <a:r>
              <a:rPr lang="en-US" sz="4200" dirty="0"/>
              <a:t>The Restoration Movement example: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1EBCB8F-D127-134A-82C6-44E9FAFB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95" y="1695372"/>
            <a:ext cx="10244138" cy="5162628"/>
          </a:xfrm>
        </p:spPr>
        <p:txBody>
          <a:bodyPr anchor="t">
            <a:normAutofit/>
          </a:bodyPr>
          <a:lstStyle/>
          <a:p>
            <a:r>
              <a:rPr lang="en-US" sz="3200" dirty="0"/>
              <a:t>Early 1800s: restore 1</a:t>
            </a:r>
            <a:r>
              <a:rPr lang="en-US" sz="3200" baseline="30000" dirty="0"/>
              <a:t>st</a:t>
            </a:r>
            <a:r>
              <a:rPr lang="en-US" sz="3200" dirty="0"/>
              <a:t> century church/unity </a:t>
            </a:r>
          </a:p>
          <a:p>
            <a:r>
              <a:rPr lang="en-US" sz="3200" dirty="0"/>
              <a:t>1906 – churches of Christ/Christian Church (Disciples of Christ)</a:t>
            </a:r>
          </a:p>
          <a:p>
            <a:r>
              <a:rPr lang="en-US" sz="3200" dirty="0"/>
              <a:t>Within churches of Christ:</a:t>
            </a:r>
          </a:p>
          <a:p>
            <a:pPr lvl="1"/>
            <a:r>
              <a:rPr lang="en-US" dirty="0"/>
              <a:t>Institutional/Non-institutional</a:t>
            </a:r>
          </a:p>
          <a:p>
            <a:pPr lvl="2"/>
            <a:r>
              <a:rPr lang="en-US" sz="3200" dirty="0"/>
              <a:t>One cup, no class</a:t>
            </a:r>
          </a:p>
          <a:p>
            <a:pPr lvl="2"/>
            <a:r>
              <a:rPr lang="en-US" sz="3200" dirty="0"/>
              <a:t>No building</a:t>
            </a:r>
          </a:p>
          <a:p>
            <a:pPr lvl="2"/>
            <a:r>
              <a:rPr lang="en-US" sz="3200" dirty="0"/>
              <a:t>No located preacher movement </a:t>
            </a:r>
          </a:p>
          <a:p>
            <a:pPr lvl="1"/>
            <a:r>
              <a:rPr lang="en-US" dirty="0"/>
              <a:t>ICOC: International Churches of Christ (Boston/Crossroads movements)</a:t>
            </a:r>
          </a:p>
        </p:txBody>
      </p:sp>
    </p:spTree>
    <p:extLst>
      <p:ext uri="{BB962C8B-B14F-4D97-AF65-F5344CB8AC3E}">
        <p14:creationId xmlns:p14="http://schemas.microsoft.com/office/powerpoint/2010/main" val="237951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0 Conversation Starters for Church Guests">
            <a:extLst>
              <a:ext uri="{FF2B5EF4-FFF2-40B4-BE49-F238E27FC236}">
                <a16:creationId xmlns:a16="http://schemas.microsoft.com/office/drawing/2014/main" id="{D926D42C-1A9D-0B47-AD42-0F18F34AE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6347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799B8-6D68-B843-985B-9CA7B313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065862"/>
            <a:ext cx="3637014" cy="4726276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Be intentional with those we reach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2FA-8B85-4F4B-AA7F-EFF53789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627014"/>
            <a:ext cx="6303186" cy="531658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“Speak where the Bible speaks” and be “silent where the Bible is silent.”</a:t>
            </a:r>
          </a:p>
          <a:p>
            <a:r>
              <a:rPr lang="en-US" sz="4000" dirty="0">
                <a:solidFill>
                  <a:srgbClr val="FFFFFF"/>
                </a:solidFill>
              </a:rPr>
              <a:t>Be free to practice traditions, not traditionalism</a:t>
            </a:r>
          </a:p>
          <a:p>
            <a:r>
              <a:rPr lang="en-US" sz="4000" dirty="0">
                <a:solidFill>
                  <a:srgbClr val="FFFFFF"/>
                </a:solidFill>
              </a:rPr>
              <a:t>Make disciples of Jesus, </a:t>
            </a:r>
            <a:r>
              <a:rPr lang="en-US" sz="4000" u="sng" dirty="0">
                <a:solidFill>
                  <a:srgbClr val="FFFFFF"/>
                </a:solidFill>
              </a:rPr>
              <a:t>not members of a sect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192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roslav Pelikan Quote: “Tradition is the living faith of the dead.  Traditionalism is the dead faith">
            <a:extLst>
              <a:ext uri="{FF2B5EF4-FFF2-40B4-BE49-F238E27FC236}">
                <a16:creationId xmlns:a16="http://schemas.microsoft.com/office/drawing/2014/main" id="{B2BE419E-2B80-5540-9D15-CC8482A73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38" y="1689100"/>
            <a:ext cx="7813675" cy="4364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831B7-B501-BB4B-9B73-BD0E1300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1689100"/>
            <a:ext cx="3016250" cy="4364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1FFD7-AED2-E445-B817-9F6300A4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Tradition vs. Traditionalism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58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FFD7-AED2-E445-B817-9F6300A4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4800" b="1" dirty="0"/>
              <a:t>Tradition vs. Traditionalism</a:t>
            </a:r>
            <a:endParaRPr lang="en-US" sz="4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9DCE-A7BB-384E-9E5F-64FD5790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20241"/>
            <a:ext cx="10415589" cy="480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Paul told Christians to keep them. </a:t>
            </a:r>
            <a:r>
              <a:rPr lang="en-US" sz="3200" dirty="0">
                <a:solidFill>
                  <a:srgbClr val="C00000"/>
                </a:solidFill>
              </a:rPr>
              <a:t>1 Co 11:2</a:t>
            </a:r>
          </a:p>
          <a:p>
            <a:r>
              <a:rPr lang="en-US" sz="3200" dirty="0"/>
              <a:t>Problems arise when traditions are bound at the expense of God’s express will. </a:t>
            </a:r>
            <a:r>
              <a:rPr lang="en-US" sz="3200" dirty="0">
                <a:solidFill>
                  <a:srgbClr val="C00000"/>
                </a:solidFill>
              </a:rPr>
              <a:t>Cp. Matt 15:2</a:t>
            </a:r>
          </a:p>
          <a:p>
            <a:r>
              <a:rPr lang="en-US" sz="3200" dirty="0"/>
              <a:t>Such turns any tradition into the concept of “traditionalism”: it creates a sect within the kingdom.</a:t>
            </a:r>
          </a:p>
          <a:p>
            <a:pPr lvl="1"/>
            <a:r>
              <a:rPr lang="en-US" dirty="0"/>
              <a:t>These are self-imposed “rules” of religion. </a:t>
            </a:r>
            <a:r>
              <a:rPr lang="en-US" dirty="0">
                <a:solidFill>
                  <a:srgbClr val="C00000"/>
                </a:solidFill>
              </a:rPr>
              <a:t>Col 2:20-23</a:t>
            </a:r>
          </a:p>
          <a:p>
            <a:pPr lvl="1"/>
            <a:r>
              <a:rPr lang="en-US" dirty="0"/>
              <a:t>This was Jesus’ problem with sects. </a:t>
            </a:r>
            <a:r>
              <a:rPr lang="en-US" dirty="0">
                <a:solidFill>
                  <a:srgbClr val="C00000"/>
                </a:solidFill>
              </a:rPr>
              <a:t>Matt 23:13-15</a:t>
            </a:r>
          </a:p>
        </p:txBody>
      </p:sp>
    </p:spTree>
    <p:extLst>
      <p:ext uri="{BB962C8B-B14F-4D97-AF65-F5344CB8AC3E}">
        <p14:creationId xmlns:p14="http://schemas.microsoft.com/office/powerpoint/2010/main" val="323171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e Great Commission | Northstar Church">
            <a:extLst>
              <a:ext uri="{FF2B5EF4-FFF2-40B4-BE49-F238E27FC236}">
                <a16:creationId xmlns:a16="http://schemas.microsoft.com/office/drawing/2014/main" id="{904BD838-EB21-C54C-AE2D-3D1B832A0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0" b="1727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72EB6-425C-4649-85CE-220A2ABE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752850"/>
            <a:ext cx="11266483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The gospel + church traditionalism?</a:t>
            </a:r>
          </a:p>
        </p:txBody>
      </p:sp>
    </p:spTree>
    <p:extLst>
      <p:ext uri="{BB962C8B-B14F-4D97-AF65-F5344CB8AC3E}">
        <p14:creationId xmlns:p14="http://schemas.microsoft.com/office/powerpoint/2010/main" val="394051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4C6B-F018-0343-A91B-58C2EA66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228600"/>
            <a:ext cx="9676625" cy="1325880"/>
          </a:xfrm>
        </p:spPr>
        <p:txBody>
          <a:bodyPr>
            <a:normAutofit/>
          </a:bodyPr>
          <a:lstStyle/>
          <a:p>
            <a:r>
              <a:rPr lang="en-US" sz="4400" b="1" dirty="0"/>
              <a:t>What the gospel + </a:t>
            </a:r>
            <a:br>
              <a:rPr lang="en-US" sz="4400" b="1" dirty="0"/>
            </a:br>
            <a:r>
              <a:rPr lang="en-US" sz="4400" b="1" dirty="0"/>
              <a:t>man-made traditionalism looks like</a:t>
            </a:r>
            <a:endParaRPr lang="en-US" sz="4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7E41-3732-D343-8E62-471EB7B1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938528"/>
            <a:ext cx="9677542" cy="4690872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Gospel message: </a:t>
            </a:r>
            <a:r>
              <a:rPr lang="en-US" sz="3200" dirty="0"/>
              <a:t>We are told to Baptize those who believe Jesus is the Christ and making disciples of them. </a:t>
            </a:r>
            <a:r>
              <a:rPr lang="en-US" sz="3200" dirty="0">
                <a:solidFill>
                  <a:srgbClr val="C00000"/>
                </a:solidFill>
              </a:rPr>
              <a:t>Matthew 28:19</a:t>
            </a:r>
          </a:p>
          <a:p>
            <a:r>
              <a:rPr lang="en-US" sz="3200" b="1" dirty="0"/>
              <a:t>… + man-made traditionalism (</a:t>
            </a:r>
            <a:r>
              <a:rPr lang="en-US" sz="3200" dirty="0"/>
              <a:t>Examples):</a:t>
            </a:r>
          </a:p>
          <a:p>
            <a:pPr lvl="1"/>
            <a:r>
              <a:rPr lang="en-US" dirty="0"/>
              <a:t>Cannot be married if you are called to ministry?</a:t>
            </a:r>
          </a:p>
          <a:p>
            <a:pPr lvl="1"/>
            <a:r>
              <a:rPr lang="en-US" dirty="0"/>
              <a:t>Voting on church membership?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ood human figure">
            <a:extLst>
              <a:ext uri="{FF2B5EF4-FFF2-40B4-BE49-F238E27FC236}">
                <a16:creationId xmlns:a16="http://schemas.microsoft.com/office/drawing/2014/main" id="{BB653D48-6EDE-49E3-A6E4-A0C97555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3C0B64-6BC5-F341-BD19-02CEB07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Do we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“cross the line” from one to the other?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D0954-1B01-9E46-B10D-2DEA0275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29" y="202958"/>
            <a:ext cx="3898472" cy="2096490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Tradition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</a:rPr>
              <a:t>Or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</a:rPr>
              <a:t>Traditionalism?</a:t>
            </a:r>
          </a:p>
        </p:txBody>
      </p:sp>
    </p:spTree>
    <p:extLst>
      <p:ext uri="{BB962C8B-B14F-4D97-AF65-F5344CB8AC3E}">
        <p14:creationId xmlns:p14="http://schemas.microsoft.com/office/powerpoint/2010/main" val="7426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34C6B-F018-0343-A91B-58C2EA66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1028700"/>
            <a:ext cx="3063396" cy="48103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Tattoos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FFFFFF"/>
                </a:solidFill>
              </a:rPr>
              <a:t>Jews f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orbidden because it was tied to paganism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Lev 19:28</a:t>
            </a:r>
          </a:p>
        </p:txBody>
      </p:sp>
      <p:pic>
        <p:nvPicPr>
          <p:cNvPr id="1026" name="Picture 2" descr="ibaloi-mummy-tattoo">
            <a:extLst>
              <a:ext uri="{FF2B5EF4-FFF2-40B4-BE49-F238E27FC236}">
                <a16:creationId xmlns:a16="http://schemas.microsoft.com/office/drawing/2014/main" id="{264AB8B6-21D3-AF46-A13C-7444444645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 b="4274"/>
          <a:stretch/>
        </p:blipFill>
        <p:spPr bwMode="auto">
          <a:xfrm>
            <a:off x="5488433" y="42856"/>
            <a:ext cx="5874686" cy="68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4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34C6B-F018-0343-A91B-58C2EA66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742951"/>
            <a:ext cx="4010026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hurch membership</a:t>
            </a:r>
            <a:r>
              <a:rPr lang="en-US" b="1" dirty="0">
                <a:solidFill>
                  <a:srgbClr val="FFFFFF"/>
                </a:solidFill>
              </a:rPr>
              <a:t>?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Acts 9:26-28</a:t>
            </a:r>
          </a:p>
        </p:txBody>
      </p:sp>
      <p:pic>
        <p:nvPicPr>
          <p:cNvPr id="2052" name="Picture 4" descr="United Church of Christ Church Membership Certificate - Single Sheet | UCC  Resources">
            <a:extLst>
              <a:ext uri="{FF2B5EF4-FFF2-40B4-BE49-F238E27FC236}">
                <a16:creationId xmlns:a16="http://schemas.microsoft.com/office/drawing/2014/main" id="{E7D47446-3906-4C4E-B6A4-30B5F6D0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26240"/>
            <a:ext cx="6553545" cy="50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0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34C6B-F018-0343-A91B-58C2EA66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Modesty/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women≠pants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1467B7-475C-434E-AC8D-9C3F7ED5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0"/>
            <a:ext cx="3657600" cy="216305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using OT and NT passages to create a modesty “law”. </a:t>
            </a:r>
            <a:b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Exo 28:42;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Deut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22:5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BB0E8AEF-8567-C443-B743-E797868B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5"/>
          <a:stretch/>
        </p:blipFill>
        <p:spPr>
          <a:xfrm>
            <a:off x="6096000" y="306696"/>
            <a:ext cx="5137436" cy="63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519</Words>
  <Application>Microsoft Macintosh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For the kingdom’s sake</vt:lpstr>
      <vt:lpstr>Tradition vs. Traditionalism</vt:lpstr>
      <vt:lpstr>Tradition vs. Traditionalism</vt:lpstr>
      <vt:lpstr>PowerPoint Presentation</vt:lpstr>
      <vt:lpstr>What the gospel +  man-made traditionalism looks like</vt:lpstr>
      <vt:lpstr>Do we  “cross the line” from one to the other?</vt:lpstr>
      <vt:lpstr>Tattoos   Jews forbidden because it was tied to paganism  Lev 19:28</vt:lpstr>
      <vt:lpstr>Church membership? Acts 9:26-28</vt:lpstr>
      <vt:lpstr>Modesty/ women≠pants:</vt:lpstr>
      <vt:lpstr>Traditionalism = Sectarian/Denominational The Restoration Movement example:</vt:lpstr>
      <vt:lpstr>Be intentional with those we reach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dangers of proselyting </dc:title>
  <dc:creator>Mitch Davis</dc:creator>
  <cp:lastModifiedBy>Mitch Davis</cp:lastModifiedBy>
  <cp:revision>1</cp:revision>
  <dcterms:created xsi:type="dcterms:W3CDTF">2022-01-10T15:00:45Z</dcterms:created>
  <dcterms:modified xsi:type="dcterms:W3CDTF">2022-01-23T01:56:20Z</dcterms:modified>
</cp:coreProperties>
</file>