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4" r:id="rId8"/>
    <p:sldId id="263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75E9F4-D9DD-4A49-A2BD-300CB386A1DB}">
          <p14:sldIdLst>
            <p14:sldId id="256"/>
            <p14:sldId id="257"/>
            <p14:sldId id="259"/>
            <p14:sldId id="262"/>
            <p14:sldId id="260"/>
            <p14:sldId id="261"/>
            <p14:sldId id="264"/>
            <p14:sldId id="263"/>
            <p14:sldId id="265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D1690-ED77-D44E-9583-10F989D1E6C3}" v="171" dt="2022-01-02T06:30:08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94"/>
  </p:normalViewPr>
  <p:slideViewPr>
    <p:cSldViewPr snapToGrid="0" snapToObjects="1">
      <p:cViewPr>
        <p:scale>
          <a:sx n="50" d="100"/>
          <a:sy n="50" d="100"/>
        </p:scale>
        <p:origin x="1720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1729B-628D-2246-91A6-560A949B1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4F88B-8059-5E46-AC77-A9146B55E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CE4D-18EB-8B43-A52E-3176FDE1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BD7-1A5C-334F-AEAB-AB3F187FAA30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F2E44-58D6-1246-B851-5E67A4B1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FADE9-F95C-D742-A5E4-6D2182AC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BB5A-E13D-8D4C-BD2F-45ADA4A6D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FE6D5-2BA8-4547-83A0-7D70A3D1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5C2FD-EC96-B24A-BB67-17F81787B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9F2CE-1FB9-EF49-B9D2-8F68FCF85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BD7-1A5C-334F-AEAB-AB3F187FAA30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F11CB-6FF4-F740-92DA-A7C2EA74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451B5-3DCF-6D45-8810-E352E422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BB5A-E13D-8D4C-BD2F-45ADA4A6D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9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31E3BC-CDDB-AF42-91BC-CCE314901E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3CF6D-D0E5-8844-BBBC-51703A07A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B1F24-5A7F-B640-B2B9-07AEA120D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BD7-1A5C-334F-AEAB-AB3F187FAA30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A686B-8D26-DA43-9DF7-20D0AD0F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A286B-C648-B94E-B787-EB583E97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BB5A-E13D-8D4C-BD2F-45ADA4A6D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85C44-8FBC-A040-8080-F07FFE83E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E9D2C-6140-324C-8E54-4911C3B21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A41CD-03BD-1144-B39B-EAE0DDE6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BD7-1A5C-334F-AEAB-AB3F187FAA30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498FD-D92B-B148-8274-0522C737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85A65-12D6-CD41-89C3-064D9BFE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BB5A-E13D-8D4C-BD2F-45ADA4A6D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6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29FB-016B-F24A-A3A2-C6EC3C9F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65563-DF68-704D-98C8-D64F6AC34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68BF0-7ECE-E34C-B882-96E107BB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BD7-1A5C-334F-AEAB-AB3F187FAA30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D4FE5-6FF3-2846-99DD-88F9831F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657DA-4E71-AF49-BD90-412E62BD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BB5A-E13D-8D4C-BD2F-45ADA4A6D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4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8F87-9540-8A49-84FC-A2947AA4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37BC8-2114-F44D-842F-E53DCAE97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32F7B-2D42-F442-8738-A1D0A2FD0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0885E-8A79-434F-84EE-8AA94400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BD7-1A5C-334F-AEAB-AB3F187FAA30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1FD24-B8A3-CE48-98C1-F8B36DB98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B0EBA-B162-6147-8607-D4B64CBE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BB5A-E13D-8D4C-BD2F-45ADA4A6D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4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8C51F-1AD5-A745-A437-97C4B659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D5D7D-0EB1-224A-AC6F-7EEB00AA0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6CAEB-B446-7041-8B7F-F6C301F79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B7EF4-C65B-2747-9861-C00663CB9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282A95-5225-9144-9CED-F08294BBBE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10C0A5-0D30-764E-AD9A-D0CE2EF1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BD7-1A5C-334F-AEAB-AB3F187FAA30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F2686-1CEA-C64E-8674-A945FE80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0B725-4024-0843-A367-AADED64C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BB5A-E13D-8D4C-BD2F-45ADA4A6D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3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002B-B78D-BC48-AEED-0878C81E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ED96C-38FF-7048-B2A8-19D01791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BD7-1A5C-334F-AEAB-AB3F187FAA30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5BCCF-0E23-A44A-829B-65F1EECA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76895-4E99-8C40-9949-860BD3DA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BB5A-E13D-8D4C-BD2F-45ADA4A6D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3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EEFAE-F168-0D4D-AD71-0EEE3D254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BD7-1A5C-334F-AEAB-AB3F187FAA30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E833C-A12E-8742-90A8-BE12CA88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3EFDA-684A-2C4A-B9FD-2FF4DE79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BB5A-E13D-8D4C-BD2F-45ADA4A6D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4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BC1B-C648-7049-9132-F965E576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494E0-694F-B443-9F35-647C8B64A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B850F-A1F1-9E4E-9126-1B0688DFE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43805-A8FE-764C-BBEC-57DE508F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BD7-1A5C-334F-AEAB-AB3F187FAA30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587D5-9C28-C14E-9843-176B0042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05D75-3E1F-BE47-B36F-D7C9F2813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BB5A-E13D-8D4C-BD2F-45ADA4A6D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6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3133-CDCE-9442-AA1F-72E9DE13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30C9F7-0B82-C845-B0F4-B873DE593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7A079-0AE2-7D4A-8113-FD8F70472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E89EC-82EB-9A4E-B908-B6008687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BD7-1A5C-334F-AEAB-AB3F187FAA30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9E75A-E64A-8046-B5CF-69521A7A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A2C15-0FF0-BF42-803A-010CAC10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4BB5A-E13D-8D4C-BD2F-45ADA4A6D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1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8DFA93-C4DF-1545-8D88-55ADAF4A0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32F14-A3A5-EC47-BC39-6AA44A848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73193-0782-FA45-B827-F3E9F337E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2BD7-1A5C-334F-AEAB-AB3F187FAA30}" type="datetimeFigureOut">
              <a:rPr lang="en-US" smtClean="0"/>
              <a:t>12/31/21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410FA-58E3-7148-9DA1-E3205E487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112A3-E454-C749-B7AF-73334225F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4BB5A-E13D-8D4C-BD2F-45ADA4A6D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DF757E-CC08-9842-8B09-5AD22B8E7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r="12864" b="14458"/>
          <a:stretch/>
        </p:blipFill>
        <p:spPr bwMode="auto">
          <a:xfrm>
            <a:off x="0" y="1"/>
            <a:ext cx="12191999" cy="489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1C7F6-6843-9C4C-AE3B-C23C938D8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it matters to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97E2B-F825-BE45-82C5-2DB652ADE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200" y="5154168"/>
            <a:ext cx="2892986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4400">
                <a:solidFill>
                  <a:schemeClr val="tx2"/>
                </a:solidFill>
              </a:rPr>
              <a:t>Isaiah 9:6-7</a:t>
            </a:r>
            <a:endParaRPr lang="en-US" sz="4400" dirty="0">
              <a:solidFill>
                <a:schemeClr val="tx2"/>
              </a:solidFill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376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s For Me and My House – Jon Hudson">
            <a:extLst>
              <a:ext uri="{FF2B5EF4-FFF2-40B4-BE49-F238E27FC236}">
                <a16:creationId xmlns:a16="http://schemas.microsoft.com/office/drawing/2014/main" id="{00F3B885-1F0A-5B40-B817-B5B6B07CB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1E68D-2564-AA4B-AF0A-FAE05B0A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Choose which kingdom you want by how you live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3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BF8AB7-63B0-F545-9533-44489DA2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14388"/>
            <a:ext cx="10534651" cy="26146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kingdoms of men </a:t>
            </a:r>
            <a:b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vs.</a:t>
            </a:r>
            <a:b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7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kingdom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28E53-38EF-6549-B771-320FF262C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6062" y="3809998"/>
            <a:ext cx="6772275" cy="140494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Daniel 7:1-14, 17</a:t>
            </a:r>
            <a:br>
              <a:rPr lang="en-US" sz="4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en-US" sz="4400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Isaiah 11:1-10</a:t>
            </a:r>
          </a:p>
        </p:txBody>
      </p:sp>
    </p:spTree>
    <p:extLst>
      <p:ext uri="{BB962C8B-B14F-4D97-AF65-F5344CB8AC3E}">
        <p14:creationId xmlns:p14="http://schemas.microsoft.com/office/powerpoint/2010/main" val="2809324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4966955-6F94-7D48-BD44-822708522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3" r="-1" b="6879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417F6-9E37-9149-8210-3542670D9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4123823"/>
            <a:ext cx="9901238" cy="226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“For the love of money is a root of all kinds of evil, for which some have strayed from the faith in their greediness, and pierced themselves through with many sorrows.” </a:t>
            </a:r>
            <a:r>
              <a:rPr lang="en-US" sz="3600" dirty="0">
                <a:solidFill>
                  <a:srgbClr val="FFFF00"/>
                </a:solidFill>
              </a:rPr>
              <a:t>1 Timothy 6:10</a:t>
            </a:r>
          </a:p>
        </p:txBody>
      </p:sp>
    </p:spTree>
    <p:extLst>
      <p:ext uri="{BB962C8B-B14F-4D97-AF65-F5344CB8AC3E}">
        <p14:creationId xmlns:p14="http://schemas.microsoft.com/office/powerpoint/2010/main" val="2153075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You don't get anywhere without stepping on some people. | Michael Neill">
            <a:extLst>
              <a:ext uri="{FF2B5EF4-FFF2-40B4-BE49-F238E27FC236}">
                <a16:creationId xmlns:a16="http://schemas.microsoft.com/office/drawing/2014/main" id="{0D71A87D-AF77-304F-9E55-F19A72C53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014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4FB015-0283-2043-9AFF-B9FED3EE4197}"/>
              </a:ext>
            </a:extLst>
          </p:cNvPr>
          <p:cNvSpPr/>
          <p:nvPr/>
        </p:nvSpPr>
        <p:spPr>
          <a:xfrm>
            <a:off x="6638578" y="1257300"/>
            <a:ext cx="5004073" cy="4796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90000"/>
              </a:lnSpc>
              <a:spcAft>
                <a:spcPts val="600"/>
              </a:spcAft>
            </a:pPr>
            <a:r>
              <a:rPr lang="en-US" sz="5400" b="1" i="0" u="none" strike="noStrike" dirty="0">
                <a:effectLst/>
              </a:rPr>
              <a:t>You don’t get anywhere without stepping on some people.</a:t>
            </a:r>
          </a:p>
        </p:txBody>
      </p:sp>
    </p:spTree>
    <p:extLst>
      <p:ext uri="{BB962C8B-B14F-4D97-AF65-F5344CB8AC3E}">
        <p14:creationId xmlns:p14="http://schemas.microsoft.com/office/powerpoint/2010/main" val="3746871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70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Freeform: Shape 72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Chart: The World at War in 2021 | Statista">
            <a:extLst>
              <a:ext uri="{FF2B5EF4-FFF2-40B4-BE49-F238E27FC236}">
                <a16:creationId xmlns:a16="http://schemas.microsoft.com/office/drawing/2014/main" id="{B90AE8FB-C6BD-9B47-99BA-CFF6C04A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1" y="1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Destruction of Yemen - World Beyond War . . .">
            <a:extLst>
              <a:ext uri="{FF2B5EF4-FFF2-40B4-BE49-F238E27FC236}">
                <a16:creationId xmlns:a16="http://schemas.microsoft.com/office/drawing/2014/main" id="{EB87FDBD-D04E-A848-98F7-25669BF6F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8" r="26424"/>
          <a:stretch/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9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CF84883-36D3-2644-A3E6-06A745102F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9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he Foundation of His Throne — House of David Ministries">
            <a:extLst>
              <a:ext uri="{FF2B5EF4-FFF2-40B4-BE49-F238E27FC236}">
                <a16:creationId xmlns:a16="http://schemas.microsoft.com/office/drawing/2014/main" id="{23CFF5FB-3F76-344D-8798-C213D22D9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3" b="323"/>
          <a:stretch/>
        </p:blipFill>
        <p:spPr bwMode="auto">
          <a:xfrm>
            <a:off x="-5" y="-30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AE90A3-DE99-CB4E-8C26-D762B1759F51}"/>
              </a:ext>
            </a:extLst>
          </p:cNvPr>
          <p:cNvSpPr txBox="1"/>
          <p:nvPr/>
        </p:nvSpPr>
        <p:spPr>
          <a:xfrm>
            <a:off x="6072445" y="2100264"/>
            <a:ext cx="5319433" cy="2828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Isaiah 11:3-5</a:t>
            </a:r>
          </a:p>
        </p:txBody>
      </p:sp>
      <p:sp>
        <p:nvSpPr>
          <p:cNvPr id="10269" name="Freeform: Shape 138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6" name="Picture 6" descr="PDP Foundation">
            <a:extLst>
              <a:ext uri="{FF2B5EF4-FFF2-40B4-BE49-F238E27FC236}">
                <a16:creationId xmlns:a16="http://schemas.microsoft.com/office/drawing/2014/main" id="{9A9479D6-3793-124A-A56C-0FAB17BE6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r="12210" b="3"/>
          <a:stretch/>
        </p:blipFill>
        <p:spPr bwMode="auto">
          <a:xfrm>
            <a:off x="4" y="4"/>
            <a:ext cx="5234519" cy="621062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49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0" name="Rectangle 1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is Peaceable Kingdom - Isaiah 11:6">
            <a:extLst>
              <a:ext uri="{FF2B5EF4-FFF2-40B4-BE49-F238E27FC236}">
                <a16:creationId xmlns:a16="http://schemas.microsoft.com/office/drawing/2014/main" id="{ADEA9197-3B67-7044-AAF4-371E8FB08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1" name="Rectangle 1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12" name="Content Placeholder 1">
            <a:extLst>
              <a:ext uri="{FF2B5EF4-FFF2-40B4-BE49-F238E27FC236}">
                <a16:creationId xmlns:a16="http://schemas.microsoft.com/office/drawing/2014/main" id="{488B95CF-DFE6-D54B-A524-434D4897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787" y="414338"/>
            <a:ext cx="3271837" cy="617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A kingdom </a:t>
            </a:r>
            <a:br>
              <a:rPr lang="en-US" sz="6000" b="1" dirty="0"/>
            </a:br>
            <a:r>
              <a:rPr lang="en-US" sz="6000" b="1" dirty="0"/>
              <a:t>of peace</a:t>
            </a:r>
          </a:p>
          <a:p>
            <a:pPr marL="0" indent="0" algn="ctr">
              <a:buNone/>
            </a:pPr>
            <a:endParaRPr lang="en-US" sz="3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Isaiah 11:6-7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(Romans 15)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165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Picture">
            <a:extLst>
              <a:ext uri="{FF2B5EF4-FFF2-40B4-BE49-F238E27FC236}">
                <a16:creationId xmlns:a16="http://schemas.microsoft.com/office/drawing/2014/main" id="{1D611DC9-A413-994A-B742-626E77BE6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E47D2C-05F4-C645-A74C-B2DD35604E63}"/>
              </a:ext>
            </a:extLst>
          </p:cNvPr>
          <p:cNvSpPr txBox="1"/>
          <p:nvPr/>
        </p:nvSpPr>
        <p:spPr>
          <a:xfrm>
            <a:off x="2414588" y="4314825"/>
            <a:ext cx="7815262" cy="1938992"/>
          </a:xfrm>
          <a:prstGeom prst="rect">
            <a:avLst/>
          </a:prstGeom>
          <a:solidFill>
            <a:schemeClr val="tx1">
              <a:alpha val="3445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Matthew 5:1-10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</a:rPr>
              <a:t>Matthew 6:9-10</a:t>
            </a:r>
          </a:p>
        </p:txBody>
      </p:sp>
    </p:spTree>
    <p:extLst>
      <p:ext uri="{BB962C8B-B14F-4D97-AF65-F5344CB8AC3E}">
        <p14:creationId xmlns:p14="http://schemas.microsoft.com/office/powerpoint/2010/main" val="410185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100</Words>
  <Application>Microsoft Macintosh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Why it matters to you</vt:lpstr>
      <vt:lpstr>The kingdoms of men  vs. the kingdom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which kingdom you want by how you live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God’s kingdom  matters to you</dc:title>
  <dc:creator>Mitch Davis</dc:creator>
  <cp:lastModifiedBy>Mitch Davis</cp:lastModifiedBy>
  <cp:revision>1</cp:revision>
  <dcterms:created xsi:type="dcterms:W3CDTF">2021-12-31T19:07:31Z</dcterms:created>
  <dcterms:modified xsi:type="dcterms:W3CDTF">2022-01-02T06:30:10Z</dcterms:modified>
</cp:coreProperties>
</file>