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 snapToGrid="0" snapToObjects="1">
      <p:cViewPr varScale="1">
        <p:scale>
          <a:sx n="121" d="100"/>
          <a:sy n="121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0AF8-05EA-D34B-910E-EF23DD64E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2BCE7-7F44-3F4D-BE4B-71CF22EA6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32D8C-F01E-754B-BF5D-15901DD4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86FDF-E4E8-074F-AA29-8885868A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2730-A564-E643-9834-54F4DEBC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4380-AE4C-A54B-8311-C17E4479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AB4F4-FDF0-4B47-BEB0-C8395C312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49891-3909-1248-8ABB-0FAFF999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F606-E6B0-0B44-9AD8-5625A45A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2450-3C1A-8948-B8DD-9F54AB97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54019C-E026-D14D-8577-B446049F2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F9559-3BF8-A549-8BB8-C2FFBEB0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0438D-BA87-474A-87A8-25F51BB7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8DDC-BB5F-D340-97D7-240489FF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B779C-D07B-F940-8BDC-DA94336A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8278-D661-CF4E-BF1D-7204CE63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D3D7-3826-8547-B2CD-1D6473EF1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9232-1A03-1344-AAFD-9D63183A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02B1A-796E-2F4E-A643-A54953DA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4F8D-2575-034F-955A-DDE991CC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E983-9208-A746-BF58-ECAC6BFE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FA799-4583-B846-B54E-9B316620A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37CA-C91B-BE46-A144-C4AC70E9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023D1-AC44-2B46-AAA8-87A73164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D8ED9-9F1E-634B-9C34-436E7A75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C46A-F877-3840-AAC1-A3CDC05B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CD17-A061-0B4A-8F65-B7ABF1F2F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ED04F-89D0-8047-B372-DC8E02B6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E3401-D341-1D45-9269-1A888066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A544A-67A6-EC4D-9FE7-F2992D5E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2D393-3DC8-724B-B3E7-F5A3EC3F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0349-2A22-A447-9D7D-F7398F96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6C0F1-4FDF-D445-9DC8-869137312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78EC1-3729-4144-8779-A838FEA91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537AB-3FC4-184A-94FD-B9F52FAC4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8BA6E-4F00-1C40-AC1D-47A022055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5EFBA-784F-3848-8BC2-3620096E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7FD75-9C8D-4B4E-BA9C-56B186C7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9B4C6-547F-7840-81ED-92DE4B4B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C9C4-A9B0-1340-A262-8715DEBF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770BF-E636-F643-B9D7-146E195B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2493F-E026-DB49-8267-6ED7D3FB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E7EE0-98AD-8C44-968C-B26CEFA4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5FD0A-9494-664D-886C-36A575F3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52469-5245-8E42-88AC-FCDFE1A1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AE8EF-F1DD-0D46-9E5D-12A6F674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985-7FA3-934E-8307-1A9520BE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B6C12-4B58-EF44-90D3-3C4D979E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67054-69EB-C24A-947A-B4060D032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FC1C-5FA4-DD41-A102-7B49FBB9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6B3D9-C332-6A46-B874-8BB39775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11513-0990-A845-8D0E-8E13711C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5D53-96C1-5A42-A519-363C5772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C0CC9-7100-4B48-9968-3B27EC4B2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E498B-81A3-924A-8FC1-3A065F2DC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40C6C-1EEE-484F-8013-905CDB84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D53B1-31CD-4B48-B13C-7BDF30FF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A01E4-EF01-A34A-B8C9-793EA1A0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9FDDD-C7EE-A14A-A91C-54DDF5DB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E8543-BD73-3F48-84B3-8E6C577AB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E270-CF13-A646-82D6-4A73E84B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D034-56B0-A640-92D3-9574B205D47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1B31-1BC1-084E-AF98-A5A586F3E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EB9A6-3B9F-5742-AB02-02BED8E77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E895-0302-B247-A7B8-1F052D6C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1C4E-5062-D745-8787-7EB6EFBA9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wooden sign&#10;&#10;Description automatically generated with low confidence">
            <a:extLst>
              <a:ext uri="{FF2B5EF4-FFF2-40B4-BE49-F238E27FC236}">
                <a16:creationId xmlns:a16="http://schemas.microsoft.com/office/drawing/2014/main" id="{2639F725-38BD-1E42-AD87-5B680CA5B8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2" r="348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95F4BF2-4452-7445-955A-9CDDB74F1A9D}"/>
              </a:ext>
            </a:extLst>
          </p:cNvPr>
          <p:cNvSpPr txBox="1">
            <a:spLocks/>
          </p:cNvSpPr>
          <p:nvPr/>
        </p:nvSpPr>
        <p:spPr>
          <a:xfrm>
            <a:off x="831850" y="1122361"/>
            <a:ext cx="10515600" cy="1142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Things you can do in 2022</a:t>
            </a:r>
          </a:p>
        </p:txBody>
      </p:sp>
    </p:spTree>
    <p:extLst>
      <p:ext uri="{BB962C8B-B14F-4D97-AF65-F5344CB8AC3E}">
        <p14:creationId xmlns:p14="http://schemas.microsoft.com/office/powerpoint/2010/main" val="122955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image of a hand touching flowers">
            <a:extLst>
              <a:ext uri="{FF2B5EF4-FFF2-40B4-BE49-F238E27FC236}">
                <a16:creationId xmlns:a16="http://schemas.microsoft.com/office/drawing/2014/main" id="{31760F86-6580-4513-9682-708A6A061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968" b="77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D8BD38-6F2C-A841-B969-64046A6C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Looking back, 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lang="en-US" sz="8000" dirty="0">
                <a:solidFill>
                  <a:srgbClr val="FFFFFF"/>
                </a:solidFill>
              </a:rPr>
              <a:t>to grow forward</a:t>
            </a:r>
          </a:p>
        </p:txBody>
      </p:sp>
    </p:spTree>
    <p:extLst>
      <p:ext uri="{BB962C8B-B14F-4D97-AF65-F5344CB8AC3E}">
        <p14:creationId xmlns:p14="http://schemas.microsoft.com/office/powerpoint/2010/main" val="242472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36298-F261-7F47-9F81-CF19E8EB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When you assemble…</a:t>
            </a:r>
            <a:br>
              <a:rPr lang="en-US" sz="4800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James 2:2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27A9-872C-ED40-8D4E-8CD4CFFE5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304800"/>
            <a:ext cx="6024654" cy="6193971"/>
          </a:xfrm>
        </p:spPr>
        <p:txBody>
          <a:bodyPr anchor="ctr">
            <a:normAutofit lnSpcReduction="10000"/>
          </a:bodyPr>
          <a:lstStyle/>
          <a:p>
            <a:r>
              <a:rPr lang="en-US" b="1" dirty="0"/>
              <a:t>GREET, GREET, GREET</a:t>
            </a:r>
            <a:r>
              <a:rPr lang="en-US" dirty="0"/>
              <a:t> our visitors</a:t>
            </a:r>
          </a:p>
          <a:p>
            <a:pPr lvl="1"/>
            <a:r>
              <a:rPr lang="en-US" sz="2800" dirty="0"/>
              <a:t>Go up TO THEM; introduce yourself; make them feel welcome; Introduce them to others.</a:t>
            </a:r>
          </a:p>
          <a:p>
            <a:pPr lvl="1"/>
            <a:r>
              <a:rPr lang="en-US" sz="2800" dirty="0"/>
              <a:t>INVITE them to sit WITH YOU.</a:t>
            </a:r>
          </a:p>
          <a:p>
            <a:pPr lvl="1"/>
            <a:r>
              <a:rPr lang="en-US" sz="2800" dirty="0"/>
              <a:t>Show them around the building: bathroom, classrooms and/or cry room.</a:t>
            </a:r>
          </a:p>
          <a:p>
            <a:r>
              <a:rPr lang="en-US" b="1" dirty="0"/>
              <a:t>CHECK-IN, LIKE, AND Share </a:t>
            </a:r>
            <a:r>
              <a:rPr lang="en-US" dirty="0"/>
              <a:t>our </a:t>
            </a:r>
            <a:r>
              <a:rPr lang="en-US" dirty="0" err="1"/>
              <a:t>FaceBook</a:t>
            </a:r>
            <a:r>
              <a:rPr lang="en-US" dirty="0"/>
              <a:t> page, livestream, events</a:t>
            </a:r>
          </a:p>
          <a:p>
            <a:pPr lvl="1"/>
            <a:r>
              <a:rPr lang="en-US" sz="2800" dirty="0"/>
              <a:t>This is an invite to the world (your family, friends, FB friends) to have them join in via our Live service.</a:t>
            </a:r>
          </a:p>
          <a:p>
            <a:pPr lvl="1"/>
            <a:r>
              <a:rPr lang="en-US" sz="2800" dirty="0"/>
              <a:t>This may be the seed that plants into their heart the need for Jesus!</a:t>
            </a:r>
          </a:p>
        </p:txBody>
      </p:sp>
    </p:spTree>
    <p:extLst>
      <p:ext uri="{BB962C8B-B14F-4D97-AF65-F5344CB8AC3E}">
        <p14:creationId xmlns:p14="http://schemas.microsoft.com/office/powerpoint/2010/main" val="3109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A5EBE-3FE0-0C44-9A41-9DFEFA73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887" y="128589"/>
            <a:ext cx="5800725" cy="1523671"/>
          </a:xfrm>
        </p:spPr>
        <p:txBody>
          <a:bodyPr>
            <a:normAutofit/>
          </a:bodyPr>
          <a:lstStyle/>
          <a:p>
            <a:r>
              <a:rPr lang="en-US" i="1" dirty="0"/>
              <a:t>Redeem the time</a:t>
            </a:r>
            <a:br>
              <a:rPr lang="en-US" dirty="0"/>
            </a:br>
            <a:r>
              <a:rPr lang="en-US" dirty="0"/>
              <a:t>Ephesians 5:16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59608E19-D3EF-4D99-8BCC-EA90F03C3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0" r="1841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8566-C27E-D040-88B1-1247D5F9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780838"/>
            <a:ext cx="5244824" cy="4761476"/>
          </a:xfrm>
        </p:spPr>
        <p:txBody>
          <a:bodyPr>
            <a:normAutofit fontScale="92500" lnSpcReduction="10000"/>
          </a:bodyPr>
          <a:lstStyle/>
          <a:p>
            <a:pPr marL="466725" indent="-466725"/>
            <a:r>
              <a:rPr lang="en-US" b="1" dirty="0"/>
              <a:t>Retreats</a:t>
            </a:r>
            <a:r>
              <a:rPr lang="en-US" dirty="0"/>
              <a:t>: Winter; Spring </a:t>
            </a:r>
          </a:p>
          <a:p>
            <a:pPr marL="466725" indent="-466725"/>
            <a:r>
              <a:rPr lang="en-US" b="1" dirty="0"/>
              <a:t>Women:</a:t>
            </a:r>
            <a:r>
              <a:rPr lang="en-US" dirty="0"/>
              <a:t> Thursday (house to house) studies</a:t>
            </a:r>
          </a:p>
          <a:p>
            <a:pPr marL="466725" indent="-466725"/>
            <a:r>
              <a:rPr lang="en-US" b="1" dirty="0"/>
              <a:t>Men’s Monthly gatherings: </a:t>
            </a:r>
            <a:r>
              <a:rPr lang="en-US" dirty="0"/>
              <a:t>to encourage one another; serve community</a:t>
            </a:r>
          </a:p>
          <a:p>
            <a:pPr marL="466725" indent="-466725"/>
            <a:r>
              <a:rPr lang="en-US" b="1" dirty="0"/>
              <a:t>Tennessee Prison for Woman </a:t>
            </a:r>
            <a:r>
              <a:rPr lang="en-US" dirty="0"/>
              <a:t>(TPW): See Shirley Dark</a:t>
            </a:r>
          </a:p>
          <a:p>
            <a:pPr marL="466725" indent="-466725"/>
            <a:r>
              <a:rPr lang="en-US" b="1" dirty="0"/>
              <a:t>VBS &amp; Summer Series</a:t>
            </a:r>
          </a:p>
          <a:p>
            <a:pPr marL="466725" indent="-466725"/>
            <a:r>
              <a:rPr lang="en-US" b="1" dirty="0"/>
              <a:t>Groups: Seniors, Young Adults, Youth, Widows: </a:t>
            </a:r>
            <a:r>
              <a:rPr lang="en-US" dirty="0"/>
              <a:t>time together; volunteer to serve others.</a:t>
            </a:r>
          </a:p>
        </p:txBody>
      </p:sp>
    </p:spTree>
    <p:extLst>
      <p:ext uri="{BB962C8B-B14F-4D97-AF65-F5344CB8AC3E}">
        <p14:creationId xmlns:p14="http://schemas.microsoft.com/office/powerpoint/2010/main" val="424614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E6DA5-6827-EA40-A63F-5A918C93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bg1"/>
                </a:solidFill>
              </a:rPr>
              <a:t>House to house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Acts 2:46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09F1-DEC4-EA49-B641-10F683DA9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3" y="174171"/>
            <a:ext cx="6781800" cy="643345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Share MORE time </a:t>
            </a:r>
            <a:br>
              <a:rPr lang="en-US" sz="3600" dirty="0"/>
            </a:br>
            <a:r>
              <a:rPr lang="en-US" sz="3600" dirty="0"/>
              <a:t>WITH ONE ANOTHER</a:t>
            </a:r>
          </a:p>
          <a:p>
            <a:pPr lvl="1"/>
            <a:r>
              <a:rPr lang="en-US" sz="3600" dirty="0"/>
              <a:t>Share meals with each other.</a:t>
            </a:r>
          </a:p>
          <a:p>
            <a:pPr lvl="1"/>
            <a:r>
              <a:rPr lang="en-US" sz="3600" dirty="0"/>
              <a:t>While you take care of health considerations...</a:t>
            </a:r>
            <a:br>
              <a:rPr lang="en-US" sz="3600" dirty="0"/>
            </a:br>
            <a:r>
              <a:rPr lang="en-US" sz="3600" dirty="0"/>
              <a:t>LIVE life that brings edification. </a:t>
            </a:r>
          </a:p>
          <a:p>
            <a:r>
              <a:rPr lang="en-US" sz="3600" dirty="0"/>
              <a:t>Share one another’s burdens.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Gal 6:1-2</a:t>
            </a:r>
          </a:p>
          <a:p>
            <a:pPr lvl="1"/>
            <a:r>
              <a:rPr lang="en-US" sz="3600" dirty="0"/>
              <a:t>Help each other.</a:t>
            </a:r>
          </a:p>
          <a:p>
            <a:pPr lvl="1"/>
            <a:r>
              <a:rPr lang="en-US" sz="3600" dirty="0"/>
              <a:t>Pray with/for one another.</a:t>
            </a:r>
          </a:p>
        </p:txBody>
      </p:sp>
    </p:spTree>
    <p:extLst>
      <p:ext uri="{BB962C8B-B14F-4D97-AF65-F5344CB8AC3E}">
        <p14:creationId xmlns:p14="http://schemas.microsoft.com/office/powerpoint/2010/main" val="149611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 music sheets folded to form a heart shape">
            <a:extLst>
              <a:ext uri="{FF2B5EF4-FFF2-40B4-BE49-F238E27FC236}">
                <a16:creationId xmlns:a16="http://schemas.microsoft.com/office/drawing/2014/main" id="{115D0CED-FF0E-4E8A-98EE-273832C34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0" b="9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49406-8FC7-2D4E-A108-846899F26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1" y="3231931"/>
            <a:ext cx="4330262" cy="1834056"/>
          </a:xfrm>
        </p:spPr>
        <p:txBody>
          <a:bodyPr>
            <a:normAutofit/>
          </a:bodyPr>
          <a:lstStyle/>
          <a:p>
            <a:r>
              <a:rPr lang="en-US" sz="4400" dirty="0"/>
              <a:t>Above all, live as heirs of grace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C08E737-3B90-FE4D-906A-0458EF09E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Titus 3:1-8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6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250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2022</vt:lpstr>
      <vt:lpstr>Looking back,  to grow forward</vt:lpstr>
      <vt:lpstr>When you assemble…  James 2:2</vt:lpstr>
      <vt:lpstr>Redeem the time Ephesians 5:16</vt:lpstr>
      <vt:lpstr>House to house Acts 2:46</vt:lpstr>
      <vt:lpstr>Above all, live as heirs of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</dc:title>
  <dc:creator>Mitch Davis</dc:creator>
  <cp:lastModifiedBy>Mitch Davis</cp:lastModifiedBy>
  <cp:revision>1</cp:revision>
  <dcterms:created xsi:type="dcterms:W3CDTF">2021-12-13T20:39:56Z</dcterms:created>
  <dcterms:modified xsi:type="dcterms:W3CDTF">2021-12-19T13:22:18Z</dcterms:modified>
</cp:coreProperties>
</file>