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F04CF-801B-364D-96DE-0C3984148F54}" v="272" dt="2021-10-03T12:31:56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C02A5-535E-4A9A-A196-6EBD854751EC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25DB267-320F-4F98-9AB6-1F4AFF8B0E4F}">
      <dgm:prSet custT="1"/>
      <dgm:spPr/>
      <dgm:t>
        <a:bodyPr/>
        <a:lstStyle/>
        <a:p>
          <a:r>
            <a:rPr lang="en-US" sz="5400" dirty="0"/>
            <a:t>Fear and terror</a:t>
          </a:r>
        </a:p>
      </dgm:t>
    </dgm:pt>
    <dgm:pt modelId="{6FDFDC18-393B-41C6-93B4-C57432673AEF}" type="parTrans" cxnId="{8DBA1E5E-D8A9-4F9B-A1B7-BBC0F2BAAA25}">
      <dgm:prSet/>
      <dgm:spPr/>
      <dgm:t>
        <a:bodyPr/>
        <a:lstStyle/>
        <a:p>
          <a:endParaRPr lang="en-US"/>
        </a:p>
      </dgm:t>
    </dgm:pt>
    <dgm:pt modelId="{52C1ECDB-7DEC-4597-B888-2E5DF8F13A90}" type="sibTrans" cxnId="{8DBA1E5E-D8A9-4F9B-A1B7-BBC0F2BAAA25}">
      <dgm:prSet/>
      <dgm:spPr/>
      <dgm:t>
        <a:bodyPr/>
        <a:lstStyle/>
        <a:p>
          <a:endParaRPr lang="en-US"/>
        </a:p>
      </dgm:t>
    </dgm:pt>
    <dgm:pt modelId="{E16E0A9A-E277-42A1-B4E8-97F844B72E5A}">
      <dgm:prSet custT="1"/>
      <dgm:spPr/>
      <dgm:t>
        <a:bodyPr/>
        <a:lstStyle/>
        <a:p>
          <a:r>
            <a:rPr lang="en-US" sz="5400" dirty="0"/>
            <a:t>Belief of justice and vengeance</a:t>
          </a:r>
        </a:p>
      </dgm:t>
    </dgm:pt>
    <dgm:pt modelId="{BE229902-B52A-489E-A2DB-56E82D3FDB88}" type="parTrans" cxnId="{BDFD208A-B3BF-4CB1-AB01-1EE675D161F3}">
      <dgm:prSet/>
      <dgm:spPr/>
      <dgm:t>
        <a:bodyPr/>
        <a:lstStyle/>
        <a:p>
          <a:endParaRPr lang="en-US"/>
        </a:p>
      </dgm:t>
    </dgm:pt>
    <dgm:pt modelId="{6D78C856-1189-49D1-80F3-9A32A4C80A9B}" type="sibTrans" cxnId="{BDFD208A-B3BF-4CB1-AB01-1EE675D161F3}">
      <dgm:prSet/>
      <dgm:spPr/>
      <dgm:t>
        <a:bodyPr/>
        <a:lstStyle/>
        <a:p>
          <a:endParaRPr lang="en-US"/>
        </a:p>
      </dgm:t>
    </dgm:pt>
    <dgm:pt modelId="{710025E4-54DC-441C-95F2-54EA494E5A88}">
      <dgm:prSet custT="1"/>
      <dgm:spPr/>
      <dgm:t>
        <a:bodyPr/>
        <a:lstStyle/>
        <a:p>
          <a:r>
            <a:rPr lang="en-US" sz="5400" dirty="0"/>
            <a:t>It is a “Great Day Coming”</a:t>
          </a:r>
        </a:p>
      </dgm:t>
    </dgm:pt>
    <dgm:pt modelId="{5305BFFE-1141-483D-BD80-530EE102ACEF}" type="parTrans" cxnId="{F7C7AC8B-3F13-4F36-85E6-EC297A11F020}">
      <dgm:prSet/>
      <dgm:spPr/>
      <dgm:t>
        <a:bodyPr/>
        <a:lstStyle/>
        <a:p>
          <a:endParaRPr lang="en-US"/>
        </a:p>
      </dgm:t>
    </dgm:pt>
    <dgm:pt modelId="{ED601E54-5D83-41DD-961E-FB184B258DC0}" type="sibTrans" cxnId="{F7C7AC8B-3F13-4F36-85E6-EC297A11F020}">
      <dgm:prSet/>
      <dgm:spPr/>
      <dgm:t>
        <a:bodyPr/>
        <a:lstStyle/>
        <a:p>
          <a:endParaRPr lang="en-US"/>
        </a:p>
      </dgm:t>
    </dgm:pt>
    <dgm:pt modelId="{3410CF5A-C167-394B-8F7C-BE36C25F4371}" type="pres">
      <dgm:prSet presAssocID="{C84C02A5-535E-4A9A-A196-6EBD854751EC}" presName="vert0" presStyleCnt="0">
        <dgm:presLayoutVars>
          <dgm:dir/>
          <dgm:animOne val="branch"/>
          <dgm:animLvl val="lvl"/>
        </dgm:presLayoutVars>
      </dgm:prSet>
      <dgm:spPr/>
    </dgm:pt>
    <dgm:pt modelId="{1A509E4F-1E58-5146-9875-6A221D6F7F30}" type="pres">
      <dgm:prSet presAssocID="{925DB267-320F-4F98-9AB6-1F4AFF8B0E4F}" presName="thickLine" presStyleLbl="alignNode1" presStyleIdx="0" presStyleCnt="3"/>
      <dgm:spPr/>
    </dgm:pt>
    <dgm:pt modelId="{FF5529F4-7135-8D41-8F72-2D54182871B2}" type="pres">
      <dgm:prSet presAssocID="{925DB267-320F-4F98-9AB6-1F4AFF8B0E4F}" presName="horz1" presStyleCnt="0"/>
      <dgm:spPr/>
    </dgm:pt>
    <dgm:pt modelId="{C6546471-ADFA-DB4D-85E0-5E27D9A303E7}" type="pres">
      <dgm:prSet presAssocID="{925DB267-320F-4F98-9AB6-1F4AFF8B0E4F}" presName="tx1" presStyleLbl="revTx" presStyleIdx="0" presStyleCnt="3"/>
      <dgm:spPr/>
    </dgm:pt>
    <dgm:pt modelId="{1809A815-FE3C-8C45-8DFC-5F72FC801BE8}" type="pres">
      <dgm:prSet presAssocID="{925DB267-320F-4F98-9AB6-1F4AFF8B0E4F}" presName="vert1" presStyleCnt="0"/>
      <dgm:spPr/>
    </dgm:pt>
    <dgm:pt modelId="{2D3E09B0-89F8-504F-A750-D7D61AADE14B}" type="pres">
      <dgm:prSet presAssocID="{E16E0A9A-E277-42A1-B4E8-97F844B72E5A}" presName="thickLine" presStyleLbl="alignNode1" presStyleIdx="1" presStyleCnt="3"/>
      <dgm:spPr/>
    </dgm:pt>
    <dgm:pt modelId="{F4FAC4E6-0F2E-474A-A158-0F30CB4B395B}" type="pres">
      <dgm:prSet presAssocID="{E16E0A9A-E277-42A1-B4E8-97F844B72E5A}" presName="horz1" presStyleCnt="0"/>
      <dgm:spPr/>
    </dgm:pt>
    <dgm:pt modelId="{4A5871C4-2324-FB40-8204-E95903367385}" type="pres">
      <dgm:prSet presAssocID="{E16E0A9A-E277-42A1-B4E8-97F844B72E5A}" presName="tx1" presStyleLbl="revTx" presStyleIdx="1" presStyleCnt="3"/>
      <dgm:spPr/>
    </dgm:pt>
    <dgm:pt modelId="{598FEAAE-B164-4A42-886A-377DFF3639A9}" type="pres">
      <dgm:prSet presAssocID="{E16E0A9A-E277-42A1-B4E8-97F844B72E5A}" presName="vert1" presStyleCnt="0"/>
      <dgm:spPr/>
    </dgm:pt>
    <dgm:pt modelId="{2DAEDA42-C8A2-9141-A6FC-7FF2CE353BBC}" type="pres">
      <dgm:prSet presAssocID="{710025E4-54DC-441C-95F2-54EA494E5A88}" presName="thickLine" presStyleLbl="alignNode1" presStyleIdx="2" presStyleCnt="3"/>
      <dgm:spPr/>
    </dgm:pt>
    <dgm:pt modelId="{D8C3FE4A-CC8D-6245-9371-6E75A0BE6941}" type="pres">
      <dgm:prSet presAssocID="{710025E4-54DC-441C-95F2-54EA494E5A88}" presName="horz1" presStyleCnt="0"/>
      <dgm:spPr/>
    </dgm:pt>
    <dgm:pt modelId="{7EFA6BF6-96FE-5446-8990-BFF985F79B3D}" type="pres">
      <dgm:prSet presAssocID="{710025E4-54DC-441C-95F2-54EA494E5A88}" presName="tx1" presStyleLbl="revTx" presStyleIdx="2" presStyleCnt="3"/>
      <dgm:spPr/>
    </dgm:pt>
    <dgm:pt modelId="{743C8D7B-D3BF-DC43-96C8-CBD466BD3CC3}" type="pres">
      <dgm:prSet presAssocID="{710025E4-54DC-441C-95F2-54EA494E5A88}" presName="vert1" presStyleCnt="0"/>
      <dgm:spPr/>
    </dgm:pt>
  </dgm:ptLst>
  <dgm:cxnLst>
    <dgm:cxn modelId="{FE03CD0D-BD43-0144-A830-70B39DE9E3F0}" type="presOf" srcId="{710025E4-54DC-441C-95F2-54EA494E5A88}" destId="{7EFA6BF6-96FE-5446-8990-BFF985F79B3D}" srcOrd="0" destOrd="0" presId="urn:microsoft.com/office/officeart/2008/layout/LinedList"/>
    <dgm:cxn modelId="{A34D1446-F009-6343-8B47-10EAAFC94263}" type="presOf" srcId="{C84C02A5-535E-4A9A-A196-6EBD854751EC}" destId="{3410CF5A-C167-394B-8F7C-BE36C25F4371}" srcOrd="0" destOrd="0" presId="urn:microsoft.com/office/officeart/2008/layout/LinedList"/>
    <dgm:cxn modelId="{1B3CA451-63D0-AC40-A2F8-136F57F77735}" type="presOf" srcId="{925DB267-320F-4F98-9AB6-1F4AFF8B0E4F}" destId="{C6546471-ADFA-DB4D-85E0-5E27D9A303E7}" srcOrd="0" destOrd="0" presId="urn:microsoft.com/office/officeart/2008/layout/LinedList"/>
    <dgm:cxn modelId="{8DBA1E5E-D8A9-4F9B-A1B7-BBC0F2BAAA25}" srcId="{C84C02A5-535E-4A9A-A196-6EBD854751EC}" destId="{925DB267-320F-4F98-9AB6-1F4AFF8B0E4F}" srcOrd="0" destOrd="0" parTransId="{6FDFDC18-393B-41C6-93B4-C57432673AEF}" sibTransId="{52C1ECDB-7DEC-4597-B888-2E5DF8F13A90}"/>
    <dgm:cxn modelId="{E16BBE69-5F50-344E-8138-5D20FB2A055C}" type="presOf" srcId="{E16E0A9A-E277-42A1-B4E8-97F844B72E5A}" destId="{4A5871C4-2324-FB40-8204-E95903367385}" srcOrd="0" destOrd="0" presId="urn:microsoft.com/office/officeart/2008/layout/LinedList"/>
    <dgm:cxn modelId="{BDFD208A-B3BF-4CB1-AB01-1EE675D161F3}" srcId="{C84C02A5-535E-4A9A-A196-6EBD854751EC}" destId="{E16E0A9A-E277-42A1-B4E8-97F844B72E5A}" srcOrd="1" destOrd="0" parTransId="{BE229902-B52A-489E-A2DB-56E82D3FDB88}" sibTransId="{6D78C856-1189-49D1-80F3-9A32A4C80A9B}"/>
    <dgm:cxn modelId="{F7C7AC8B-3F13-4F36-85E6-EC297A11F020}" srcId="{C84C02A5-535E-4A9A-A196-6EBD854751EC}" destId="{710025E4-54DC-441C-95F2-54EA494E5A88}" srcOrd="2" destOrd="0" parTransId="{5305BFFE-1141-483D-BD80-530EE102ACEF}" sibTransId="{ED601E54-5D83-41DD-961E-FB184B258DC0}"/>
    <dgm:cxn modelId="{6050F908-9B9A-9145-94B0-D8EAFCD83357}" type="presParOf" srcId="{3410CF5A-C167-394B-8F7C-BE36C25F4371}" destId="{1A509E4F-1E58-5146-9875-6A221D6F7F30}" srcOrd="0" destOrd="0" presId="urn:microsoft.com/office/officeart/2008/layout/LinedList"/>
    <dgm:cxn modelId="{E30BA48F-0911-B048-8C69-0D553826571D}" type="presParOf" srcId="{3410CF5A-C167-394B-8F7C-BE36C25F4371}" destId="{FF5529F4-7135-8D41-8F72-2D54182871B2}" srcOrd="1" destOrd="0" presId="urn:microsoft.com/office/officeart/2008/layout/LinedList"/>
    <dgm:cxn modelId="{DDA9F63D-18DA-084A-B53A-D9411BB4D36D}" type="presParOf" srcId="{FF5529F4-7135-8D41-8F72-2D54182871B2}" destId="{C6546471-ADFA-DB4D-85E0-5E27D9A303E7}" srcOrd="0" destOrd="0" presId="urn:microsoft.com/office/officeart/2008/layout/LinedList"/>
    <dgm:cxn modelId="{68B3793A-5F95-2845-9DB3-CAFB639AC910}" type="presParOf" srcId="{FF5529F4-7135-8D41-8F72-2D54182871B2}" destId="{1809A815-FE3C-8C45-8DFC-5F72FC801BE8}" srcOrd="1" destOrd="0" presId="urn:microsoft.com/office/officeart/2008/layout/LinedList"/>
    <dgm:cxn modelId="{60E839BD-418E-6348-AD4D-4645212BFFFE}" type="presParOf" srcId="{3410CF5A-C167-394B-8F7C-BE36C25F4371}" destId="{2D3E09B0-89F8-504F-A750-D7D61AADE14B}" srcOrd="2" destOrd="0" presId="urn:microsoft.com/office/officeart/2008/layout/LinedList"/>
    <dgm:cxn modelId="{95AF986C-0891-954C-9BFB-93680F604418}" type="presParOf" srcId="{3410CF5A-C167-394B-8F7C-BE36C25F4371}" destId="{F4FAC4E6-0F2E-474A-A158-0F30CB4B395B}" srcOrd="3" destOrd="0" presId="urn:microsoft.com/office/officeart/2008/layout/LinedList"/>
    <dgm:cxn modelId="{4CC6939D-FD70-0B4D-B99E-19F93FCE240F}" type="presParOf" srcId="{F4FAC4E6-0F2E-474A-A158-0F30CB4B395B}" destId="{4A5871C4-2324-FB40-8204-E95903367385}" srcOrd="0" destOrd="0" presId="urn:microsoft.com/office/officeart/2008/layout/LinedList"/>
    <dgm:cxn modelId="{6E5E3B2D-383A-FA49-B67D-62E05895E8A0}" type="presParOf" srcId="{F4FAC4E6-0F2E-474A-A158-0F30CB4B395B}" destId="{598FEAAE-B164-4A42-886A-377DFF3639A9}" srcOrd="1" destOrd="0" presId="urn:microsoft.com/office/officeart/2008/layout/LinedList"/>
    <dgm:cxn modelId="{608AEEA2-1F76-CD47-B9DC-28B69A38D6C2}" type="presParOf" srcId="{3410CF5A-C167-394B-8F7C-BE36C25F4371}" destId="{2DAEDA42-C8A2-9141-A6FC-7FF2CE353BBC}" srcOrd="4" destOrd="0" presId="urn:microsoft.com/office/officeart/2008/layout/LinedList"/>
    <dgm:cxn modelId="{D7F9FAD1-E08B-C04E-BF21-4E4DD3A2D9FB}" type="presParOf" srcId="{3410CF5A-C167-394B-8F7C-BE36C25F4371}" destId="{D8C3FE4A-CC8D-6245-9371-6E75A0BE6941}" srcOrd="5" destOrd="0" presId="urn:microsoft.com/office/officeart/2008/layout/LinedList"/>
    <dgm:cxn modelId="{4DDBCE9F-70FB-B14A-ACAD-71CA8195F071}" type="presParOf" srcId="{D8C3FE4A-CC8D-6245-9371-6E75A0BE6941}" destId="{7EFA6BF6-96FE-5446-8990-BFF985F79B3D}" srcOrd="0" destOrd="0" presId="urn:microsoft.com/office/officeart/2008/layout/LinedList"/>
    <dgm:cxn modelId="{23257D9C-6C07-9B4F-ABC4-A0BB2F6277BD}" type="presParOf" srcId="{D8C3FE4A-CC8D-6245-9371-6E75A0BE6941}" destId="{743C8D7B-D3BF-DC43-96C8-CBD466BD3C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0F4241-6748-4F37-885D-D27231965D3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481E39-795C-4D24-B10B-B4EA24E8E275}">
      <dgm:prSet/>
      <dgm:spPr/>
      <dgm:t>
        <a:bodyPr anchor="ctr"/>
        <a:lstStyle/>
        <a:p>
          <a:r>
            <a:rPr lang="en-US" dirty="0"/>
            <a:t>We will be separated: </a:t>
          </a:r>
          <a:r>
            <a:rPr lang="en-US" dirty="0">
              <a:solidFill>
                <a:srgbClr val="FFFF00"/>
              </a:solidFill>
            </a:rPr>
            <a:t>Matt 25:32ff; Rev 20:11-15</a:t>
          </a:r>
        </a:p>
      </dgm:t>
    </dgm:pt>
    <dgm:pt modelId="{AA874760-4FE7-468B-B09E-2C5CAA5B2DDD}" type="parTrans" cxnId="{AD316C90-2668-4B0C-9B9C-B67922EFE6EF}">
      <dgm:prSet/>
      <dgm:spPr/>
      <dgm:t>
        <a:bodyPr/>
        <a:lstStyle/>
        <a:p>
          <a:endParaRPr lang="en-US"/>
        </a:p>
      </dgm:t>
    </dgm:pt>
    <dgm:pt modelId="{2C97A97C-9F58-41EF-A7B8-7ACF3A70F72A}" type="sibTrans" cxnId="{AD316C90-2668-4B0C-9B9C-B67922EFE6EF}">
      <dgm:prSet/>
      <dgm:spPr/>
      <dgm:t>
        <a:bodyPr/>
        <a:lstStyle/>
        <a:p>
          <a:endParaRPr lang="en-US"/>
        </a:p>
      </dgm:t>
    </dgm:pt>
    <dgm:pt modelId="{337D30BE-4422-8648-A64B-B7518FBE0A1E}">
      <dgm:prSet/>
      <dgm:spPr/>
      <dgm:t>
        <a:bodyPr anchor="ctr"/>
        <a:lstStyle/>
        <a:p>
          <a:r>
            <a:rPr lang="en-US" dirty="0"/>
            <a:t>The living and the dead will be judged: </a:t>
          </a:r>
          <a:br>
            <a:rPr lang="en-US" dirty="0"/>
          </a:br>
          <a:r>
            <a:rPr lang="en-US" dirty="0">
              <a:solidFill>
                <a:srgbClr val="FFFF00"/>
              </a:solidFill>
            </a:rPr>
            <a:t>Rom 14:9 (2 Tim 4:1; Acts 10:42)</a:t>
          </a:r>
        </a:p>
      </dgm:t>
    </dgm:pt>
    <dgm:pt modelId="{534AFDB3-C185-3243-AF19-E49321F67BF0}" type="parTrans" cxnId="{FC94EA40-7DB5-9F41-87A3-E0C9654C11AF}">
      <dgm:prSet/>
      <dgm:spPr/>
      <dgm:t>
        <a:bodyPr/>
        <a:lstStyle/>
        <a:p>
          <a:endParaRPr lang="en-US"/>
        </a:p>
      </dgm:t>
    </dgm:pt>
    <dgm:pt modelId="{025A0EC6-1981-E548-9249-16C3C58FD5D0}" type="sibTrans" cxnId="{FC94EA40-7DB5-9F41-87A3-E0C9654C11AF}">
      <dgm:prSet/>
      <dgm:spPr/>
      <dgm:t>
        <a:bodyPr/>
        <a:lstStyle/>
        <a:p>
          <a:endParaRPr lang="en-US"/>
        </a:p>
      </dgm:t>
    </dgm:pt>
    <dgm:pt modelId="{29D014CE-934A-2640-87EB-EFFF7D9E7A38}">
      <dgm:prSet/>
      <dgm:spPr/>
      <dgm:t>
        <a:bodyPr anchor="ctr"/>
        <a:lstStyle/>
        <a:p>
          <a:r>
            <a:rPr lang="en-US" dirty="0"/>
            <a:t>We will be judged by “the things done in the body”: </a:t>
          </a:r>
          <a:r>
            <a:rPr lang="en-US" dirty="0">
              <a:solidFill>
                <a:srgbClr val="FFFF00"/>
              </a:solidFill>
            </a:rPr>
            <a:t>2 Cor 5:10; Matt 25:31ff</a:t>
          </a:r>
        </a:p>
      </dgm:t>
    </dgm:pt>
    <dgm:pt modelId="{76017068-05BE-8F47-AA9B-96886C67CCE6}" type="parTrans" cxnId="{272857FE-AE4F-4640-A7A5-F0FCF03B7B9F}">
      <dgm:prSet/>
      <dgm:spPr/>
      <dgm:t>
        <a:bodyPr/>
        <a:lstStyle/>
        <a:p>
          <a:endParaRPr lang="en-US"/>
        </a:p>
      </dgm:t>
    </dgm:pt>
    <dgm:pt modelId="{A0F4B4FB-C34D-484B-9F98-770D8B743DA0}" type="sibTrans" cxnId="{272857FE-AE4F-4640-A7A5-F0FCF03B7B9F}">
      <dgm:prSet/>
      <dgm:spPr/>
      <dgm:t>
        <a:bodyPr/>
        <a:lstStyle/>
        <a:p>
          <a:endParaRPr lang="en-US"/>
        </a:p>
      </dgm:t>
    </dgm:pt>
    <dgm:pt modelId="{E06460C4-0206-C24F-ABCF-624DE5CBE82E}" type="pres">
      <dgm:prSet presAssocID="{620F4241-6748-4F37-885D-D27231965D3A}" presName="vert0" presStyleCnt="0">
        <dgm:presLayoutVars>
          <dgm:dir/>
          <dgm:animOne val="branch"/>
          <dgm:animLvl val="lvl"/>
        </dgm:presLayoutVars>
      </dgm:prSet>
      <dgm:spPr/>
    </dgm:pt>
    <dgm:pt modelId="{09158EFC-A88A-F046-9C50-6CF93B44C7B3}" type="pres">
      <dgm:prSet presAssocID="{337D30BE-4422-8648-A64B-B7518FBE0A1E}" presName="thickLine" presStyleLbl="alignNode1" presStyleIdx="0" presStyleCnt="3"/>
      <dgm:spPr/>
    </dgm:pt>
    <dgm:pt modelId="{4F4B9432-CB9A-E943-AA5F-D8381CE0DB27}" type="pres">
      <dgm:prSet presAssocID="{337D30BE-4422-8648-A64B-B7518FBE0A1E}" presName="horz1" presStyleCnt="0"/>
      <dgm:spPr/>
    </dgm:pt>
    <dgm:pt modelId="{CE7858C6-4B36-2443-97F6-EB71E0B99921}" type="pres">
      <dgm:prSet presAssocID="{337D30BE-4422-8648-A64B-B7518FBE0A1E}" presName="tx1" presStyleLbl="revTx" presStyleIdx="0" presStyleCnt="3"/>
      <dgm:spPr/>
    </dgm:pt>
    <dgm:pt modelId="{0543D988-EE96-8D42-8962-678EA0AAE87C}" type="pres">
      <dgm:prSet presAssocID="{337D30BE-4422-8648-A64B-B7518FBE0A1E}" presName="vert1" presStyleCnt="0"/>
      <dgm:spPr/>
    </dgm:pt>
    <dgm:pt modelId="{6CF0FFAD-3D0D-8D47-8A6B-3B351E49750A}" type="pres">
      <dgm:prSet presAssocID="{03481E39-795C-4D24-B10B-B4EA24E8E275}" presName="thickLine" presStyleLbl="alignNode1" presStyleIdx="1" presStyleCnt="3"/>
      <dgm:spPr/>
    </dgm:pt>
    <dgm:pt modelId="{F854C781-F586-964E-89A9-23D3F4E43187}" type="pres">
      <dgm:prSet presAssocID="{03481E39-795C-4D24-B10B-B4EA24E8E275}" presName="horz1" presStyleCnt="0"/>
      <dgm:spPr/>
    </dgm:pt>
    <dgm:pt modelId="{BD9A1D21-06AC-B645-9AB7-F769FFC1FEAD}" type="pres">
      <dgm:prSet presAssocID="{03481E39-795C-4D24-B10B-B4EA24E8E275}" presName="tx1" presStyleLbl="revTx" presStyleIdx="1" presStyleCnt="3"/>
      <dgm:spPr/>
    </dgm:pt>
    <dgm:pt modelId="{C86DC796-061C-AE46-851B-DA5E63D80AEF}" type="pres">
      <dgm:prSet presAssocID="{03481E39-795C-4D24-B10B-B4EA24E8E275}" presName="vert1" presStyleCnt="0"/>
      <dgm:spPr/>
    </dgm:pt>
    <dgm:pt modelId="{D8BF4CEA-9EE4-CC40-A79B-8B757C026B0D}" type="pres">
      <dgm:prSet presAssocID="{29D014CE-934A-2640-87EB-EFFF7D9E7A38}" presName="thickLine" presStyleLbl="alignNode1" presStyleIdx="2" presStyleCnt="3"/>
      <dgm:spPr/>
    </dgm:pt>
    <dgm:pt modelId="{9D94E3C9-CF44-8F4E-BD96-7B8FFB45B9BC}" type="pres">
      <dgm:prSet presAssocID="{29D014CE-934A-2640-87EB-EFFF7D9E7A38}" presName="horz1" presStyleCnt="0"/>
      <dgm:spPr/>
    </dgm:pt>
    <dgm:pt modelId="{DFDFB667-160A-4B4B-839B-8D5919F49845}" type="pres">
      <dgm:prSet presAssocID="{29D014CE-934A-2640-87EB-EFFF7D9E7A38}" presName="tx1" presStyleLbl="revTx" presStyleIdx="2" presStyleCnt="3"/>
      <dgm:spPr/>
    </dgm:pt>
    <dgm:pt modelId="{D13D5209-341E-054D-9FE1-BB6AB80DA083}" type="pres">
      <dgm:prSet presAssocID="{29D014CE-934A-2640-87EB-EFFF7D9E7A38}" presName="vert1" presStyleCnt="0"/>
      <dgm:spPr/>
    </dgm:pt>
  </dgm:ptLst>
  <dgm:cxnLst>
    <dgm:cxn modelId="{F42A6512-794D-8A45-A072-50DEC498F2AB}" type="presOf" srcId="{620F4241-6748-4F37-885D-D27231965D3A}" destId="{E06460C4-0206-C24F-ABCF-624DE5CBE82E}" srcOrd="0" destOrd="0" presId="urn:microsoft.com/office/officeart/2008/layout/LinedList"/>
    <dgm:cxn modelId="{FC94EA40-7DB5-9F41-87A3-E0C9654C11AF}" srcId="{620F4241-6748-4F37-885D-D27231965D3A}" destId="{337D30BE-4422-8648-A64B-B7518FBE0A1E}" srcOrd="0" destOrd="0" parTransId="{534AFDB3-C185-3243-AF19-E49321F67BF0}" sibTransId="{025A0EC6-1981-E548-9249-16C3C58FD5D0}"/>
    <dgm:cxn modelId="{AD316C90-2668-4B0C-9B9C-B67922EFE6EF}" srcId="{620F4241-6748-4F37-885D-D27231965D3A}" destId="{03481E39-795C-4D24-B10B-B4EA24E8E275}" srcOrd="1" destOrd="0" parTransId="{AA874760-4FE7-468B-B09E-2C5CAA5B2DDD}" sibTransId="{2C97A97C-9F58-41EF-A7B8-7ACF3A70F72A}"/>
    <dgm:cxn modelId="{98DF1A9B-B4EB-ED4F-8D45-7CB4FEA0A726}" type="presOf" srcId="{29D014CE-934A-2640-87EB-EFFF7D9E7A38}" destId="{DFDFB667-160A-4B4B-839B-8D5919F49845}" srcOrd="0" destOrd="0" presId="urn:microsoft.com/office/officeart/2008/layout/LinedList"/>
    <dgm:cxn modelId="{3DC551CF-87E8-6949-A325-A57D5EFFA692}" type="presOf" srcId="{337D30BE-4422-8648-A64B-B7518FBE0A1E}" destId="{CE7858C6-4B36-2443-97F6-EB71E0B99921}" srcOrd="0" destOrd="0" presId="urn:microsoft.com/office/officeart/2008/layout/LinedList"/>
    <dgm:cxn modelId="{5F160AD4-2CE9-F64A-A832-148AE27A455C}" type="presOf" srcId="{03481E39-795C-4D24-B10B-B4EA24E8E275}" destId="{BD9A1D21-06AC-B645-9AB7-F769FFC1FEAD}" srcOrd="0" destOrd="0" presId="urn:microsoft.com/office/officeart/2008/layout/LinedList"/>
    <dgm:cxn modelId="{272857FE-AE4F-4640-A7A5-F0FCF03B7B9F}" srcId="{620F4241-6748-4F37-885D-D27231965D3A}" destId="{29D014CE-934A-2640-87EB-EFFF7D9E7A38}" srcOrd="2" destOrd="0" parTransId="{76017068-05BE-8F47-AA9B-96886C67CCE6}" sibTransId="{A0F4B4FB-C34D-484B-9F98-770D8B743DA0}"/>
    <dgm:cxn modelId="{194DAA7A-5524-4A48-A02C-274FEF7EC819}" type="presParOf" srcId="{E06460C4-0206-C24F-ABCF-624DE5CBE82E}" destId="{09158EFC-A88A-F046-9C50-6CF93B44C7B3}" srcOrd="0" destOrd="0" presId="urn:microsoft.com/office/officeart/2008/layout/LinedList"/>
    <dgm:cxn modelId="{6E6B02AA-BBC0-AD4E-8956-29C174F58398}" type="presParOf" srcId="{E06460C4-0206-C24F-ABCF-624DE5CBE82E}" destId="{4F4B9432-CB9A-E943-AA5F-D8381CE0DB27}" srcOrd="1" destOrd="0" presId="urn:microsoft.com/office/officeart/2008/layout/LinedList"/>
    <dgm:cxn modelId="{F476B00F-452B-A744-B8AA-A59EA7793681}" type="presParOf" srcId="{4F4B9432-CB9A-E943-AA5F-D8381CE0DB27}" destId="{CE7858C6-4B36-2443-97F6-EB71E0B99921}" srcOrd="0" destOrd="0" presId="urn:microsoft.com/office/officeart/2008/layout/LinedList"/>
    <dgm:cxn modelId="{55DC274F-BFC0-154F-91D2-D955FED0A59A}" type="presParOf" srcId="{4F4B9432-CB9A-E943-AA5F-D8381CE0DB27}" destId="{0543D988-EE96-8D42-8962-678EA0AAE87C}" srcOrd="1" destOrd="0" presId="urn:microsoft.com/office/officeart/2008/layout/LinedList"/>
    <dgm:cxn modelId="{0C50D47C-07B7-B943-973C-E6763E59483C}" type="presParOf" srcId="{E06460C4-0206-C24F-ABCF-624DE5CBE82E}" destId="{6CF0FFAD-3D0D-8D47-8A6B-3B351E49750A}" srcOrd="2" destOrd="0" presId="urn:microsoft.com/office/officeart/2008/layout/LinedList"/>
    <dgm:cxn modelId="{3CC94818-B1A2-BE43-9862-C9ECEF74C537}" type="presParOf" srcId="{E06460C4-0206-C24F-ABCF-624DE5CBE82E}" destId="{F854C781-F586-964E-89A9-23D3F4E43187}" srcOrd="3" destOrd="0" presId="urn:microsoft.com/office/officeart/2008/layout/LinedList"/>
    <dgm:cxn modelId="{6DBEB0EA-2BA4-8D48-A8CC-00F0FDFFC643}" type="presParOf" srcId="{F854C781-F586-964E-89A9-23D3F4E43187}" destId="{BD9A1D21-06AC-B645-9AB7-F769FFC1FEAD}" srcOrd="0" destOrd="0" presId="urn:microsoft.com/office/officeart/2008/layout/LinedList"/>
    <dgm:cxn modelId="{7F576BCA-2D97-334B-855C-4B8C143E03F3}" type="presParOf" srcId="{F854C781-F586-964E-89A9-23D3F4E43187}" destId="{C86DC796-061C-AE46-851B-DA5E63D80AEF}" srcOrd="1" destOrd="0" presId="urn:microsoft.com/office/officeart/2008/layout/LinedList"/>
    <dgm:cxn modelId="{087E392E-7F27-0D49-BB79-CEF9B69DE086}" type="presParOf" srcId="{E06460C4-0206-C24F-ABCF-624DE5CBE82E}" destId="{D8BF4CEA-9EE4-CC40-A79B-8B757C026B0D}" srcOrd="4" destOrd="0" presId="urn:microsoft.com/office/officeart/2008/layout/LinedList"/>
    <dgm:cxn modelId="{9A3B9E38-881B-AB47-95D7-A8FE19FB739B}" type="presParOf" srcId="{E06460C4-0206-C24F-ABCF-624DE5CBE82E}" destId="{9D94E3C9-CF44-8F4E-BD96-7B8FFB45B9BC}" srcOrd="5" destOrd="0" presId="urn:microsoft.com/office/officeart/2008/layout/LinedList"/>
    <dgm:cxn modelId="{D6EBB82D-1C53-4C4E-9AFC-8C6DA8CD3267}" type="presParOf" srcId="{9D94E3C9-CF44-8F4E-BD96-7B8FFB45B9BC}" destId="{DFDFB667-160A-4B4B-839B-8D5919F49845}" srcOrd="0" destOrd="0" presId="urn:microsoft.com/office/officeart/2008/layout/LinedList"/>
    <dgm:cxn modelId="{C3C81383-DC93-1A47-9AF5-05DF80F8D1B2}" type="presParOf" srcId="{9D94E3C9-CF44-8F4E-BD96-7B8FFB45B9BC}" destId="{D13D5209-341E-054D-9FE1-BB6AB80DA0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0F4241-6748-4F37-885D-D27231965D3A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3481E39-795C-4D24-B10B-B4EA24E8E275}">
      <dgm:prSet/>
      <dgm:spPr/>
      <dgm:t>
        <a:bodyPr anchor="ctr"/>
        <a:lstStyle/>
        <a:p>
          <a:r>
            <a:rPr lang="en-US" dirty="0"/>
            <a:t>Be ready for that day brethren. </a:t>
          </a:r>
          <a:r>
            <a:rPr lang="en-US" dirty="0">
              <a:solidFill>
                <a:srgbClr val="FFFF00"/>
              </a:solidFill>
            </a:rPr>
            <a:t>Matt 25:1ff</a:t>
          </a:r>
        </a:p>
      </dgm:t>
    </dgm:pt>
    <dgm:pt modelId="{AA874760-4FE7-468B-B09E-2C5CAA5B2DDD}" type="parTrans" cxnId="{AD316C90-2668-4B0C-9B9C-B67922EFE6EF}">
      <dgm:prSet/>
      <dgm:spPr/>
      <dgm:t>
        <a:bodyPr/>
        <a:lstStyle/>
        <a:p>
          <a:endParaRPr lang="en-US"/>
        </a:p>
      </dgm:t>
    </dgm:pt>
    <dgm:pt modelId="{2C97A97C-9F58-41EF-A7B8-7ACF3A70F72A}" type="sibTrans" cxnId="{AD316C90-2668-4B0C-9B9C-B67922EFE6EF}">
      <dgm:prSet/>
      <dgm:spPr/>
      <dgm:t>
        <a:bodyPr/>
        <a:lstStyle/>
        <a:p>
          <a:endParaRPr lang="en-US"/>
        </a:p>
      </dgm:t>
    </dgm:pt>
    <dgm:pt modelId="{92CECCB0-1816-410A-9447-2CFCA7555442}">
      <dgm:prSet/>
      <dgm:spPr/>
      <dgm:t>
        <a:bodyPr anchor="ctr"/>
        <a:lstStyle/>
        <a:p>
          <a:r>
            <a:rPr lang="en-US" dirty="0"/>
            <a:t>Live like children of the day. </a:t>
          </a:r>
          <a:r>
            <a:rPr lang="en-US" dirty="0">
              <a:solidFill>
                <a:srgbClr val="FFFF00"/>
              </a:solidFill>
            </a:rPr>
            <a:t>1 </a:t>
          </a:r>
          <a:r>
            <a:rPr lang="en-US" dirty="0" err="1">
              <a:solidFill>
                <a:srgbClr val="FFFF00"/>
              </a:solidFill>
            </a:rPr>
            <a:t>Thess</a:t>
          </a:r>
          <a:r>
            <a:rPr lang="en-US" dirty="0">
              <a:solidFill>
                <a:srgbClr val="FFFF00"/>
              </a:solidFill>
            </a:rPr>
            <a:t> 5:1-11</a:t>
          </a:r>
        </a:p>
      </dgm:t>
    </dgm:pt>
    <dgm:pt modelId="{CED4D8D0-3FB0-4FAA-A942-94E35020C078}" type="parTrans" cxnId="{85D73D4C-C097-4319-8D05-BC2D96C41676}">
      <dgm:prSet/>
      <dgm:spPr/>
      <dgm:t>
        <a:bodyPr/>
        <a:lstStyle/>
        <a:p>
          <a:endParaRPr lang="en-US"/>
        </a:p>
      </dgm:t>
    </dgm:pt>
    <dgm:pt modelId="{CD0F1BCE-8BDD-460F-BD99-359E520DF714}" type="sibTrans" cxnId="{85D73D4C-C097-4319-8D05-BC2D96C41676}">
      <dgm:prSet/>
      <dgm:spPr/>
      <dgm:t>
        <a:bodyPr/>
        <a:lstStyle/>
        <a:p>
          <a:endParaRPr lang="en-US"/>
        </a:p>
      </dgm:t>
    </dgm:pt>
    <dgm:pt modelId="{029EBEA3-083B-C042-A06D-A59470699FCB}">
      <dgm:prSet/>
      <dgm:spPr/>
      <dgm:t>
        <a:bodyPr/>
        <a:lstStyle/>
        <a:p>
          <a:r>
            <a:rPr lang="en-US" dirty="0"/>
            <a:t>Look forward to that day! </a:t>
          </a:r>
          <a:r>
            <a:rPr lang="en-US" dirty="0">
              <a:solidFill>
                <a:srgbClr val="FFFF00"/>
              </a:solidFill>
            </a:rPr>
            <a:t>2 Pet. 3:10-13</a:t>
          </a:r>
        </a:p>
      </dgm:t>
    </dgm:pt>
    <dgm:pt modelId="{14D3A363-9667-1447-9727-532DF0EF2CDF}" type="parTrans" cxnId="{7B7DC1C2-71A0-BE46-8B04-026E36814391}">
      <dgm:prSet/>
      <dgm:spPr/>
      <dgm:t>
        <a:bodyPr/>
        <a:lstStyle/>
        <a:p>
          <a:endParaRPr lang="en-US"/>
        </a:p>
      </dgm:t>
    </dgm:pt>
    <dgm:pt modelId="{81DDA091-888A-8B47-8121-B5FD64E2C776}" type="sibTrans" cxnId="{7B7DC1C2-71A0-BE46-8B04-026E36814391}">
      <dgm:prSet/>
      <dgm:spPr/>
      <dgm:t>
        <a:bodyPr/>
        <a:lstStyle/>
        <a:p>
          <a:endParaRPr lang="en-US"/>
        </a:p>
      </dgm:t>
    </dgm:pt>
    <dgm:pt modelId="{869C88B1-6979-4242-80A5-8EDDB94C2834}" type="pres">
      <dgm:prSet presAssocID="{620F4241-6748-4F37-885D-D27231965D3A}" presName="vert0" presStyleCnt="0">
        <dgm:presLayoutVars>
          <dgm:dir/>
          <dgm:animOne val="branch"/>
          <dgm:animLvl val="lvl"/>
        </dgm:presLayoutVars>
      </dgm:prSet>
      <dgm:spPr/>
    </dgm:pt>
    <dgm:pt modelId="{4D3B1FEF-29C8-A14A-A93F-DCAD12B81425}" type="pres">
      <dgm:prSet presAssocID="{03481E39-795C-4D24-B10B-B4EA24E8E275}" presName="thickLine" presStyleLbl="alignNode1" presStyleIdx="0" presStyleCnt="3"/>
      <dgm:spPr/>
    </dgm:pt>
    <dgm:pt modelId="{EB603BE0-481B-EF42-A266-308DDDEF053A}" type="pres">
      <dgm:prSet presAssocID="{03481E39-795C-4D24-B10B-B4EA24E8E275}" presName="horz1" presStyleCnt="0"/>
      <dgm:spPr/>
    </dgm:pt>
    <dgm:pt modelId="{42E5F4B8-63E2-FA43-800E-185350D29E31}" type="pres">
      <dgm:prSet presAssocID="{03481E39-795C-4D24-B10B-B4EA24E8E275}" presName="tx1" presStyleLbl="revTx" presStyleIdx="0" presStyleCnt="3"/>
      <dgm:spPr/>
    </dgm:pt>
    <dgm:pt modelId="{49E93CCA-0611-D141-B22D-F34F4CBDE9F4}" type="pres">
      <dgm:prSet presAssocID="{03481E39-795C-4D24-B10B-B4EA24E8E275}" presName="vert1" presStyleCnt="0"/>
      <dgm:spPr/>
    </dgm:pt>
    <dgm:pt modelId="{2C73B7A4-407F-234F-8788-D05ACA5018A1}" type="pres">
      <dgm:prSet presAssocID="{92CECCB0-1816-410A-9447-2CFCA7555442}" presName="thickLine" presStyleLbl="alignNode1" presStyleIdx="1" presStyleCnt="3"/>
      <dgm:spPr/>
    </dgm:pt>
    <dgm:pt modelId="{7A518EF4-FAE0-774F-953A-27DDEAB59C74}" type="pres">
      <dgm:prSet presAssocID="{92CECCB0-1816-410A-9447-2CFCA7555442}" presName="horz1" presStyleCnt="0"/>
      <dgm:spPr/>
    </dgm:pt>
    <dgm:pt modelId="{BA35BC39-E519-AC47-BDE3-76BF5EA18AF6}" type="pres">
      <dgm:prSet presAssocID="{92CECCB0-1816-410A-9447-2CFCA7555442}" presName="tx1" presStyleLbl="revTx" presStyleIdx="1" presStyleCnt="3"/>
      <dgm:spPr/>
    </dgm:pt>
    <dgm:pt modelId="{C959B32D-32CC-0C46-BED6-5A5E67DE933B}" type="pres">
      <dgm:prSet presAssocID="{92CECCB0-1816-410A-9447-2CFCA7555442}" presName="vert1" presStyleCnt="0"/>
      <dgm:spPr/>
    </dgm:pt>
    <dgm:pt modelId="{6773E53B-D60D-384A-B685-D00145AEC279}" type="pres">
      <dgm:prSet presAssocID="{029EBEA3-083B-C042-A06D-A59470699FCB}" presName="thickLine" presStyleLbl="alignNode1" presStyleIdx="2" presStyleCnt="3"/>
      <dgm:spPr/>
    </dgm:pt>
    <dgm:pt modelId="{AD3C8923-1C65-464E-99AE-4263DD375D85}" type="pres">
      <dgm:prSet presAssocID="{029EBEA3-083B-C042-A06D-A59470699FCB}" presName="horz1" presStyleCnt="0"/>
      <dgm:spPr/>
    </dgm:pt>
    <dgm:pt modelId="{29764990-BC44-3849-925A-42E69B441E47}" type="pres">
      <dgm:prSet presAssocID="{029EBEA3-083B-C042-A06D-A59470699FCB}" presName="tx1" presStyleLbl="revTx" presStyleIdx="2" presStyleCnt="3"/>
      <dgm:spPr/>
    </dgm:pt>
    <dgm:pt modelId="{3E379231-9729-D94A-8ED3-61936EDC4547}" type="pres">
      <dgm:prSet presAssocID="{029EBEA3-083B-C042-A06D-A59470699FCB}" presName="vert1" presStyleCnt="0"/>
      <dgm:spPr/>
    </dgm:pt>
  </dgm:ptLst>
  <dgm:cxnLst>
    <dgm:cxn modelId="{DE43D94A-B95F-E644-8218-C94FF21B9BCE}" type="presOf" srcId="{029EBEA3-083B-C042-A06D-A59470699FCB}" destId="{29764990-BC44-3849-925A-42E69B441E47}" srcOrd="0" destOrd="0" presId="urn:microsoft.com/office/officeart/2008/layout/LinedList"/>
    <dgm:cxn modelId="{85D73D4C-C097-4319-8D05-BC2D96C41676}" srcId="{620F4241-6748-4F37-885D-D27231965D3A}" destId="{92CECCB0-1816-410A-9447-2CFCA7555442}" srcOrd="1" destOrd="0" parTransId="{CED4D8D0-3FB0-4FAA-A942-94E35020C078}" sibTransId="{CD0F1BCE-8BDD-460F-BD99-359E520DF714}"/>
    <dgm:cxn modelId="{19CD9A60-7430-9240-80DE-1BF0D77D4184}" type="presOf" srcId="{92CECCB0-1816-410A-9447-2CFCA7555442}" destId="{BA35BC39-E519-AC47-BDE3-76BF5EA18AF6}" srcOrd="0" destOrd="0" presId="urn:microsoft.com/office/officeart/2008/layout/LinedList"/>
    <dgm:cxn modelId="{C3448B6E-64A4-0342-A589-3B497E0803AB}" type="presOf" srcId="{620F4241-6748-4F37-885D-D27231965D3A}" destId="{869C88B1-6979-4242-80A5-8EDDB94C2834}" srcOrd="0" destOrd="0" presId="urn:microsoft.com/office/officeart/2008/layout/LinedList"/>
    <dgm:cxn modelId="{AD316C90-2668-4B0C-9B9C-B67922EFE6EF}" srcId="{620F4241-6748-4F37-885D-D27231965D3A}" destId="{03481E39-795C-4D24-B10B-B4EA24E8E275}" srcOrd="0" destOrd="0" parTransId="{AA874760-4FE7-468B-B09E-2C5CAA5B2DDD}" sibTransId="{2C97A97C-9F58-41EF-A7B8-7ACF3A70F72A}"/>
    <dgm:cxn modelId="{7B7DC1C2-71A0-BE46-8B04-026E36814391}" srcId="{620F4241-6748-4F37-885D-D27231965D3A}" destId="{029EBEA3-083B-C042-A06D-A59470699FCB}" srcOrd="2" destOrd="0" parTransId="{14D3A363-9667-1447-9727-532DF0EF2CDF}" sibTransId="{81DDA091-888A-8B47-8121-B5FD64E2C776}"/>
    <dgm:cxn modelId="{E05914FD-C5CF-6E44-86E7-37B5E3413F9B}" type="presOf" srcId="{03481E39-795C-4D24-B10B-B4EA24E8E275}" destId="{42E5F4B8-63E2-FA43-800E-185350D29E31}" srcOrd="0" destOrd="0" presId="urn:microsoft.com/office/officeart/2008/layout/LinedList"/>
    <dgm:cxn modelId="{2A2F997F-AAE4-5A4F-B09C-09375A37F06B}" type="presParOf" srcId="{869C88B1-6979-4242-80A5-8EDDB94C2834}" destId="{4D3B1FEF-29C8-A14A-A93F-DCAD12B81425}" srcOrd="0" destOrd="0" presId="urn:microsoft.com/office/officeart/2008/layout/LinedList"/>
    <dgm:cxn modelId="{81167E78-8358-364D-8500-F65CC80600EB}" type="presParOf" srcId="{869C88B1-6979-4242-80A5-8EDDB94C2834}" destId="{EB603BE0-481B-EF42-A266-308DDDEF053A}" srcOrd="1" destOrd="0" presId="urn:microsoft.com/office/officeart/2008/layout/LinedList"/>
    <dgm:cxn modelId="{B1975CD5-78F2-F34B-B337-E49E6C1DDE13}" type="presParOf" srcId="{EB603BE0-481B-EF42-A266-308DDDEF053A}" destId="{42E5F4B8-63E2-FA43-800E-185350D29E31}" srcOrd="0" destOrd="0" presId="urn:microsoft.com/office/officeart/2008/layout/LinedList"/>
    <dgm:cxn modelId="{8BE786F5-A8AE-3146-9680-A9DE0B8EE5F0}" type="presParOf" srcId="{EB603BE0-481B-EF42-A266-308DDDEF053A}" destId="{49E93CCA-0611-D141-B22D-F34F4CBDE9F4}" srcOrd="1" destOrd="0" presId="urn:microsoft.com/office/officeart/2008/layout/LinedList"/>
    <dgm:cxn modelId="{1FC43AFD-0094-D64B-900E-C08823ACF5AA}" type="presParOf" srcId="{869C88B1-6979-4242-80A5-8EDDB94C2834}" destId="{2C73B7A4-407F-234F-8788-D05ACA5018A1}" srcOrd="2" destOrd="0" presId="urn:microsoft.com/office/officeart/2008/layout/LinedList"/>
    <dgm:cxn modelId="{71507282-2A11-7A48-A7F7-E35B2B0ACBE1}" type="presParOf" srcId="{869C88B1-6979-4242-80A5-8EDDB94C2834}" destId="{7A518EF4-FAE0-774F-953A-27DDEAB59C74}" srcOrd="3" destOrd="0" presId="urn:microsoft.com/office/officeart/2008/layout/LinedList"/>
    <dgm:cxn modelId="{4F35EFFF-74CF-0045-8A27-0B76618B1286}" type="presParOf" srcId="{7A518EF4-FAE0-774F-953A-27DDEAB59C74}" destId="{BA35BC39-E519-AC47-BDE3-76BF5EA18AF6}" srcOrd="0" destOrd="0" presId="urn:microsoft.com/office/officeart/2008/layout/LinedList"/>
    <dgm:cxn modelId="{04D711D1-2207-2545-90B0-79E318F656EF}" type="presParOf" srcId="{7A518EF4-FAE0-774F-953A-27DDEAB59C74}" destId="{C959B32D-32CC-0C46-BED6-5A5E67DE933B}" srcOrd="1" destOrd="0" presId="urn:microsoft.com/office/officeart/2008/layout/LinedList"/>
    <dgm:cxn modelId="{98228FAD-3C58-3040-AE24-CBEEABC8AEEE}" type="presParOf" srcId="{869C88B1-6979-4242-80A5-8EDDB94C2834}" destId="{6773E53B-D60D-384A-B685-D00145AEC279}" srcOrd="4" destOrd="0" presId="urn:microsoft.com/office/officeart/2008/layout/LinedList"/>
    <dgm:cxn modelId="{ADF38C15-48F3-1748-B810-AA65336D22E9}" type="presParOf" srcId="{869C88B1-6979-4242-80A5-8EDDB94C2834}" destId="{AD3C8923-1C65-464E-99AE-4263DD375D85}" srcOrd="5" destOrd="0" presId="urn:microsoft.com/office/officeart/2008/layout/LinedList"/>
    <dgm:cxn modelId="{645166D8-E8C4-3342-A088-688602637D1A}" type="presParOf" srcId="{AD3C8923-1C65-464E-99AE-4263DD375D85}" destId="{29764990-BC44-3849-925A-42E69B441E47}" srcOrd="0" destOrd="0" presId="urn:microsoft.com/office/officeart/2008/layout/LinedList"/>
    <dgm:cxn modelId="{B1180FC3-089D-8A46-9321-108BB5587BD1}" type="presParOf" srcId="{AD3C8923-1C65-464E-99AE-4263DD375D85}" destId="{3E379231-9729-D94A-8ED3-61936EDC45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09E4F-1E58-5146-9875-6A221D6F7F30}">
      <dsp:nvSpPr>
        <dsp:cNvPr id="0" name=""/>
        <dsp:cNvSpPr/>
      </dsp:nvSpPr>
      <dsp:spPr>
        <a:xfrm>
          <a:off x="0" y="1757"/>
          <a:ext cx="1083064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46471-ADFA-DB4D-85E0-5E27D9A303E7}">
      <dsp:nvSpPr>
        <dsp:cNvPr id="0" name=""/>
        <dsp:cNvSpPr/>
      </dsp:nvSpPr>
      <dsp:spPr>
        <a:xfrm>
          <a:off x="0" y="1757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Fear and terror</a:t>
          </a:r>
        </a:p>
      </dsp:txBody>
      <dsp:txXfrm>
        <a:off x="0" y="1757"/>
        <a:ext cx="10830641" cy="1198449"/>
      </dsp:txXfrm>
    </dsp:sp>
    <dsp:sp modelId="{2D3E09B0-89F8-504F-A750-D7D61AADE14B}">
      <dsp:nvSpPr>
        <dsp:cNvPr id="0" name=""/>
        <dsp:cNvSpPr/>
      </dsp:nvSpPr>
      <dsp:spPr>
        <a:xfrm>
          <a:off x="0" y="1200206"/>
          <a:ext cx="1083064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871C4-2324-FB40-8204-E95903367385}">
      <dsp:nvSpPr>
        <dsp:cNvPr id="0" name=""/>
        <dsp:cNvSpPr/>
      </dsp:nvSpPr>
      <dsp:spPr>
        <a:xfrm>
          <a:off x="0" y="1200206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Belief of justice and vengeance</a:t>
          </a:r>
        </a:p>
      </dsp:txBody>
      <dsp:txXfrm>
        <a:off x="0" y="1200206"/>
        <a:ext cx="10830641" cy="1198449"/>
      </dsp:txXfrm>
    </dsp:sp>
    <dsp:sp modelId="{2DAEDA42-C8A2-9141-A6FC-7FF2CE353BBC}">
      <dsp:nvSpPr>
        <dsp:cNvPr id="0" name=""/>
        <dsp:cNvSpPr/>
      </dsp:nvSpPr>
      <dsp:spPr>
        <a:xfrm>
          <a:off x="0" y="2398656"/>
          <a:ext cx="1083064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A6BF6-96FE-5446-8990-BFF985F79B3D}">
      <dsp:nvSpPr>
        <dsp:cNvPr id="0" name=""/>
        <dsp:cNvSpPr/>
      </dsp:nvSpPr>
      <dsp:spPr>
        <a:xfrm>
          <a:off x="0" y="2398656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It is a “Great Day Coming”</a:t>
          </a:r>
        </a:p>
      </dsp:txBody>
      <dsp:txXfrm>
        <a:off x="0" y="2398656"/>
        <a:ext cx="10830641" cy="1198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58EFC-A88A-F046-9C50-6CF93B44C7B3}">
      <dsp:nvSpPr>
        <dsp:cNvPr id="0" name=""/>
        <dsp:cNvSpPr/>
      </dsp:nvSpPr>
      <dsp:spPr>
        <a:xfrm>
          <a:off x="0" y="1757"/>
          <a:ext cx="1083064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858C6-4B36-2443-97F6-EB71E0B99921}">
      <dsp:nvSpPr>
        <dsp:cNvPr id="0" name=""/>
        <dsp:cNvSpPr/>
      </dsp:nvSpPr>
      <dsp:spPr>
        <a:xfrm>
          <a:off x="0" y="1757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The living and the dead will be judged: </a:t>
          </a:r>
          <a:br>
            <a:rPr lang="en-US" sz="3500" kern="1200" dirty="0"/>
          </a:br>
          <a:r>
            <a:rPr lang="en-US" sz="3500" kern="1200" dirty="0">
              <a:solidFill>
                <a:srgbClr val="FFFF00"/>
              </a:solidFill>
            </a:rPr>
            <a:t>Rom 14:9 (2 Tim 4:1; Acts 10:42)</a:t>
          </a:r>
        </a:p>
      </dsp:txBody>
      <dsp:txXfrm>
        <a:off x="0" y="1757"/>
        <a:ext cx="10830641" cy="1198449"/>
      </dsp:txXfrm>
    </dsp:sp>
    <dsp:sp modelId="{6CF0FFAD-3D0D-8D47-8A6B-3B351E49750A}">
      <dsp:nvSpPr>
        <dsp:cNvPr id="0" name=""/>
        <dsp:cNvSpPr/>
      </dsp:nvSpPr>
      <dsp:spPr>
        <a:xfrm>
          <a:off x="0" y="1200206"/>
          <a:ext cx="10830641" cy="0"/>
        </a:xfrm>
        <a:prstGeom prst="line">
          <a:avLst/>
        </a:prstGeom>
        <a:solidFill>
          <a:schemeClr val="accent5">
            <a:hueOff val="-8031992"/>
            <a:satOff val="1435"/>
            <a:lumOff val="-3137"/>
            <a:alphaOff val="0"/>
          </a:schemeClr>
        </a:solidFill>
        <a:ln w="12700" cap="flat" cmpd="sng" algn="ctr">
          <a:solidFill>
            <a:schemeClr val="accent5">
              <a:hueOff val="-8031992"/>
              <a:satOff val="1435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A1D21-06AC-B645-9AB7-F769FFC1FEAD}">
      <dsp:nvSpPr>
        <dsp:cNvPr id="0" name=""/>
        <dsp:cNvSpPr/>
      </dsp:nvSpPr>
      <dsp:spPr>
        <a:xfrm>
          <a:off x="0" y="1200206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We will be separated: </a:t>
          </a:r>
          <a:r>
            <a:rPr lang="en-US" sz="3500" kern="1200" dirty="0">
              <a:solidFill>
                <a:srgbClr val="FFFF00"/>
              </a:solidFill>
            </a:rPr>
            <a:t>Matt 25:32ff; Rev 20:11-15</a:t>
          </a:r>
        </a:p>
      </dsp:txBody>
      <dsp:txXfrm>
        <a:off x="0" y="1200206"/>
        <a:ext cx="10830641" cy="1198449"/>
      </dsp:txXfrm>
    </dsp:sp>
    <dsp:sp modelId="{D8BF4CEA-9EE4-CC40-A79B-8B757C026B0D}">
      <dsp:nvSpPr>
        <dsp:cNvPr id="0" name=""/>
        <dsp:cNvSpPr/>
      </dsp:nvSpPr>
      <dsp:spPr>
        <a:xfrm>
          <a:off x="0" y="2398656"/>
          <a:ext cx="10830641" cy="0"/>
        </a:xfrm>
        <a:prstGeom prst="line">
          <a:avLst/>
        </a:prstGeom>
        <a:solidFill>
          <a:schemeClr val="accent5">
            <a:hueOff val="-16063984"/>
            <a:satOff val="2870"/>
            <a:lumOff val="-6275"/>
            <a:alphaOff val="0"/>
          </a:schemeClr>
        </a:solidFill>
        <a:ln w="12700" cap="flat" cmpd="sng" algn="ctr">
          <a:solidFill>
            <a:schemeClr val="accent5">
              <a:hueOff val="-16063984"/>
              <a:satOff val="2870"/>
              <a:lumOff val="-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FB667-160A-4B4B-839B-8D5919F49845}">
      <dsp:nvSpPr>
        <dsp:cNvPr id="0" name=""/>
        <dsp:cNvSpPr/>
      </dsp:nvSpPr>
      <dsp:spPr>
        <a:xfrm>
          <a:off x="0" y="2398656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We will be judged by “the things done in the body”: </a:t>
          </a:r>
          <a:r>
            <a:rPr lang="en-US" sz="3500" kern="1200" dirty="0">
              <a:solidFill>
                <a:srgbClr val="FFFF00"/>
              </a:solidFill>
            </a:rPr>
            <a:t>2 Cor 5:10; Matt 25:31ff</a:t>
          </a:r>
        </a:p>
      </dsp:txBody>
      <dsp:txXfrm>
        <a:off x="0" y="2398656"/>
        <a:ext cx="10830641" cy="1198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B1FEF-29C8-A14A-A93F-DCAD12B81425}">
      <dsp:nvSpPr>
        <dsp:cNvPr id="0" name=""/>
        <dsp:cNvSpPr/>
      </dsp:nvSpPr>
      <dsp:spPr>
        <a:xfrm>
          <a:off x="0" y="1757"/>
          <a:ext cx="1083064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5F4B8-63E2-FA43-800E-185350D29E31}">
      <dsp:nvSpPr>
        <dsp:cNvPr id="0" name=""/>
        <dsp:cNvSpPr/>
      </dsp:nvSpPr>
      <dsp:spPr>
        <a:xfrm>
          <a:off x="0" y="1757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Be ready for that day brethren. </a:t>
          </a:r>
          <a:r>
            <a:rPr lang="en-US" sz="4200" kern="1200" dirty="0">
              <a:solidFill>
                <a:srgbClr val="FFFF00"/>
              </a:solidFill>
            </a:rPr>
            <a:t>Matt 25:1ff</a:t>
          </a:r>
        </a:p>
      </dsp:txBody>
      <dsp:txXfrm>
        <a:off x="0" y="1757"/>
        <a:ext cx="10830641" cy="1198449"/>
      </dsp:txXfrm>
    </dsp:sp>
    <dsp:sp modelId="{2C73B7A4-407F-234F-8788-D05ACA5018A1}">
      <dsp:nvSpPr>
        <dsp:cNvPr id="0" name=""/>
        <dsp:cNvSpPr/>
      </dsp:nvSpPr>
      <dsp:spPr>
        <a:xfrm>
          <a:off x="0" y="1200206"/>
          <a:ext cx="1083064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5BC39-E519-AC47-BDE3-76BF5EA18AF6}">
      <dsp:nvSpPr>
        <dsp:cNvPr id="0" name=""/>
        <dsp:cNvSpPr/>
      </dsp:nvSpPr>
      <dsp:spPr>
        <a:xfrm>
          <a:off x="0" y="1200206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Live like children of the day. </a:t>
          </a:r>
          <a:r>
            <a:rPr lang="en-US" sz="4200" kern="1200" dirty="0">
              <a:solidFill>
                <a:srgbClr val="FFFF00"/>
              </a:solidFill>
            </a:rPr>
            <a:t>1 </a:t>
          </a:r>
          <a:r>
            <a:rPr lang="en-US" sz="4200" kern="1200" dirty="0" err="1">
              <a:solidFill>
                <a:srgbClr val="FFFF00"/>
              </a:solidFill>
            </a:rPr>
            <a:t>Thess</a:t>
          </a:r>
          <a:r>
            <a:rPr lang="en-US" sz="4200" kern="1200" dirty="0">
              <a:solidFill>
                <a:srgbClr val="FFFF00"/>
              </a:solidFill>
            </a:rPr>
            <a:t> 5:1-11</a:t>
          </a:r>
        </a:p>
      </dsp:txBody>
      <dsp:txXfrm>
        <a:off x="0" y="1200206"/>
        <a:ext cx="10830641" cy="1198449"/>
      </dsp:txXfrm>
    </dsp:sp>
    <dsp:sp modelId="{6773E53B-D60D-384A-B685-D00145AEC279}">
      <dsp:nvSpPr>
        <dsp:cNvPr id="0" name=""/>
        <dsp:cNvSpPr/>
      </dsp:nvSpPr>
      <dsp:spPr>
        <a:xfrm>
          <a:off x="0" y="2398656"/>
          <a:ext cx="1083064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64990-BC44-3849-925A-42E69B441E47}">
      <dsp:nvSpPr>
        <dsp:cNvPr id="0" name=""/>
        <dsp:cNvSpPr/>
      </dsp:nvSpPr>
      <dsp:spPr>
        <a:xfrm>
          <a:off x="0" y="2398656"/>
          <a:ext cx="10830641" cy="119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Look forward to that day! </a:t>
          </a:r>
          <a:r>
            <a:rPr lang="en-US" sz="4200" kern="1200" dirty="0">
              <a:solidFill>
                <a:srgbClr val="FFFF00"/>
              </a:solidFill>
            </a:rPr>
            <a:t>2 Pet. 3:10-13</a:t>
          </a:r>
        </a:p>
      </dsp:txBody>
      <dsp:txXfrm>
        <a:off x="0" y="2398656"/>
        <a:ext cx="10830641" cy="1198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3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1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45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998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25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38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08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49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3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0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1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5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8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6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3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E216-BA48-4F04-AC4F-645AA0DD6AC6}" type="datetimeFigureOut">
              <a:rPr lang="en-US" smtClean="0"/>
              <a:t>10/2/21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8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10/2/21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68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17">
            <a:extLst>
              <a:ext uri="{FF2B5EF4-FFF2-40B4-BE49-F238E27FC236}">
                <a16:creationId xmlns:a16="http://schemas.microsoft.com/office/drawing/2014/main" id="{068A8980-5323-4E32-9817-A14D0B91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19">
            <a:extLst>
              <a:ext uri="{FF2B5EF4-FFF2-40B4-BE49-F238E27FC236}">
                <a16:creationId xmlns:a16="http://schemas.microsoft.com/office/drawing/2014/main" id="{C1A37955-21EA-4810-9AED-24CF25E26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" y="0"/>
            <a:ext cx="12192000" cy="6858000"/>
          </a:xfrm>
          <a:prstGeom prst="rect">
            <a:avLst/>
          </a:prstGeom>
        </p:spPr>
      </p:pic>
      <p:sp>
        <p:nvSpPr>
          <p:cNvPr id="34" name="Rectangle 21">
            <a:extLst>
              <a:ext uri="{FF2B5EF4-FFF2-40B4-BE49-F238E27FC236}">
                <a16:creationId xmlns:a16="http://schemas.microsoft.com/office/drawing/2014/main" id="{8B79A499-6023-4495-8687-96680A5E9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F0AF1D-9A91-3C41-8128-B8B7AC385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908" y="4710483"/>
            <a:ext cx="8133478" cy="940240"/>
          </a:xfrm>
        </p:spPr>
        <p:txBody>
          <a:bodyPr>
            <a:normAutofit/>
          </a:bodyPr>
          <a:lstStyle/>
          <a:p>
            <a:r>
              <a:rPr lang="en-US" sz="4800"/>
              <a:t>Judgment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64488-17BB-8D48-952E-FA8F3BB50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908" y="5650118"/>
            <a:ext cx="8133478" cy="406566"/>
          </a:xfrm>
        </p:spPr>
        <p:txBody>
          <a:bodyPr>
            <a:normAutofit/>
          </a:bodyPr>
          <a:lstStyle/>
          <a:p>
            <a:r>
              <a:rPr lang="en-US" sz="1800"/>
              <a:t>Matthew 25:31-34</a:t>
            </a:r>
          </a:p>
        </p:txBody>
      </p:sp>
      <p:pic>
        <p:nvPicPr>
          <p:cNvPr id="13" name="Graphic 6" descr="Gavel">
            <a:extLst>
              <a:ext uri="{FF2B5EF4-FFF2-40B4-BE49-F238E27FC236}">
                <a16:creationId xmlns:a16="http://schemas.microsoft.com/office/drawing/2014/main" id="{4BEF068B-33E8-4FA8-A30A-312DC2422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8528" y="640078"/>
            <a:ext cx="3609141" cy="3609141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40" name="Rectangle 23">
            <a:extLst>
              <a:ext uri="{FF2B5EF4-FFF2-40B4-BE49-F238E27FC236}">
                <a16:creationId xmlns:a16="http://schemas.microsoft.com/office/drawing/2014/main" id="{BAA1CC66-52B7-4B1A-83B9-4473DABF8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25">
            <a:extLst>
              <a:ext uri="{FF2B5EF4-FFF2-40B4-BE49-F238E27FC236}">
                <a16:creationId xmlns:a16="http://schemas.microsoft.com/office/drawing/2014/main" id="{427A1B02-0BC3-4123-A27E-111F26354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7">
            <a:extLst>
              <a:ext uri="{FF2B5EF4-FFF2-40B4-BE49-F238E27FC236}">
                <a16:creationId xmlns:a16="http://schemas.microsoft.com/office/drawing/2014/main" id="{846EBDA5-97CE-4375-BC99-C7365D1CC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A901F01-EE6D-344B-8A5F-A85417613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“The day of judgment” invokes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B171A0B6-1E9B-482F-B63D-413B24BE1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355863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18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06B9-B41F-1445-AE66-3DA0B139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sz="5400" dirty="0"/>
              <a:t>On that day….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9684BC-9AD5-4E54-8677-8EA2017381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296639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480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06B9-B41F-1445-AE66-3DA0B139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Judgment for Christians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9684BC-9AD5-4E54-8677-8EA2017381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8159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73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3787FF-89BD-8742-AAB0-39F59D8C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Matthew 25:13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D9BADB-CFC8-2C49-93F9-0A372F704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i="1" dirty="0"/>
              <a:t>“Watch therefore, for you know neither the day nor the hour in which the Son of Man is coming.</a:t>
            </a:r>
          </a:p>
        </p:txBody>
      </p:sp>
    </p:spTree>
    <p:extLst>
      <p:ext uri="{BB962C8B-B14F-4D97-AF65-F5344CB8AC3E}">
        <p14:creationId xmlns:p14="http://schemas.microsoft.com/office/powerpoint/2010/main" val="70311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E64DAFB-AD9A-4E52-B026-8641CCD67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747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B1C8FC-E1FE-470B-AB3B-D4B1D8C9D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6ED1086-4FBF-41E3-B23D-0AF086E76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2846786"/>
            <a:ext cx="1602997" cy="14427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00C04C-9973-40F3-8121-55AC6A472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1041"/>
            <a:ext cx="9936886" cy="3211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D6B57F6-C734-4FDA-9495-94E602DC5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89448"/>
            <a:ext cx="9936887" cy="4381221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1BCB6-CCE9-C144-BF90-464D0A99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0966"/>
            <a:ext cx="8601055" cy="34186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7200" i="1" dirty="0">
                <a:solidFill>
                  <a:srgbClr val="FFFFFF"/>
                </a:solidFill>
              </a:rPr>
              <a:t>Live like a saint </a:t>
            </a:r>
            <a:br>
              <a:rPr lang="en-US" sz="7200" i="1" dirty="0">
                <a:solidFill>
                  <a:srgbClr val="FFFFFF"/>
                </a:solidFill>
              </a:rPr>
            </a:br>
            <a:r>
              <a:rPr lang="en-US" sz="7200" i="1" dirty="0">
                <a:solidFill>
                  <a:srgbClr val="FFFFFF"/>
                </a:solidFill>
              </a:rPr>
              <a:t>so we are not judged like a sinner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C984CB-7FE4-4AD0-8CF7-11AD5573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148944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2751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{CD080242-C025-2647-9F92-9F6915A37115}tf10001057</Template>
  <TotalTime>1517</TotalTime>
  <Words>149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Judgment Day</vt:lpstr>
      <vt:lpstr>“The day of judgment” invokes</vt:lpstr>
      <vt:lpstr>On that day….</vt:lpstr>
      <vt:lpstr>Judgment for Christians</vt:lpstr>
      <vt:lpstr>Matthew 25:13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Judgment Day</dc:title>
  <dc:creator>Mitch Davis</dc:creator>
  <cp:lastModifiedBy>Mitch Davis</cp:lastModifiedBy>
  <cp:revision>1</cp:revision>
  <dcterms:created xsi:type="dcterms:W3CDTF">2021-10-02T22:13:05Z</dcterms:created>
  <dcterms:modified xsi:type="dcterms:W3CDTF">2021-10-03T23:30:58Z</dcterms:modified>
</cp:coreProperties>
</file>