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1" r:id="rId3"/>
    <p:sldId id="256" r:id="rId4"/>
    <p:sldId id="258" r:id="rId5"/>
    <p:sldId id="259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492BC-78CE-C642-A390-28EE2D926238}" v="45" dt="2021-09-05T12:35:16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4"/>
    <p:restoredTop sz="81530"/>
  </p:normalViewPr>
  <p:slideViewPr>
    <p:cSldViewPr snapToGrid="0" snapToObjects="1">
      <p:cViewPr varScale="1">
        <p:scale>
          <a:sx n="126" d="100"/>
          <a:sy n="126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B4492BC-78CE-C642-A390-28EE2D926238}"/>
    <pc:docChg chg="undo redo custSel addSld delSld modSld sldOrd">
      <pc:chgData name="Mitch Davis" userId="388b89a0e6bb1f2e" providerId="LiveId" clId="{8B4492BC-78CE-C642-A390-28EE2D926238}" dt="2021-09-05T12:41:38.194" v="4255" actId="207"/>
      <pc:docMkLst>
        <pc:docMk/>
      </pc:docMkLst>
      <pc:sldChg chg="addSp delSp modSp ord">
        <pc:chgData name="Mitch Davis" userId="388b89a0e6bb1f2e" providerId="LiveId" clId="{8B4492BC-78CE-C642-A390-28EE2D926238}" dt="2021-09-05T04:26:29.401" v="3549" actId="20578"/>
        <pc:sldMkLst>
          <pc:docMk/>
          <pc:sldMk cId="2380417746" sldId="256"/>
        </pc:sldMkLst>
        <pc:spChg chg="add del mod">
          <ac:chgData name="Mitch Davis" userId="388b89a0e6bb1f2e" providerId="LiveId" clId="{8B4492BC-78CE-C642-A390-28EE2D926238}" dt="2021-09-05T00:41:03.352" v="432"/>
          <ac:spMkLst>
            <pc:docMk/>
            <pc:sldMk cId="2380417746" sldId="256"/>
            <ac:spMk id="2" creationId="{5865129D-75FD-934E-90DD-D82E46B1012A}"/>
          </ac:spMkLst>
        </pc:spChg>
      </pc:sldChg>
      <pc:sldChg chg="modSp del mod">
        <pc:chgData name="Mitch Davis" userId="388b89a0e6bb1f2e" providerId="LiveId" clId="{8B4492BC-78CE-C642-A390-28EE2D926238}" dt="2021-09-05T02:38:48.205" v="1565" actId="2696"/>
        <pc:sldMkLst>
          <pc:docMk/>
          <pc:sldMk cId="471446498" sldId="257"/>
        </pc:sldMkLst>
        <pc:spChg chg="mod">
          <ac:chgData name="Mitch Davis" userId="388b89a0e6bb1f2e" providerId="LiveId" clId="{8B4492BC-78CE-C642-A390-28EE2D926238}" dt="2021-09-03T20:10:52.679" v="28" actId="20577"/>
          <ac:spMkLst>
            <pc:docMk/>
            <pc:sldMk cId="471446498" sldId="257"/>
            <ac:spMk id="2" creationId="{BB56913D-758E-4D4D-BA26-02BB9FEFD93A}"/>
          </ac:spMkLst>
        </pc:spChg>
        <pc:spChg chg="mod">
          <ac:chgData name="Mitch Davis" userId="388b89a0e6bb1f2e" providerId="LiveId" clId="{8B4492BC-78CE-C642-A390-28EE2D926238}" dt="2021-09-03T20:18:18.511" v="374" actId="20577"/>
          <ac:spMkLst>
            <pc:docMk/>
            <pc:sldMk cId="471446498" sldId="257"/>
            <ac:spMk id="3" creationId="{8AE34EED-285D-984C-99FE-43824EC4B718}"/>
          </ac:spMkLst>
        </pc:spChg>
      </pc:sldChg>
      <pc:sldChg chg="addSp delSp modSp new mod ord setBg setClrOvrMap">
        <pc:chgData name="Mitch Davis" userId="388b89a0e6bb1f2e" providerId="LiveId" clId="{8B4492BC-78CE-C642-A390-28EE2D926238}" dt="2021-09-05T04:26:05.390" v="3546" actId="20578"/>
        <pc:sldMkLst>
          <pc:docMk/>
          <pc:sldMk cId="1537170597" sldId="258"/>
        </pc:sldMkLst>
        <pc:spChg chg="del mod ord">
          <ac:chgData name="Mitch Davis" userId="388b89a0e6bb1f2e" providerId="LiveId" clId="{8B4492BC-78CE-C642-A390-28EE2D926238}" dt="2021-09-04T17:26:35.154" v="411" actId="478"/>
          <ac:spMkLst>
            <pc:docMk/>
            <pc:sldMk cId="1537170597" sldId="258"/>
            <ac:spMk id="2" creationId="{E46F6BD5-9B74-664C-A9D5-A444A334F932}"/>
          </ac:spMkLst>
        </pc:spChg>
        <pc:spChg chg="del mod ord">
          <ac:chgData name="Mitch Davis" userId="388b89a0e6bb1f2e" providerId="LiveId" clId="{8B4492BC-78CE-C642-A390-28EE2D926238}" dt="2021-09-04T17:26:38.903" v="412" actId="478"/>
          <ac:spMkLst>
            <pc:docMk/>
            <pc:sldMk cId="1537170597" sldId="258"/>
            <ac:spMk id="3" creationId="{83D87D61-5277-564A-BCE0-73F10D880DF7}"/>
          </ac:spMkLst>
        </pc:spChg>
        <pc:spChg chg="add del">
          <ac:chgData name="Mitch Davis" userId="388b89a0e6bb1f2e" providerId="LiveId" clId="{8B4492BC-78CE-C642-A390-28EE2D926238}" dt="2021-09-04T17:24:21.932" v="398" actId="26606"/>
          <ac:spMkLst>
            <pc:docMk/>
            <pc:sldMk cId="1537170597" sldId="258"/>
            <ac:spMk id="71" creationId="{4F74D28C-3268-4E35-8EE1-D92CB4A85A7D}"/>
          </ac:spMkLst>
        </pc:spChg>
        <pc:spChg chg="add del">
          <ac:chgData name="Mitch Davis" userId="388b89a0e6bb1f2e" providerId="LiveId" clId="{8B4492BC-78CE-C642-A390-28EE2D926238}" dt="2021-09-04T16:46:36.326" v="380" actId="26606"/>
          <ac:spMkLst>
            <pc:docMk/>
            <pc:sldMk cId="1537170597" sldId="258"/>
            <ac:spMk id="137" creationId="{2C6A2225-94AF-4BC4-98F4-77746E7B10A9}"/>
          </ac:spMkLst>
        </pc:spChg>
        <pc:spChg chg="add del">
          <ac:chgData name="Mitch Davis" userId="388b89a0e6bb1f2e" providerId="LiveId" clId="{8B4492BC-78CE-C642-A390-28EE2D926238}" dt="2021-09-04T16:46:36.326" v="380" actId="26606"/>
          <ac:spMkLst>
            <pc:docMk/>
            <pc:sldMk cId="1537170597" sldId="258"/>
            <ac:spMk id="139" creationId="{648F5915-2CE1-4F74-88C5-D4366893D2DF}"/>
          </ac:spMkLst>
        </pc:spChg>
        <pc:spChg chg="add del">
          <ac:chgData name="Mitch Davis" userId="388b89a0e6bb1f2e" providerId="LiveId" clId="{8B4492BC-78CE-C642-A390-28EE2D926238}" dt="2021-09-04T17:22:56.935" v="394" actId="26606"/>
          <ac:spMkLst>
            <pc:docMk/>
            <pc:sldMk cId="1537170597" sldId="258"/>
            <ac:spMk id="141" creationId="{4CBC69AF-AE9D-43C7-A183-244646418BB4}"/>
          </ac:spMkLst>
        </pc:spChg>
        <pc:spChg chg="add del">
          <ac:chgData name="Mitch Davis" userId="388b89a0e6bb1f2e" providerId="LiveId" clId="{8B4492BC-78CE-C642-A390-28EE2D926238}" dt="2021-09-04T17:22:56.935" v="394" actId="26606"/>
          <ac:spMkLst>
            <pc:docMk/>
            <pc:sldMk cId="1537170597" sldId="258"/>
            <ac:spMk id="143" creationId="{BE64232A-D912-4882-BF58-104918115741}"/>
          </ac:spMkLst>
        </pc:spChg>
        <pc:spChg chg="add del">
          <ac:chgData name="Mitch Davis" userId="388b89a0e6bb1f2e" providerId="LiveId" clId="{8B4492BC-78CE-C642-A390-28EE2D926238}" dt="2021-09-04T17:22:56.935" v="394" actId="26606"/>
          <ac:spMkLst>
            <pc:docMk/>
            <pc:sldMk cId="1537170597" sldId="258"/>
            <ac:spMk id="145" creationId="{E8E4E9D8-6D9C-4646-83A2-11844D84EAE4}"/>
          </ac:spMkLst>
        </pc:spChg>
        <pc:spChg chg="add del">
          <ac:chgData name="Mitch Davis" userId="388b89a0e6bb1f2e" providerId="LiveId" clId="{8B4492BC-78CE-C642-A390-28EE2D926238}" dt="2021-09-04T17:23:05.371" v="396" actId="26606"/>
          <ac:spMkLst>
            <pc:docMk/>
            <pc:sldMk cId="1537170597" sldId="258"/>
            <ac:spMk id="1034" creationId="{6EFFF4A2-EB01-4738-9824-8D9A72A51BB9}"/>
          </ac:spMkLst>
        </pc:spChg>
        <pc:spChg chg="add del">
          <ac:chgData name="Mitch Davis" userId="388b89a0e6bb1f2e" providerId="LiveId" clId="{8B4492BC-78CE-C642-A390-28EE2D926238}" dt="2021-09-04T17:24:21.932" v="398" actId="26606"/>
          <ac:spMkLst>
            <pc:docMk/>
            <pc:sldMk cId="1537170597" sldId="258"/>
            <ac:spMk id="1038" creationId="{99F1FFA9-D672-408C-9220-ADEEC6ABDD09}"/>
          </ac:spMkLst>
        </pc:spChg>
        <pc:grpChg chg="add del">
          <ac:chgData name="Mitch Davis" userId="388b89a0e6bb1f2e" providerId="LiveId" clId="{8B4492BC-78CE-C642-A390-28EE2D926238}" dt="2021-09-04T17:23:05.371" v="396" actId="26606"/>
          <ac:grpSpMkLst>
            <pc:docMk/>
            <pc:sldMk cId="1537170597" sldId="258"/>
            <ac:grpSpMk id="1035" creationId="{D4469D90-62FA-49B2-981E-5305361D5A58}"/>
          </ac:grpSpMkLst>
        </pc:grpChg>
        <pc:picChg chg="add del mod">
          <ac:chgData name="Mitch Davis" userId="388b89a0e6bb1f2e" providerId="LiveId" clId="{8B4492BC-78CE-C642-A390-28EE2D926238}" dt="2021-09-04T17:25:49.140" v="405" actId="478"/>
          <ac:picMkLst>
            <pc:docMk/>
            <pc:sldMk cId="1537170597" sldId="258"/>
            <ac:picMk id="4" creationId="{0F369164-6EB2-9F47-B01B-426C30698D73}"/>
          </ac:picMkLst>
        </pc:picChg>
        <pc:picChg chg="add mod">
          <ac:chgData name="Mitch Davis" userId="388b89a0e6bb1f2e" providerId="LiveId" clId="{8B4492BC-78CE-C642-A390-28EE2D926238}" dt="2021-09-04T17:26:27.207" v="410" actId="732"/>
          <ac:picMkLst>
            <pc:docMk/>
            <pc:sldMk cId="1537170597" sldId="258"/>
            <ac:picMk id="5" creationId="{63EEE558-7C24-624E-8723-9EFC48E65107}"/>
          </ac:picMkLst>
        </pc:picChg>
        <pc:picChg chg="add mod ord">
          <ac:chgData name="Mitch Davis" userId="388b89a0e6bb1f2e" providerId="LiveId" clId="{8B4492BC-78CE-C642-A390-28EE2D926238}" dt="2021-09-04T17:24:21.932" v="398" actId="26606"/>
          <ac:picMkLst>
            <pc:docMk/>
            <pc:sldMk cId="1537170597" sldId="258"/>
            <ac:picMk id="1026" creationId="{463BE8E4-D92D-894A-BBD9-DD0522722FED}"/>
          </ac:picMkLst>
        </pc:picChg>
        <pc:picChg chg="add del mod ord">
          <ac:chgData name="Mitch Davis" userId="388b89a0e6bb1f2e" providerId="LiveId" clId="{8B4492BC-78CE-C642-A390-28EE2D926238}" dt="2021-09-04T17:20:00.080" v="385" actId="478"/>
          <ac:picMkLst>
            <pc:docMk/>
            <pc:sldMk cId="1537170597" sldId="258"/>
            <ac:picMk id="1028" creationId="{1F5D25BE-4C24-ED47-9B82-546B6817811E}"/>
          </ac:picMkLst>
        </pc:picChg>
        <pc:picChg chg="add del mod">
          <ac:chgData name="Mitch Davis" userId="388b89a0e6bb1f2e" providerId="LiveId" clId="{8B4492BC-78CE-C642-A390-28EE2D926238}" dt="2021-09-04T17:20:51.506" v="390" actId="478"/>
          <ac:picMkLst>
            <pc:docMk/>
            <pc:sldMk cId="1537170597" sldId="258"/>
            <ac:picMk id="1030" creationId="{AEC1E8F8-C6C6-084E-B899-522CB094E1A4}"/>
          </ac:picMkLst>
        </pc:picChg>
        <pc:picChg chg="add del mod">
          <ac:chgData name="Mitch Davis" userId="388b89a0e6bb1f2e" providerId="LiveId" clId="{8B4492BC-78CE-C642-A390-28EE2D926238}" dt="2021-09-04T17:24:23.416" v="399"/>
          <ac:picMkLst>
            <pc:docMk/>
            <pc:sldMk cId="1537170597" sldId="258"/>
            <ac:picMk id="1032" creationId="{A06906D7-E1BF-A642-A064-D53C614B8002}"/>
          </ac:picMkLst>
        </pc:picChg>
      </pc:sldChg>
      <pc:sldChg chg="addSp delSp modSp new mod ord setBg setClrOvrMap">
        <pc:chgData name="Mitch Davis" userId="388b89a0e6bb1f2e" providerId="LiveId" clId="{8B4492BC-78CE-C642-A390-28EE2D926238}" dt="2021-09-05T04:26:07.607" v="3547" actId="20578"/>
        <pc:sldMkLst>
          <pc:docMk/>
          <pc:sldMk cId="4173845555" sldId="259"/>
        </pc:sldMkLst>
        <pc:spChg chg="mod">
          <ac:chgData name="Mitch Davis" userId="388b89a0e6bb1f2e" providerId="LiveId" clId="{8B4492BC-78CE-C642-A390-28EE2D926238}" dt="2021-09-05T04:25:40.565" v="3545" actId="403"/>
          <ac:spMkLst>
            <pc:docMk/>
            <pc:sldMk cId="4173845555" sldId="259"/>
            <ac:spMk id="2" creationId="{8DF39645-45F9-1444-B4F6-D8E9BF4452F7}"/>
          </ac:spMkLst>
        </pc:spChg>
        <pc:spChg chg="del mod">
          <ac:chgData name="Mitch Davis" userId="388b89a0e6bb1f2e" providerId="LiveId" clId="{8B4492BC-78CE-C642-A390-28EE2D926238}" dt="2021-09-05T04:25:22.893" v="3536" actId="26606"/>
          <ac:spMkLst>
            <pc:docMk/>
            <pc:sldMk cId="4173845555" sldId="259"/>
            <ac:spMk id="3" creationId="{EE0A69CA-670D-B340-A140-00821223966E}"/>
          </ac:spMkLst>
        </pc:spChg>
        <pc:spChg chg="add del">
          <ac:chgData name="Mitch Davis" userId="388b89a0e6bb1f2e" providerId="LiveId" clId="{8B4492BC-78CE-C642-A390-28EE2D926238}" dt="2021-09-04T17:29:52.312" v="417" actId="26606"/>
          <ac:spMkLst>
            <pc:docMk/>
            <pc:sldMk cId="4173845555" sldId="259"/>
            <ac:spMk id="71" creationId="{9AA72BD9-2C5A-4EDC-931F-5AA08EACA0F3}"/>
          </ac:spMkLst>
        </pc:spChg>
        <pc:spChg chg="add del">
          <ac:chgData name="Mitch Davis" userId="388b89a0e6bb1f2e" providerId="LiveId" clId="{8B4492BC-78CE-C642-A390-28EE2D926238}" dt="2021-09-04T17:29:52.312" v="417" actId="26606"/>
          <ac:spMkLst>
            <pc:docMk/>
            <pc:sldMk cId="4173845555" sldId="259"/>
            <ac:spMk id="73" creationId="{DD3981AC-7B61-4947-BCF3-F7AA7FA385B9}"/>
          </ac:spMkLst>
        </pc:spChg>
        <pc:spChg chg="add">
          <ac:chgData name="Mitch Davis" userId="388b89a0e6bb1f2e" providerId="LiveId" clId="{8B4492BC-78CE-C642-A390-28EE2D926238}" dt="2021-09-05T04:25:22.893" v="3536" actId="26606"/>
          <ac:spMkLst>
            <pc:docMk/>
            <pc:sldMk cId="4173845555" sldId="259"/>
            <ac:spMk id="74" creationId="{37C89E4B-3C9F-44B9-8B86-D9E3D112D8EC}"/>
          </ac:spMkLst>
        </pc:spChg>
        <pc:spChg chg="add del">
          <ac:chgData name="Mitch Davis" userId="388b89a0e6bb1f2e" providerId="LiveId" clId="{8B4492BC-78CE-C642-A390-28EE2D926238}" dt="2021-09-04T17:29:52.312" v="417" actId="26606"/>
          <ac:spMkLst>
            <pc:docMk/>
            <pc:sldMk cId="4173845555" sldId="259"/>
            <ac:spMk id="75" creationId="{55D4142C-5077-457F-A6AD-3FECFDB39685}"/>
          </ac:spMkLst>
        </pc:spChg>
        <pc:spChg chg="add del">
          <ac:chgData name="Mitch Davis" userId="388b89a0e6bb1f2e" providerId="LiveId" clId="{8B4492BC-78CE-C642-A390-28EE2D926238}" dt="2021-09-04T17:29:52.312" v="417" actId="26606"/>
          <ac:spMkLst>
            <pc:docMk/>
            <pc:sldMk cId="4173845555" sldId="259"/>
            <ac:spMk id="77" creationId="{7A5F0580-5EE9-419F-96EE-B6529EF6E7D0}"/>
          </ac:spMkLst>
        </pc:spChg>
        <pc:spChg chg="add del">
          <ac:chgData name="Mitch Davis" userId="388b89a0e6bb1f2e" providerId="LiveId" clId="{8B4492BC-78CE-C642-A390-28EE2D926238}" dt="2021-09-05T04:25:22.893" v="3536" actId="26606"/>
          <ac:spMkLst>
            <pc:docMk/>
            <pc:sldMk cId="4173845555" sldId="259"/>
            <ac:spMk id="2052" creationId="{3CD9DF72-87A3-404E-A828-84CBF11A8303}"/>
          </ac:spMkLst>
        </pc:spChg>
        <pc:picChg chg="add mod ord">
          <ac:chgData name="Mitch Davis" userId="388b89a0e6bb1f2e" providerId="LiveId" clId="{8B4492BC-78CE-C642-A390-28EE2D926238}" dt="2021-09-05T04:25:22.893" v="3536" actId="26606"/>
          <ac:picMkLst>
            <pc:docMk/>
            <pc:sldMk cId="4173845555" sldId="259"/>
            <ac:picMk id="2050" creationId="{8FDDD68C-461A-2B40-8D69-493145B6F7B6}"/>
          </ac:picMkLst>
        </pc:picChg>
        <pc:cxnChg chg="add">
          <ac:chgData name="Mitch Davis" userId="388b89a0e6bb1f2e" providerId="LiveId" clId="{8B4492BC-78CE-C642-A390-28EE2D926238}" dt="2021-09-05T04:25:22.893" v="3536" actId="26606"/>
          <ac:cxnSpMkLst>
            <pc:docMk/>
            <pc:sldMk cId="4173845555" sldId="259"/>
            <ac:cxnSpMk id="76" creationId="{AA2EAA10-076F-46BD-8F0F-B9A2FB77A85C}"/>
          </ac:cxnSpMkLst>
        </pc:cxnChg>
        <pc:cxnChg chg="add">
          <ac:chgData name="Mitch Davis" userId="388b89a0e6bb1f2e" providerId="LiveId" clId="{8B4492BC-78CE-C642-A390-28EE2D926238}" dt="2021-09-05T04:25:22.893" v="3536" actId="26606"/>
          <ac:cxnSpMkLst>
            <pc:docMk/>
            <pc:sldMk cId="4173845555" sldId="259"/>
            <ac:cxnSpMk id="78" creationId="{D891E407-403B-4764-86C9-33A56D3BCAA3}"/>
          </ac:cxnSpMkLst>
        </pc:cxnChg>
        <pc:cxnChg chg="add del">
          <ac:chgData name="Mitch Davis" userId="388b89a0e6bb1f2e" providerId="LiveId" clId="{8B4492BC-78CE-C642-A390-28EE2D926238}" dt="2021-09-05T04:25:22.893" v="3536" actId="26606"/>
          <ac:cxnSpMkLst>
            <pc:docMk/>
            <pc:sldMk cId="4173845555" sldId="259"/>
            <ac:cxnSpMk id="2053" creationId="{20E3A342-4D61-4E3F-AF90-1AB42AEB96CC}"/>
          </ac:cxnSpMkLst>
        </pc:cxnChg>
      </pc:sldChg>
      <pc:sldChg chg="modSp new mod modNotesTx">
        <pc:chgData name="Mitch Davis" userId="388b89a0e6bb1f2e" providerId="LiveId" clId="{8B4492BC-78CE-C642-A390-28EE2D926238}" dt="2021-09-05T05:04:12.288" v="4142" actId="20577"/>
        <pc:sldMkLst>
          <pc:docMk/>
          <pc:sldMk cId="2120295101" sldId="260"/>
        </pc:sldMkLst>
        <pc:spChg chg="mod">
          <ac:chgData name="Mitch Davis" userId="388b89a0e6bb1f2e" providerId="LiveId" clId="{8B4492BC-78CE-C642-A390-28EE2D926238}" dt="2021-09-05T04:53:07.196" v="3926" actId="14100"/>
          <ac:spMkLst>
            <pc:docMk/>
            <pc:sldMk cId="2120295101" sldId="260"/>
            <ac:spMk id="2" creationId="{B5F583E9-1D3E-1940-9444-ED4A314BB1C4}"/>
          </ac:spMkLst>
        </pc:spChg>
        <pc:spChg chg="mod">
          <ac:chgData name="Mitch Davis" userId="388b89a0e6bb1f2e" providerId="LiveId" clId="{8B4492BC-78CE-C642-A390-28EE2D926238}" dt="2021-09-05T05:04:12.288" v="4142" actId="20577"/>
          <ac:spMkLst>
            <pc:docMk/>
            <pc:sldMk cId="2120295101" sldId="260"/>
            <ac:spMk id="3" creationId="{1FAA9A07-99D9-AD4B-83ED-EB6F49BC0E26}"/>
          </ac:spMkLst>
        </pc:spChg>
      </pc:sldChg>
      <pc:sldChg chg="addSp modSp new mod ord setBg">
        <pc:chgData name="Mitch Davis" userId="388b89a0e6bb1f2e" providerId="LiveId" clId="{8B4492BC-78CE-C642-A390-28EE2D926238}" dt="2021-09-05T12:41:38.194" v="4255" actId="207"/>
        <pc:sldMkLst>
          <pc:docMk/>
          <pc:sldMk cId="2887282882" sldId="261"/>
        </pc:sldMkLst>
        <pc:spChg chg="mod">
          <ac:chgData name="Mitch Davis" userId="388b89a0e6bb1f2e" providerId="LiveId" clId="{8B4492BC-78CE-C642-A390-28EE2D926238}" dt="2021-09-05T12:36:14.266" v="4219" actId="20577"/>
          <ac:spMkLst>
            <pc:docMk/>
            <pc:sldMk cId="2887282882" sldId="261"/>
            <ac:spMk id="2" creationId="{E9F51379-8D72-6C4F-A2F1-B93F12CC74AC}"/>
          </ac:spMkLst>
        </pc:spChg>
        <pc:spChg chg="mod ord">
          <ac:chgData name="Mitch Davis" userId="388b89a0e6bb1f2e" providerId="LiveId" clId="{8B4492BC-78CE-C642-A390-28EE2D926238}" dt="2021-09-05T12:41:38.194" v="4255" actId="207"/>
          <ac:spMkLst>
            <pc:docMk/>
            <pc:sldMk cId="2887282882" sldId="261"/>
            <ac:spMk id="3" creationId="{5F40D56A-7E6E-5C48-8557-DA2870B76CD9}"/>
          </ac:spMkLst>
        </pc:spChg>
        <pc:spChg chg="add">
          <ac:chgData name="Mitch Davis" userId="388b89a0e6bb1f2e" providerId="LiveId" clId="{8B4492BC-78CE-C642-A390-28EE2D926238}" dt="2021-09-05T12:35:58.008" v="4212" actId="26606"/>
          <ac:spMkLst>
            <pc:docMk/>
            <pc:sldMk cId="2887282882" sldId="261"/>
            <ac:spMk id="71" creationId="{4038CB10-1F5C-4D54-9DF7-12586DE5B007}"/>
          </ac:spMkLst>
        </pc:spChg>
        <pc:spChg chg="add">
          <ac:chgData name="Mitch Davis" userId="388b89a0e6bb1f2e" providerId="LiveId" clId="{8B4492BC-78CE-C642-A390-28EE2D926238}" dt="2021-09-05T12:35:58.008" v="4212" actId="26606"/>
          <ac:spMkLst>
            <pc:docMk/>
            <pc:sldMk cId="2887282882" sldId="261"/>
            <ac:spMk id="73" creationId="{73ED6512-6858-4552-B699-9A97FE9A4EA2}"/>
          </ac:spMkLst>
        </pc:spChg>
        <pc:picChg chg="add mod">
          <ac:chgData name="Mitch Davis" userId="388b89a0e6bb1f2e" providerId="LiveId" clId="{8B4492BC-78CE-C642-A390-28EE2D926238}" dt="2021-09-05T12:35:58.008" v="4212" actId="26606"/>
          <ac:picMkLst>
            <pc:docMk/>
            <pc:sldMk cId="2887282882" sldId="261"/>
            <ac:picMk id="1026" creationId="{F3874B6D-A20B-AF4D-AAEE-80C4B9C2535F}"/>
          </ac:picMkLst>
        </pc:picChg>
      </pc:sldChg>
      <pc:sldChg chg="modSp new mod">
        <pc:chgData name="Mitch Davis" userId="388b89a0e6bb1f2e" providerId="LiveId" clId="{8B4492BC-78CE-C642-A390-28EE2D926238}" dt="2021-09-05T04:04:42.605" v="2948" actId="20577"/>
        <pc:sldMkLst>
          <pc:docMk/>
          <pc:sldMk cId="1866598554" sldId="262"/>
        </pc:sldMkLst>
        <pc:spChg chg="mod">
          <ac:chgData name="Mitch Davis" userId="388b89a0e6bb1f2e" providerId="LiveId" clId="{8B4492BC-78CE-C642-A390-28EE2D926238}" dt="2021-09-05T03:51:59.444" v="2735" actId="27636"/>
          <ac:spMkLst>
            <pc:docMk/>
            <pc:sldMk cId="1866598554" sldId="262"/>
            <ac:spMk id="2" creationId="{B7813B22-1322-C54D-9C73-556A9458F7E3}"/>
          </ac:spMkLst>
        </pc:spChg>
        <pc:spChg chg="mod">
          <ac:chgData name="Mitch Davis" userId="388b89a0e6bb1f2e" providerId="LiveId" clId="{8B4492BC-78CE-C642-A390-28EE2D926238}" dt="2021-09-05T04:04:42.605" v="2948" actId="20577"/>
          <ac:spMkLst>
            <pc:docMk/>
            <pc:sldMk cId="1866598554" sldId="262"/>
            <ac:spMk id="3" creationId="{0D247E66-35ED-6445-B7A9-5C0643C6B272}"/>
          </ac:spMkLst>
        </pc:spChg>
      </pc:sldChg>
      <pc:sldChg chg="modSp new mod">
        <pc:chgData name="Mitch Davis" userId="388b89a0e6bb1f2e" providerId="LiveId" clId="{8B4492BC-78CE-C642-A390-28EE2D926238}" dt="2021-09-05T04:24:47.322" v="3535" actId="207"/>
        <pc:sldMkLst>
          <pc:docMk/>
          <pc:sldMk cId="1625210628" sldId="263"/>
        </pc:sldMkLst>
        <pc:spChg chg="mod">
          <ac:chgData name="Mitch Davis" userId="388b89a0e6bb1f2e" providerId="LiveId" clId="{8B4492BC-78CE-C642-A390-28EE2D926238}" dt="2021-09-05T03:56:43.012" v="2940" actId="20577"/>
          <ac:spMkLst>
            <pc:docMk/>
            <pc:sldMk cId="1625210628" sldId="263"/>
            <ac:spMk id="2" creationId="{E1BF1246-FA3F-374D-B8E6-6464FEBD2DA4}"/>
          </ac:spMkLst>
        </pc:spChg>
        <pc:spChg chg="mod">
          <ac:chgData name="Mitch Davis" userId="388b89a0e6bb1f2e" providerId="LiveId" clId="{8B4492BC-78CE-C642-A390-28EE2D926238}" dt="2021-09-05T04:24:47.322" v="3535" actId="207"/>
          <ac:spMkLst>
            <pc:docMk/>
            <pc:sldMk cId="1625210628" sldId="263"/>
            <ac:spMk id="3" creationId="{45865035-7197-5E4C-BECB-460D55725590}"/>
          </ac:spMkLst>
        </pc:spChg>
      </pc:sldChg>
      <pc:sldChg chg="addSp delSp modSp new mod ord setBg">
        <pc:chgData name="Mitch Davis" userId="388b89a0e6bb1f2e" providerId="LiveId" clId="{8B4492BC-78CE-C642-A390-28EE2D926238}" dt="2021-09-05T12:21:02.272" v="4197" actId="1076"/>
        <pc:sldMkLst>
          <pc:docMk/>
          <pc:sldMk cId="910096925" sldId="264"/>
        </pc:sldMkLst>
        <pc:spChg chg="mod ord">
          <ac:chgData name="Mitch Davis" userId="388b89a0e6bb1f2e" providerId="LiveId" clId="{8B4492BC-78CE-C642-A390-28EE2D926238}" dt="2021-09-05T04:44:04.773" v="3572" actId="20577"/>
          <ac:spMkLst>
            <pc:docMk/>
            <pc:sldMk cId="910096925" sldId="264"/>
            <ac:spMk id="2" creationId="{3CF971CC-513F-D746-BE2D-99EBE3D41D63}"/>
          </ac:spMkLst>
        </pc:spChg>
        <pc:spChg chg="del">
          <ac:chgData name="Mitch Davis" userId="388b89a0e6bb1f2e" providerId="LiveId" clId="{8B4492BC-78CE-C642-A390-28EE2D926238}" dt="2021-09-05T04:43:49.161" v="3553" actId="26606"/>
          <ac:spMkLst>
            <pc:docMk/>
            <pc:sldMk cId="910096925" sldId="264"/>
            <ac:spMk id="3" creationId="{BFB351F6-94A5-6646-890C-E891030B7FF1}"/>
          </ac:spMkLst>
        </pc:spChg>
        <pc:spChg chg="add mod">
          <ac:chgData name="Mitch Davis" userId="388b89a0e6bb1f2e" providerId="LiveId" clId="{8B4492BC-78CE-C642-A390-28EE2D926238}" dt="2021-09-05T12:21:02.272" v="4197" actId="1076"/>
          <ac:spMkLst>
            <pc:docMk/>
            <pc:sldMk cId="910096925" sldId="264"/>
            <ac:spMk id="4" creationId="{B11FD683-554B-834A-9BC6-E35D8CE4DBF3}"/>
          </ac:spMkLst>
        </pc:spChg>
        <pc:spChg chg="add">
          <ac:chgData name="Mitch Davis" userId="388b89a0e6bb1f2e" providerId="LiveId" clId="{8B4492BC-78CE-C642-A390-28EE2D926238}" dt="2021-09-05T04:43:49.161" v="3553" actId="26606"/>
          <ac:spMkLst>
            <pc:docMk/>
            <pc:sldMk cId="910096925" sldId="264"/>
            <ac:spMk id="71" creationId="{37C89E4B-3C9F-44B9-8B86-D9E3D112D8EC}"/>
          </ac:spMkLst>
        </pc:spChg>
        <pc:picChg chg="add mod">
          <ac:chgData name="Mitch Davis" userId="388b89a0e6bb1f2e" providerId="LiveId" clId="{8B4492BC-78CE-C642-A390-28EE2D926238}" dt="2021-09-05T04:43:49.161" v="3553" actId="26606"/>
          <ac:picMkLst>
            <pc:docMk/>
            <pc:sldMk cId="910096925" sldId="264"/>
            <ac:picMk id="3074" creationId="{8FE37E76-91F2-1F4E-A12F-3ADF2D3588FB}"/>
          </ac:picMkLst>
        </pc:picChg>
        <pc:cxnChg chg="add">
          <ac:chgData name="Mitch Davis" userId="388b89a0e6bb1f2e" providerId="LiveId" clId="{8B4492BC-78CE-C642-A390-28EE2D926238}" dt="2021-09-05T04:43:49.161" v="3553" actId="26606"/>
          <ac:cxnSpMkLst>
            <pc:docMk/>
            <pc:sldMk cId="910096925" sldId="264"/>
            <ac:cxnSpMk id="73" creationId="{AA2EAA10-076F-46BD-8F0F-B9A2FB77A85C}"/>
          </ac:cxnSpMkLst>
        </pc:cxnChg>
        <pc:cxnChg chg="add">
          <ac:chgData name="Mitch Davis" userId="388b89a0e6bb1f2e" providerId="LiveId" clId="{8B4492BC-78CE-C642-A390-28EE2D926238}" dt="2021-09-05T04:43:49.161" v="3553" actId="26606"/>
          <ac:cxnSpMkLst>
            <pc:docMk/>
            <pc:sldMk cId="910096925" sldId="264"/>
            <ac:cxnSpMk id="75" creationId="{D891E407-403B-4764-86C9-33A56D3BCAA3}"/>
          </ac:cxnSpMkLst>
        </pc:cxnChg>
      </pc:sldChg>
      <pc:sldChg chg="modSp new mod">
        <pc:chgData name="Mitch Davis" userId="388b89a0e6bb1f2e" providerId="LiveId" clId="{8B4492BC-78CE-C642-A390-28EE2D926238}" dt="2021-09-05T05:06:26.004" v="4183" actId="20577"/>
        <pc:sldMkLst>
          <pc:docMk/>
          <pc:sldMk cId="295756292" sldId="265"/>
        </pc:sldMkLst>
        <pc:spChg chg="mod">
          <ac:chgData name="Mitch Davis" userId="388b89a0e6bb1f2e" providerId="LiveId" clId="{8B4492BC-78CE-C642-A390-28EE2D926238}" dt="2021-09-05T04:47:50.226" v="3664" actId="20577"/>
          <ac:spMkLst>
            <pc:docMk/>
            <pc:sldMk cId="295756292" sldId="265"/>
            <ac:spMk id="2" creationId="{ADA0ED49-03D7-AB4F-9084-E61CB9D8C36E}"/>
          </ac:spMkLst>
        </pc:spChg>
        <pc:spChg chg="mod">
          <ac:chgData name="Mitch Davis" userId="388b89a0e6bb1f2e" providerId="LiveId" clId="{8B4492BC-78CE-C642-A390-28EE2D926238}" dt="2021-09-05T05:06:26.004" v="4183" actId="20577"/>
          <ac:spMkLst>
            <pc:docMk/>
            <pc:sldMk cId="295756292" sldId="265"/>
            <ac:spMk id="3" creationId="{3B0EE35D-4C26-C342-9B86-389D4509EB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8DE7A-B153-7846-9751-444FC36AF5E0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4711-0871-F249-919F-4A9E7D85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64711-0871-F249-919F-4A9E7D85D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64711-0871-F249-919F-4A9E7D85D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John Nelson Darby (influenced by the writings of Manuel </a:t>
            </a:r>
            <a:r>
              <a:rPr lang="en-US" dirty="0" err="1"/>
              <a:t>Lacunza’s</a:t>
            </a:r>
            <a:r>
              <a:rPr lang="en-US" dirty="0"/>
              <a:t> “The Coming of the Messiah in Glory and Majesty”) locally popularized  “the rapture” in Scotland among the Plymouth Brethren.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64711-0871-F249-919F-4A9E7D85D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64711-0871-F249-919F-4A9E7D85DF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8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977C-1402-9E4C-A128-9C04EC83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C8790-F57D-3145-9B70-94791155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08C9-15B2-7E46-8D08-E9D76609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865F-4080-CC4C-A42F-88F54E24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680D6-1968-5E4B-98A9-F876C5AB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C821-6B19-F44E-9E62-C22EE1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2E93-39FA-BB42-9901-D24CFA32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CA4F5-D8D0-C24D-B0EF-2DDC41EA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E0D7-4612-FA40-805B-8C9D67360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2E130-F87B-7D48-B02E-AF37BD384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C787-DABE-DA45-AADE-8CC0F6F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4E501-3EF3-4048-A03F-DACAD5AE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AD57-52C0-5947-873F-56DA8C44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2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216F-957A-EA41-91B7-77B6922B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067C5-4FFB-B64F-B7CB-B95231B6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D2AF9-65F5-0147-82D2-C6043B38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4B4C-C5FA-424A-BE04-4E0835FC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A4B9A-1D7F-E84D-95F2-06023259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6599-E4DF-9047-8998-671E8053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FDBF-5B27-B24E-9DE2-1E3BC3D3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4368-AB9F-7A4A-ABFC-9C7D2DA3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26F46-C2F2-5248-91E8-14D03B52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625D4-EB55-9940-A9B7-C847592F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6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739D-E960-064F-B128-5B2ECBE6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6C6E-F452-9143-A246-B19A0D97C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031BF-6470-D84D-B8A0-72B18D2C2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791CA-25F4-4643-8D7D-1CAD650C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2AEDE-9D16-0F48-8558-DB7B6B60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2AB2B-E73F-8A41-9DB8-32AC5C44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A4E6-267B-AA4B-A2AD-A6B4A30B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15084-9E14-B748-B803-1FD336A81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DA2E9-B997-0548-9B79-B9128D44B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55975-DA67-1E4B-AB15-1093ABD5D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FB1B2-0E93-894A-AD04-23EA4E327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0FCE2-C3B7-BF47-9070-66ED01A4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627B7-21F3-1645-86F1-C660CFB5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388C6-AEE2-6541-9024-CD05739F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5D57-7AC7-CA4C-9570-113CBFA3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32754-22D2-E24F-ADFF-0B36489E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E4423-E2EA-B644-A723-C5EEAB3F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B3790-61D4-F348-B4AD-A3532323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DD964-EB05-4A45-A72B-7F98D19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CA97A-6B07-0443-A172-F93199A8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8E4A-A880-764F-AF2B-FC196F1E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B1C4-29CA-5E49-9F66-ED0C87DC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DA5E2-1E89-9444-876F-995422FCB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9E530-1C27-9340-88E8-92098BA6A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71F53-7F11-844A-BB7D-A2ADC93F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4481F-6120-FA4B-9F31-79535E3B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88466-8320-094E-8BBD-B4EBA6A1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02AE-4362-D84D-84AB-53B08BB4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E2123-D73D-284B-A9DC-85082078E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B1358-9EA3-6142-BAE3-C6F3D5AF0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B652E-451D-C445-97B5-5BFC523B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7BA60-05BD-4C4B-A431-C60B3F8B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4721D-3561-2D4D-A4CF-B23C151C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43A7F-4DD9-FE44-90B0-683D99D1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A65B2-40AE-DA45-BEBF-634870FE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2967-8B82-E043-8503-053BE2F8F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A438-0AE9-014B-8A09-4060EC6C4707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ECD5-879C-684C-8EFA-B6E7A554F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AE76A-EBC5-8844-BD96-1EC09A741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0F76-3EBE-B246-BE36-9FDD5C64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920750" indent="-4635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,926 Shofar Illustrations &amp;amp; Clip Art - iStock">
            <a:extLst>
              <a:ext uri="{FF2B5EF4-FFF2-40B4-BE49-F238E27FC236}">
                <a16:creationId xmlns:a16="http://schemas.microsoft.com/office/drawing/2014/main" id="{8FE37E76-91F2-1F4E-A12F-3ADF2D358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 b="116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971CC-513F-D746-BE2D-99EBE3D41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6, 2021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1FD683-554B-834A-9BC6-E35D8CE4DBF3}"/>
              </a:ext>
            </a:extLst>
          </p:cNvPr>
          <p:cNvSpPr txBox="1"/>
          <p:nvPr/>
        </p:nvSpPr>
        <p:spPr>
          <a:xfrm>
            <a:off x="3931920" y="1466835"/>
            <a:ext cx="8087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Do you know what holiday tomorrow is?</a:t>
            </a:r>
          </a:p>
        </p:txBody>
      </p:sp>
    </p:spTree>
    <p:extLst>
      <p:ext uri="{BB962C8B-B14F-4D97-AF65-F5344CB8AC3E}">
        <p14:creationId xmlns:p14="http://schemas.microsoft.com/office/powerpoint/2010/main" val="91009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54F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51379-8D72-6C4F-A2F1-B93F12CC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Rosh Hashanah (feast of trumpets) 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This year (2021): September 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74B6D-A20B-AF4D-AAEE-80C4B9C25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D56A-7E6E-5C48-8557-DA2870B7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2145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rgbClr val="FFFFFF"/>
                </a:solidFill>
              </a:rPr>
              <a:t>Did you know?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 number of (messianic) Jews believe that the Lord will return on Rosh Hashanah</a:t>
            </a:r>
          </a:p>
          <a:p>
            <a:r>
              <a:rPr lang="en-US" sz="3200" dirty="0">
                <a:solidFill>
                  <a:srgbClr val="FFFFFF"/>
                </a:solidFill>
              </a:rPr>
              <a:t>This is when the shofar (trumpet) blasts: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99 blasts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100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blast = the last trumpet;– long blast.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This last blast is thought to be the announcement of Jesus’ return.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</a:t>
            </a:r>
            <a:r>
              <a:rPr lang="en-US" sz="2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4:16; 1 Cor 15:50-52</a:t>
            </a:r>
          </a:p>
        </p:txBody>
      </p:sp>
    </p:spTree>
    <p:extLst>
      <p:ext uri="{BB962C8B-B14F-4D97-AF65-F5344CB8AC3E}">
        <p14:creationId xmlns:p14="http://schemas.microsoft.com/office/powerpoint/2010/main" val="288728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41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3EEE558-7C24-624E-8723-9EFC48E65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eft Behind - Rotten Tomatoes">
            <a:extLst>
              <a:ext uri="{FF2B5EF4-FFF2-40B4-BE49-F238E27FC236}">
                <a16:creationId xmlns:a16="http://schemas.microsoft.com/office/drawing/2014/main" id="{463BE8E4-D92D-894A-BBD9-DD0522722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 r="-2" b="13580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7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pture bombs and memes">
            <a:extLst>
              <a:ext uri="{FF2B5EF4-FFF2-40B4-BE49-F238E27FC236}">
                <a16:creationId xmlns:a16="http://schemas.microsoft.com/office/drawing/2014/main" id="{8FDDD68C-461A-2B40-8D69-493145B6F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39645-45F9-1444-B4F6-D8E9BF44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081287"/>
            <a:ext cx="11210925" cy="121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Left Behind?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4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83E9-1D3E-1940-9444-ED4A314B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635"/>
          </a:xfrm>
        </p:spPr>
        <p:txBody>
          <a:bodyPr/>
          <a:lstStyle/>
          <a:p>
            <a:r>
              <a:rPr lang="en-US" dirty="0"/>
              <a:t>“the Rapture”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9A07-99D9-AD4B-83ED-EB6F49BC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866640"/>
          </a:xfrm>
        </p:spPr>
        <p:txBody>
          <a:bodyPr>
            <a:normAutofit/>
          </a:bodyPr>
          <a:lstStyle/>
          <a:p>
            <a:r>
              <a:rPr lang="en-US" dirty="0"/>
              <a:t>When the Lord returns: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4:13-17</a:t>
            </a:r>
          </a:p>
          <a:p>
            <a:pPr lvl="1"/>
            <a:r>
              <a:rPr lang="en-US" dirty="0"/>
              <a:t>The church will be “caught up” and sent to heaven (somewhere in space/sky).</a:t>
            </a:r>
          </a:p>
          <a:p>
            <a:pPr lvl="1"/>
            <a:r>
              <a:rPr lang="en-US" dirty="0"/>
              <a:t>The “left behind” are non-believers who are left on earth during a 7 year “tribulation”.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24:36-44</a:t>
            </a:r>
          </a:p>
          <a:p>
            <a:pPr lvl="1"/>
            <a:r>
              <a:rPr lang="en-US" dirty="0"/>
              <a:t>Following the tribulation: 1,000 year reign.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Rev 20:1-6</a:t>
            </a:r>
          </a:p>
          <a:p>
            <a:r>
              <a:rPr lang="en-US" dirty="0">
                <a:solidFill>
                  <a:schemeClr val="bg1"/>
                </a:solidFill>
              </a:rPr>
              <a:t>Summary of rapture theology: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return: secret “rapture”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2nd return: public</a:t>
            </a:r>
          </a:p>
        </p:txBody>
      </p:sp>
    </p:spTree>
    <p:extLst>
      <p:ext uri="{BB962C8B-B14F-4D97-AF65-F5344CB8AC3E}">
        <p14:creationId xmlns:p14="http://schemas.microsoft.com/office/powerpoint/2010/main" val="212029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3B22-1322-C54D-9C73-556A9458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/>
          </a:bodyPr>
          <a:lstStyle/>
          <a:p>
            <a:r>
              <a:rPr lang="en-US" dirty="0"/>
              <a:t>The problem with “rapture theology”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 Thessalonians 4:13-17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7E66-35ED-6445-B7A9-5C0643C6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4195762"/>
          </a:xfrm>
        </p:spPr>
        <p:txBody>
          <a:bodyPr>
            <a:normAutofit/>
          </a:bodyPr>
          <a:lstStyle/>
          <a:p>
            <a:r>
              <a:rPr lang="en-US" dirty="0"/>
              <a:t>Context: </a:t>
            </a:r>
            <a:r>
              <a:rPr lang="en-US" i="1" dirty="0"/>
              <a:t>what happens to those who have died before the return of Christ?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13</a:t>
            </a:r>
          </a:p>
          <a:p>
            <a:r>
              <a:rPr lang="en-US" dirty="0"/>
              <a:t>Answer: Paul alleviates Christians’ concern.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14</a:t>
            </a:r>
          </a:p>
          <a:p>
            <a:pPr lvl="1"/>
            <a:r>
              <a:rPr lang="en-US" dirty="0"/>
              <a:t>The dead in Christ will be resurrected first.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16</a:t>
            </a:r>
          </a:p>
          <a:p>
            <a:pPr lvl="1"/>
            <a:r>
              <a:rPr lang="en-US" dirty="0"/>
              <a:t>Those alive will join the resurrected and “</a:t>
            </a:r>
            <a:r>
              <a:rPr lang="en-US" b="1" u="sng" dirty="0"/>
              <a:t>meet</a:t>
            </a:r>
            <a:r>
              <a:rPr lang="en-US" dirty="0"/>
              <a:t> the Lord in the air”… not go to be with him in the air.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17a</a:t>
            </a:r>
          </a:p>
          <a:p>
            <a:pPr lvl="1"/>
            <a:r>
              <a:rPr lang="en-US" dirty="0"/>
              <a:t>Paul says: “we shall always be with the Lord.”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17b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1246-FA3F-374D-B8E6-6464FEBD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problem with “rapture theology”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Matthew 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5035-7197-5E4C-BECB-460D5572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Context: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24:1,3</a:t>
            </a:r>
          </a:p>
          <a:p>
            <a:pPr lvl="1"/>
            <a:r>
              <a:rPr lang="en-US" dirty="0"/>
              <a:t>Initially: Destruction of temple.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vss. 4ff</a:t>
            </a:r>
          </a:p>
          <a:p>
            <a:pPr lvl="1"/>
            <a:r>
              <a:rPr lang="en-US" dirty="0"/>
              <a:t>Then, things get blurry: is Jesus still talking about the temple or about His return?</a:t>
            </a:r>
          </a:p>
          <a:p>
            <a:r>
              <a:rPr lang="en-US" dirty="0"/>
              <a:t>Context: whose “left behind”?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24:36-44</a:t>
            </a:r>
          </a:p>
          <a:p>
            <a:pPr lvl="1"/>
            <a:r>
              <a:rPr lang="en-US" dirty="0"/>
              <a:t>Noah: those “taken away” perished while those left behind were saved. </a:t>
            </a:r>
          </a:p>
          <a:p>
            <a:pPr lvl="1"/>
            <a:r>
              <a:rPr lang="en-US" dirty="0"/>
              <a:t>Jesus says the same conclusion upon the “coming of the Son of Man”.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vss. 40-42</a:t>
            </a:r>
          </a:p>
        </p:txBody>
      </p:sp>
    </p:spTree>
    <p:extLst>
      <p:ext uri="{BB962C8B-B14F-4D97-AF65-F5344CB8AC3E}">
        <p14:creationId xmlns:p14="http://schemas.microsoft.com/office/powerpoint/2010/main" val="162521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ED49-03D7-AB4F-9084-E61CB9D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Lord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E35D-4C26-C342-9B86-389D4509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will be One return: not two.</a:t>
            </a:r>
          </a:p>
          <a:p>
            <a:pPr lvl="1"/>
            <a:r>
              <a:rPr lang="en-US" dirty="0"/>
              <a:t>It will be WITH His “holy ones”.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3:13; 2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1:7</a:t>
            </a:r>
          </a:p>
          <a:p>
            <a:pPr lvl="1"/>
            <a:r>
              <a:rPr lang="en-US" dirty="0"/>
              <a:t>This will be a time of everlasting judgment.  	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1:9</a:t>
            </a:r>
          </a:p>
          <a:p>
            <a:r>
              <a:rPr lang="en-US" dirty="0"/>
              <a:t>We won’t know when it will happen, so be ready.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Thess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5:1-2</a:t>
            </a:r>
          </a:p>
          <a:p>
            <a:r>
              <a:rPr lang="en-US" dirty="0"/>
              <a:t>And When he returns the dead are raised incorruptible: death is swallowed up in victory!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 Cor 15:54</a:t>
            </a:r>
          </a:p>
        </p:txBody>
      </p:sp>
    </p:spTree>
    <p:extLst>
      <p:ext uri="{BB962C8B-B14F-4D97-AF65-F5344CB8AC3E}">
        <p14:creationId xmlns:p14="http://schemas.microsoft.com/office/powerpoint/2010/main" val="29575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466</Words>
  <Application>Microsoft Macintosh PowerPoint</Application>
  <PresentationFormat>Widescreen</PresentationFormat>
  <Paragraphs>42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September 6, 2021</vt:lpstr>
      <vt:lpstr>Rosh Hashanah (feast of trumpets)  This year (2021): September 6</vt:lpstr>
      <vt:lpstr>PowerPoint Presentation</vt:lpstr>
      <vt:lpstr>PowerPoint Presentation</vt:lpstr>
      <vt:lpstr>Left Behind?</vt:lpstr>
      <vt:lpstr>“the Rapture”</vt:lpstr>
      <vt:lpstr>The problem with “rapture theology” 1 Thessalonians 4:13-17 </vt:lpstr>
      <vt:lpstr>The problem with “rapture theology”  Matthew 24</vt:lpstr>
      <vt:lpstr>When the Lord returns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2021-08-25T17:01:32Z</dcterms:created>
  <dcterms:modified xsi:type="dcterms:W3CDTF">2021-09-05T12:41:45Z</dcterms:modified>
</cp:coreProperties>
</file>