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68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BF9261-003B-7447-B3C0-AC33EEAF92B8}" v="10" dt="2021-07-24T22:53:35.4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64"/>
    <p:restoredTop sz="94694"/>
  </p:normalViewPr>
  <p:slideViewPr>
    <p:cSldViewPr snapToGrid="0" snapToObjects="1">
      <p:cViewPr varScale="1">
        <p:scale>
          <a:sx n="116" d="100"/>
          <a:sy n="116" d="100"/>
        </p:scale>
        <p:origin x="22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tch Davis" userId="388b89a0e6bb1f2e" providerId="LiveId" clId="{94A7AC18-D516-9744-A4CE-158A6910F9F9}"/>
    <pc:docChg chg="custSel modSld">
      <pc:chgData name="Mitch Davis" userId="388b89a0e6bb1f2e" providerId="LiveId" clId="{94A7AC18-D516-9744-A4CE-158A6910F9F9}" dt="2021-07-18T16:01:52.973" v="24" actId="20577"/>
      <pc:docMkLst>
        <pc:docMk/>
      </pc:docMkLst>
      <pc:sldChg chg="modSp">
        <pc:chgData name="Mitch Davis" userId="388b89a0e6bb1f2e" providerId="LiveId" clId="{94A7AC18-D516-9744-A4CE-158A6910F9F9}" dt="2021-07-18T16:00:57.793" v="20" actId="20577"/>
        <pc:sldMkLst>
          <pc:docMk/>
          <pc:sldMk cId="3553975658" sldId="258"/>
        </pc:sldMkLst>
        <pc:spChg chg="mod">
          <ac:chgData name="Mitch Davis" userId="388b89a0e6bb1f2e" providerId="LiveId" clId="{94A7AC18-D516-9744-A4CE-158A6910F9F9}" dt="2021-07-18T16:00:57.793" v="20" actId="20577"/>
          <ac:spMkLst>
            <pc:docMk/>
            <pc:sldMk cId="3553975658" sldId="258"/>
            <ac:spMk id="3" creationId="{E0185A9D-26FE-2445-A294-095DA2DFF5CB}"/>
          </ac:spMkLst>
        </pc:spChg>
      </pc:sldChg>
      <pc:sldChg chg="modSp">
        <pc:chgData name="Mitch Davis" userId="388b89a0e6bb1f2e" providerId="LiveId" clId="{94A7AC18-D516-9744-A4CE-158A6910F9F9}" dt="2021-07-18T16:01:52.973" v="24" actId="20577"/>
        <pc:sldMkLst>
          <pc:docMk/>
          <pc:sldMk cId="3739482748" sldId="259"/>
        </pc:sldMkLst>
        <pc:spChg chg="mod">
          <ac:chgData name="Mitch Davis" userId="388b89a0e6bb1f2e" providerId="LiveId" clId="{94A7AC18-D516-9744-A4CE-158A6910F9F9}" dt="2021-07-18T16:01:52.973" v="24" actId="20577"/>
          <ac:spMkLst>
            <pc:docMk/>
            <pc:sldMk cId="3739482748" sldId="259"/>
            <ac:spMk id="3" creationId="{E0185A9D-26FE-2445-A294-095DA2DFF5CB}"/>
          </ac:spMkLst>
        </pc:spChg>
      </pc:sldChg>
    </pc:docChg>
  </pc:docChgLst>
  <pc:docChgLst>
    <pc:chgData name="Mitch Davis" userId="388b89a0e6bb1f2e" providerId="LiveId" clId="{39BF9261-003B-7447-B3C0-AC33EEAF92B8}"/>
    <pc:docChg chg="custSel addSld delSld modSld sldOrd">
      <pc:chgData name="Mitch Davis" userId="388b89a0e6bb1f2e" providerId="LiveId" clId="{39BF9261-003B-7447-B3C0-AC33EEAF92B8}" dt="2021-07-25T13:03:53.269" v="358" actId="207"/>
      <pc:docMkLst>
        <pc:docMk/>
      </pc:docMkLst>
      <pc:sldChg chg="modSp mod">
        <pc:chgData name="Mitch Davis" userId="388b89a0e6bb1f2e" providerId="LiveId" clId="{39BF9261-003B-7447-B3C0-AC33EEAF92B8}" dt="2021-07-25T13:03:31.197" v="353" actId="113"/>
        <pc:sldMkLst>
          <pc:docMk/>
          <pc:sldMk cId="1371669899" sldId="257"/>
        </pc:sldMkLst>
        <pc:spChg chg="mod">
          <ac:chgData name="Mitch Davis" userId="388b89a0e6bb1f2e" providerId="LiveId" clId="{39BF9261-003B-7447-B3C0-AC33EEAF92B8}" dt="2021-07-24T22:17:10.061" v="89" actId="14100"/>
          <ac:spMkLst>
            <pc:docMk/>
            <pc:sldMk cId="1371669899" sldId="257"/>
            <ac:spMk id="2" creationId="{02057CA7-BB07-6947-9EED-EAE501351378}"/>
          </ac:spMkLst>
        </pc:spChg>
        <pc:spChg chg="mod">
          <ac:chgData name="Mitch Davis" userId="388b89a0e6bb1f2e" providerId="LiveId" clId="{39BF9261-003B-7447-B3C0-AC33EEAF92B8}" dt="2021-07-25T13:03:31.197" v="353" actId="113"/>
          <ac:spMkLst>
            <pc:docMk/>
            <pc:sldMk cId="1371669899" sldId="257"/>
            <ac:spMk id="3" creationId="{E0185A9D-26FE-2445-A294-095DA2DFF5CB}"/>
          </ac:spMkLst>
        </pc:spChg>
      </pc:sldChg>
      <pc:sldChg chg="modSp mod ord">
        <pc:chgData name="Mitch Davis" userId="388b89a0e6bb1f2e" providerId="LiveId" clId="{39BF9261-003B-7447-B3C0-AC33EEAF92B8}" dt="2021-07-25T13:03:36.581" v="354" actId="113"/>
        <pc:sldMkLst>
          <pc:docMk/>
          <pc:sldMk cId="3553975658" sldId="258"/>
        </pc:sldMkLst>
        <pc:spChg chg="mod">
          <ac:chgData name="Mitch Davis" userId="388b89a0e6bb1f2e" providerId="LiveId" clId="{39BF9261-003B-7447-B3C0-AC33EEAF92B8}" dt="2021-07-25T13:03:36.581" v="354" actId="113"/>
          <ac:spMkLst>
            <pc:docMk/>
            <pc:sldMk cId="3553975658" sldId="258"/>
            <ac:spMk id="3" creationId="{E0185A9D-26FE-2445-A294-095DA2DFF5CB}"/>
          </ac:spMkLst>
        </pc:spChg>
      </pc:sldChg>
      <pc:sldChg chg="modSp mod">
        <pc:chgData name="Mitch Davis" userId="388b89a0e6bb1f2e" providerId="LiveId" clId="{39BF9261-003B-7447-B3C0-AC33EEAF92B8}" dt="2021-07-25T13:03:20.596" v="352" actId="113"/>
        <pc:sldMkLst>
          <pc:docMk/>
          <pc:sldMk cId="3739482748" sldId="259"/>
        </pc:sldMkLst>
        <pc:spChg chg="mod">
          <ac:chgData name="Mitch Davis" userId="388b89a0e6bb1f2e" providerId="LiveId" clId="{39BF9261-003B-7447-B3C0-AC33EEAF92B8}" dt="2021-07-25T13:03:13.286" v="351" actId="404"/>
          <ac:spMkLst>
            <pc:docMk/>
            <pc:sldMk cId="3739482748" sldId="259"/>
            <ac:spMk id="2" creationId="{02057CA7-BB07-6947-9EED-EAE501351378}"/>
          </ac:spMkLst>
        </pc:spChg>
        <pc:spChg chg="mod">
          <ac:chgData name="Mitch Davis" userId="388b89a0e6bb1f2e" providerId="LiveId" clId="{39BF9261-003B-7447-B3C0-AC33EEAF92B8}" dt="2021-07-25T13:03:20.596" v="352" actId="113"/>
          <ac:spMkLst>
            <pc:docMk/>
            <pc:sldMk cId="3739482748" sldId="259"/>
            <ac:spMk id="3" creationId="{E0185A9D-26FE-2445-A294-095DA2DFF5CB}"/>
          </ac:spMkLst>
        </pc:spChg>
      </pc:sldChg>
      <pc:sldChg chg="modSp mod ord">
        <pc:chgData name="Mitch Davis" userId="388b89a0e6bb1f2e" providerId="LiveId" clId="{39BF9261-003B-7447-B3C0-AC33EEAF92B8}" dt="2021-07-25T13:03:53.269" v="358" actId="207"/>
        <pc:sldMkLst>
          <pc:docMk/>
          <pc:sldMk cId="4071532275" sldId="260"/>
        </pc:sldMkLst>
        <pc:spChg chg="mod">
          <ac:chgData name="Mitch Davis" userId="388b89a0e6bb1f2e" providerId="LiveId" clId="{39BF9261-003B-7447-B3C0-AC33EEAF92B8}" dt="2021-07-25T13:03:53.269" v="358" actId="207"/>
          <ac:spMkLst>
            <pc:docMk/>
            <pc:sldMk cId="4071532275" sldId="260"/>
            <ac:spMk id="3" creationId="{CF13B2A8-EDBA-1D4F-886B-65CDC2351F69}"/>
          </ac:spMkLst>
        </pc:spChg>
      </pc:sldChg>
      <pc:sldChg chg="modSp new del mod">
        <pc:chgData name="Mitch Davis" userId="388b89a0e6bb1f2e" providerId="LiveId" clId="{39BF9261-003B-7447-B3C0-AC33EEAF92B8}" dt="2021-07-25T02:00:35.565" v="324" actId="2696"/>
        <pc:sldMkLst>
          <pc:docMk/>
          <pc:sldMk cId="3200455757" sldId="261"/>
        </pc:sldMkLst>
        <pc:spChg chg="mod">
          <ac:chgData name="Mitch Davis" userId="388b89a0e6bb1f2e" providerId="LiveId" clId="{39BF9261-003B-7447-B3C0-AC33EEAF92B8}" dt="2021-07-25T02:00:25.508" v="323" actId="20577"/>
          <ac:spMkLst>
            <pc:docMk/>
            <pc:sldMk cId="3200455757" sldId="261"/>
            <ac:spMk id="2" creationId="{6CF663B6-8A62-0845-878D-5A9644B70C26}"/>
          </ac:spMkLst>
        </pc:spChg>
        <pc:spChg chg="mod">
          <ac:chgData name="Mitch Davis" userId="388b89a0e6bb1f2e" providerId="LiveId" clId="{39BF9261-003B-7447-B3C0-AC33EEAF92B8}" dt="2021-07-24T22:53:50.661" v="291" actId="403"/>
          <ac:spMkLst>
            <pc:docMk/>
            <pc:sldMk cId="3200455757" sldId="261"/>
            <ac:spMk id="3" creationId="{D56A70B3-6FF8-DB43-97F8-F62A72EDA57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p:nvPr>
        </p:nvSpPr>
        <p:spPr>
          <a:xfrm>
            <a:off x="2197100" y="1079500"/>
            <a:ext cx="7797799" cy="2138400"/>
          </a:xfrm>
        </p:spPr>
        <p:txBody>
          <a:bodyPr anchor="b">
            <a:normAutofit/>
          </a:bodyPr>
          <a:lstStyle>
            <a:lvl1pPr algn="ctr">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3D95C8C-0A7F-40D9-A690-3D5898EFFE81}"/>
              </a:ext>
            </a:extLst>
          </p:cNvPr>
          <p:cNvSpPr>
            <a:spLocks noGrp="1"/>
          </p:cNvSpPr>
          <p:nvPr>
            <p:ph type="subTitle" idx="1"/>
          </p:nvPr>
        </p:nvSpPr>
        <p:spPr>
          <a:xfrm>
            <a:off x="3308350" y="4113213"/>
            <a:ext cx="5575300"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D1322F3-E47A-4D6E-96A8-AB5C73BA9906}"/>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7/23/21</a:t>
            </a:fld>
            <a:endParaRPr lang="en-US" dirty="0"/>
          </a:p>
        </p:txBody>
      </p:sp>
      <p:sp>
        <p:nvSpPr>
          <p:cNvPr id="5" name="Footer Placeholder 4">
            <a:extLst>
              <a:ext uri="{FF2B5EF4-FFF2-40B4-BE49-F238E27FC236}">
                <a16:creationId xmlns:a16="http://schemas.microsoft.com/office/drawing/2014/main" id="{737BF5CE-9E66-4FD5-949F-34E11607C6DF}"/>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EEDAB7A-4032-416A-B04E-1F4878912E0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dirty="0"/>
          </a:p>
        </p:txBody>
      </p:sp>
      <p:cxnSp>
        <p:nvCxnSpPr>
          <p:cNvPr id="7" name="Straight Connector 6">
            <a:extLst>
              <a:ext uri="{FF2B5EF4-FFF2-40B4-BE49-F238E27FC236}">
                <a16:creationId xmlns:a16="http://schemas.microsoft.com/office/drawing/2014/main" id="{701C0CAB-6A03-4C6A-9FAA-219847753628}"/>
              </a:ext>
            </a:extLst>
          </p:cNvPr>
          <p:cNvCxnSpPr>
            <a:cxnSpLocks/>
          </p:cNvCxnSpPr>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982E0B2-AA9C-441C-A08E-A9DF9CF12116}"/>
              </a:ext>
            </a:extLst>
          </p:cNvPr>
          <p:cNvGrpSpPr/>
          <p:nvPr/>
        </p:nvGrpSpPr>
        <p:grpSpPr>
          <a:xfrm>
            <a:off x="9728046" y="4869342"/>
            <a:ext cx="1623711" cy="630920"/>
            <a:chOff x="9588346" y="4824892"/>
            <a:chExt cx="1623711" cy="630920"/>
          </a:xfrm>
        </p:grpSpPr>
        <p:sp>
          <p:nvSpPr>
            <p:cNvPr id="16" name="Freeform: Shape 15">
              <a:extLst>
                <a:ext uri="{FF2B5EF4-FFF2-40B4-BE49-F238E27FC236}">
                  <a16:creationId xmlns:a16="http://schemas.microsoft.com/office/drawing/2014/main"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a:extLst>
                  <a:ext uri="{FF2B5EF4-FFF2-40B4-BE49-F238E27FC236}">
                    <a16:creationId xmlns:a16="http://schemas.microsoft.com/office/drawing/2014/main"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784152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B794F-0C7D-47A6-A355-9B54F3A082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18BEFC-5F95-43C3-A662-CF24426CB374}"/>
              </a:ext>
            </a:extLst>
          </p:cNvPr>
          <p:cNvSpPr>
            <a:spLocks noGrp="1"/>
          </p:cNvSpPr>
          <p:nvPr>
            <p:ph type="body" orient="vert" idx="1"/>
          </p:nvPr>
        </p:nvSpPr>
        <p:spPr>
          <a:xfrm>
            <a:off x="1079500" y="1790700"/>
            <a:ext cx="10026650" cy="3978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020A41-C226-41AB-8766-C9BF3E9BF9D0}"/>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7/23/21</a:t>
            </a:fld>
            <a:endParaRPr lang="en-US"/>
          </a:p>
        </p:txBody>
      </p:sp>
      <p:sp>
        <p:nvSpPr>
          <p:cNvPr id="5" name="Footer Placeholder 4">
            <a:extLst>
              <a:ext uri="{FF2B5EF4-FFF2-40B4-BE49-F238E27FC236}">
                <a16:creationId xmlns:a16="http://schemas.microsoft.com/office/drawing/2014/main" id="{877795E9-017B-4505-810D-A5F553A56BC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626A1BD-3429-4C11-B230-8AD083EC3EC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767644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11CA2-18BF-408B-A40C-B43A0A7B80FA}"/>
              </a:ext>
            </a:extLst>
          </p:cNvPr>
          <p:cNvSpPr>
            <a:spLocks noGrp="1"/>
          </p:cNvSpPr>
          <p:nvPr>
            <p:ph type="title" orient="vert"/>
          </p:nvPr>
        </p:nvSpPr>
        <p:spPr>
          <a:xfrm>
            <a:off x="9899079" y="1079500"/>
            <a:ext cx="1292662" cy="4689476"/>
          </a:xfrm>
        </p:spPr>
        <p:txBody>
          <a:bodyPr vert="eaVert">
            <a:normAutofit/>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E424B6-12FC-41A1-AF7C-7E3931D97204}"/>
              </a:ext>
            </a:extLst>
          </p:cNvPr>
          <p:cNvSpPr>
            <a:spLocks noGrp="1"/>
          </p:cNvSpPr>
          <p:nvPr>
            <p:ph type="body" orient="vert" idx="1"/>
          </p:nvPr>
        </p:nvSpPr>
        <p:spPr>
          <a:xfrm>
            <a:off x="1079499" y="1079500"/>
            <a:ext cx="8495943" cy="46894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35CF957-F921-48CF-97FE-91190C1AE9B3}"/>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7/23/21</a:t>
            </a:fld>
            <a:endParaRPr lang="en-US"/>
          </a:p>
        </p:txBody>
      </p:sp>
      <p:sp>
        <p:nvSpPr>
          <p:cNvPr id="5" name="Footer Placeholder 4">
            <a:extLst>
              <a:ext uri="{FF2B5EF4-FFF2-40B4-BE49-F238E27FC236}">
                <a16:creationId xmlns:a16="http://schemas.microsoft.com/office/drawing/2014/main" id="{6653F49D-6E0C-47F7-BAAD-A427913DC4D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038A122-F390-46CF-BECF-3AE05CA585C4}"/>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508384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217A-A229-4751-8D09-0CAD914F628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A9DEA33-60C3-4B28-B3EF-E93D6D46A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D3B28-C66B-4279-AB67-2BC1D01239A4}"/>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7/23/21</a:t>
            </a:fld>
            <a:endParaRPr lang="en-US"/>
          </a:p>
        </p:txBody>
      </p:sp>
      <p:sp>
        <p:nvSpPr>
          <p:cNvPr id="5" name="Footer Placeholder 4">
            <a:extLst>
              <a:ext uri="{FF2B5EF4-FFF2-40B4-BE49-F238E27FC236}">
                <a16:creationId xmlns:a16="http://schemas.microsoft.com/office/drawing/2014/main" id="{8928FF39-A0DA-4F77-9297-B83C86B575D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9D7D65A-9D4E-42F6-A8BF-1EEAFB180710}"/>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81254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17BB-B242-4CC6-887C-83E08CE2D54A}"/>
              </a:ext>
            </a:extLst>
          </p:cNvPr>
          <p:cNvSpPr>
            <a:spLocks noGrp="1"/>
          </p:cNvSpPr>
          <p:nvPr>
            <p:ph type="title"/>
          </p:nvPr>
        </p:nvSpPr>
        <p:spPr>
          <a:xfrm>
            <a:off x="1079500" y="2252663"/>
            <a:ext cx="4457700" cy="2349500"/>
          </a:xfrm>
        </p:spPr>
        <p:txBody>
          <a:bodyPr anchor="ctr" anchorCtr="0">
            <a:normAutofit/>
          </a:bodyPr>
          <a:lstStyle>
            <a:lvl1pPr algn="ct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695823-EA83-493F-8FEC-C72B5B9CF2FD}"/>
              </a:ext>
            </a:extLst>
          </p:cNvPr>
          <p:cNvSpPr>
            <a:spLocks noGrp="1"/>
          </p:cNvSpPr>
          <p:nvPr>
            <p:ph type="body" idx="1"/>
          </p:nvPr>
        </p:nvSpPr>
        <p:spPr>
          <a:xfrm>
            <a:off x="6654800" y="2252664"/>
            <a:ext cx="4451348" cy="2349500"/>
          </a:xfrm>
        </p:spPr>
        <p:txBody>
          <a:bodyPr anchor="ctr" anchorCtr="0"/>
          <a:lstStyle>
            <a:lvl1pPr marL="0" indent="0">
              <a:buNone/>
              <a:defRPr sz="2400" i="1">
                <a:solidFill>
                  <a:schemeClr val="tx1">
                    <a:alpha val="7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E08E54-36BB-4AB4-BE1F-5FA8207BEAF8}"/>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7/23/21</a:t>
            </a:fld>
            <a:endParaRPr lang="en-US"/>
          </a:p>
        </p:txBody>
      </p:sp>
      <p:sp>
        <p:nvSpPr>
          <p:cNvPr id="5" name="Footer Placeholder 4">
            <a:extLst>
              <a:ext uri="{FF2B5EF4-FFF2-40B4-BE49-F238E27FC236}">
                <a16:creationId xmlns:a16="http://schemas.microsoft.com/office/drawing/2014/main" id="{C0453A6A-C55A-40A1-A3BB-DB417047F54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D6E656-7AC0-4BD3-AFE5-4B5122E2F2D8}"/>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grpSp>
        <p:nvGrpSpPr>
          <p:cNvPr id="20" name="Group 19">
            <a:extLst>
              <a:ext uri="{FF2B5EF4-FFF2-40B4-BE49-F238E27FC236}">
                <a16:creationId xmlns:a16="http://schemas.microsoft.com/office/drawing/2014/main" id="{E9ABE19D-0B51-4388-93D1-0CD6B767115D}"/>
              </a:ext>
            </a:extLst>
          </p:cNvPr>
          <p:cNvGrpSpPr/>
          <p:nvPr/>
        </p:nvGrpSpPr>
        <p:grpSpPr>
          <a:xfrm>
            <a:off x="999771" y="932104"/>
            <a:ext cx="913428" cy="1032464"/>
            <a:chOff x="999771" y="932104"/>
            <a:chExt cx="913428" cy="1032464"/>
          </a:xfrm>
        </p:grpSpPr>
        <p:grpSp>
          <p:nvGrpSpPr>
            <p:cNvPr id="21" name="Group 20">
              <a:extLst>
                <a:ext uri="{FF2B5EF4-FFF2-40B4-BE49-F238E27FC236}">
                  <a16:creationId xmlns:a16="http://schemas.microsoft.com/office/drawing/2014/main" id="{46226ED6-7133-4222-9552-0EA4B1B3C9FB}"/>
                </a:ext>
              </a:extLst>
            </p:cNvPr>
            <p:cNvGrpSpPr/>
            <p:nvPr/>
          </p:nvGrpSpPr>
          <p:grpSpPr>
            <a:xfrm rot="8100000" flipV="1">
              <a:off x="1047457" y="1290386"/>
              <a:ext cx="865742" cy="628383"/>
              <a:chOff x="558167" y="958515"/>
              <a:chExt cx="865742" cy="628383"/>
            </a:xfrm>
            <a:solidFill>
              <a:schemeClr val="accent3"/>
            </a:solidFill>
          </p:grpSpPr>
          <p:sp>
            <p:nvSpPr>
              <p:cNvPr id="28" name="Freeform: Shape 27">
                <a:extLst>
                  <a:ext uri="{FF2B5EF4-FFF2-40B4-BE49-F238E27FC236}">
                    <a16:creationId xmlns:a16="http://schemas.microsoft.com/office/drawing/2014/main" id="{BE810E40-D42F-4034-93BA-54446465D20B}"/>
                  </a:ext>
                </a:extLst>
              </p:cNvPr>
              <p:cNvSpPr/>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Freeform: Shape 28">
                <a:extLst>
                  <a:ext uri="{FF2B5EF4-FFF2-40B4-BE49-F238E27FC236}">
                    <a16:creationId xmlns:a16="http://schemas.microsoft.com/office/drawing/2014/main" id="{60F6BFC2-CA89-42B8-8A5A-E9F26BA87FBB}"/>
                  </a:ext>
                </a:extLst>
              </p:cNvPr>
              <p:cNvSpPr/>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2" name="Group 21">
              <a:extLst>
                <a:ext uri="{FF2B5EF4-FFF2-40B4-BE49-F238E27FC236}">
                  <a16:creationId xmlns:a16="http://schemas.microsoft.com/office/drawing/2014/main" id="{1CA36485-DC1D-48C9-91B2-425DBC66D471}"/>
                </a:ext>
              </a:extLst>
            </p:cNvPr>
            <p:cNvGrpSpPr/>
            <p:nvPr/>
          </p:nvGrpSpPr>
          <p:grpSpPr>
            <a:xfrm rot="10800000" flipH="1" flipV="1">
              <a:off x="999771" y="932104"/>
              <a:ext cx="864005" cy="1032464"/>
              <a:chOff x="2207971" y="2384401"/>
              <a:chExt cx="864005" cy="1032464"/>
            </a:xfrm>
          </p:grpSpPr>
          <p:sp>
            <p:nvSpPr>
              <p:cNvPr id="23" name="Freeform: Shape 22">
                <a:extLst>
                  <a:ext uri="{FF2B5EF4-FFF2-40B4-BE49-F238E27FC236}">
                    <a16:creationId xmlns:a16="http://schemas.microsoft.com/office/drawing/2014/main" id="{0ACF276E-196C-4923-B7D1-48A8E6A1669C}"/>
                  </a:ext>
                </a:extLst>
              </p:cNvPr>
              <p:cNvSpPr/>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Freeform: Shape 23">
                <a:extLst>
                  <a:ext uri="{FF2B5EF4-FFF2-40B4-BE49-F238E27FC236}">
                    <a16:creationId xmlns:a16="http://schemas.microsoft.com/office/drawing/2014/main" id="{FFE3686C-DFF6-4995-81B8-FA38F5BB0401}"/>
                  </a:ext>
                </a:extLst>
              </p:cNvPr>
              <p:cNvSpPr/>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5" name="Group 24">
                <a:extLst>
                  <a:ext uri="{FF2B5EF4-FFF2-40B4-BE49-F238E27FC236}">
                    <a16:creationId xmlns:a16="http://schemas.microsoft.com/office/drawing/2014/main" id="{9DCBF653-CCB9-47B2-9DD9-68847A45D82D}"/>
                  </a:ext>
                </a:extLst>
              </p:cNvPr>
              <p:cNvGrpSpPr/>
              <p:nvPr/>
            </p:nvGrpSpPr>
            <p:grpSpPr>
              <a:xfrm>
                <a:off x="2440769" y="2384401"/>
                <a:ext cx="313009" cy="1032464"/>
                <a:chOff x="2440769" y="2384401"/>
                <a:chExt cx="313009" cy="1032464"/>
              </a:xfrm>
            </p:grpSpPr>
            <p:cxnSp>
              <p:nvCxnSpPr>
                <p:cNvPr id="26" name="Straight Connector 25">
                  <a:extLst>
                    <a:ext uri="{FF2B5EF4-FFF2-40B4-BE49-F238E27FC236}">
                      <a16:creationId xmlns:a16="http://schemas.microsoft.com/office/drawing/2014/main" id="{7F081A1F-C7C9-4907-AAED-B4E9B64973FB}"/>
                    </a:ext>
                  </a:extLst>
                </p:cNvPr>
                <p:cNvCxnSpPr>
                  <a:cxnSpLocks/>
                </p:cNvCxnSpPr>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4F8F89A-0719-4D9A-8379-9EEBD7201052}"/>
                    </a:ext>
                  </a:extLst>
                </p:cNvPr>
                <p:cNvCxnSpPr>
                  <a:cxnSpLocks/>
                </p:cNvCxnSpPr>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0" name="Group 29">
            <a:extLst>
              <a:ext uri="{FF2B5EF4-FFF2-40B4-BE49-F238E27FC236}">
                <a16:creationId xmlns:a16="http://schemas.microsoft.com/office/drawing/2014/main" id="{E7AA5779-FF0F-4ACF-A56C-710A4CDEC8A3}"/>
              </a:ext>
            </a:extLst>
          </p:cNvPr>
          <p:cNvGrpSpPr/>
          <p:nvPr/>
        </p:nvGrpSpPr>
        <p:grpSpPr>
          <a:xfrm>
            <a:off x="1437136" y="649304"/>
            <a:ext cx="388541" cy="388541"/>
            <a:chOff x="5752675" y="5440856"/>
            <a:chExt cx="388541" cy="388541"/>
          </a:xfrm>
        </p:grpSpPr>
        <p:sp>
          <p:nvSpPr>
            <p:cNvPr id="31" name="Oval 30">
              <a:extLst>
                <a:ext uri="{FF2B5EF4-FFF2-40B4-BE49-F238E27FC236}">
                  <a16:creationId xmlns:a16="http://schemas.microsoft.com/office/drawing/2014/main" id="{5F0ADB13-4626-4F84-B513-0B58E65C248E}"/>
                </a:ext>
              </a:extLst>
            </p:cNvPr>
            <p:cNvSpPr/>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Oval 31">
              <a:extLst>
                <a:ext uri="{FF2B5EF4-FFF2-40B4-BE49-F238E27FC236}">
                  <a16:creationId xmlns:a16="http://schemas.microsoft.com/office/drawing/2014/main" id="{AF46BC46-AD78-4932-95BA-D3009154CA7A}"/>
                </a:ext>
              </a:extLst>
            </p:cNvPr>
            <p:cNvSpPr/>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33" name="Straight Connector 32">
            <a:extLst>
              <a:ext uri="{FF2B5EF4-FFF2-40B4-BE49-F238E27FC236}">
                <a16:creationId xmlns:a16="http://schemas.microsoft.com/office/drawing/2014/main" id="{D38118F0-6EA8-4901-9161-9101C6DDD97E}"/>
              </a:ext>
            </a:extLst>
          </p:cNvPr>
          <p:cNvCxnSpPr>
            <a:cxnSpLocks/>
          </p:cNvCxnSpPr>
          <p:nvPr/>
        </p:nvCxnSpPr>
        <p:spPr>
          <a:xfrm rot="16200000" flipH="1">
            <a:off x="5826000" y="342900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0514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013D-A80D-4455-B886-0C3448294C02}"/>
              </a:ext>
            </a:extLst>
          </p:cNvPr>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A99D3AB-20B9-4D90-8106-506F443682C8}"/>
              </a:ext>
            </a:extLst>
          </p:cNvPr>
          <p:cNvSpPr>
            <a:spLocks noGrp="1"/>
          </p:cNvSpPr>
          <p:nvPr>
            <p:ph sz="half" idx="1"/>
          </p:nvPr>
        </p:nvSpPr>
        <p:spPr>
          <a:xfrm>
            <a:off x="108585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85F9DF39-257F-4C10-A7B4-1AA1C66F28E9}"/>
              </a:ext>
            </a:extLst>
          </p:cNvPr>
          <p:cNvSpPr>
            <a:spLocks noGrp="1"/>
          </p:cNvSpPr>
          <p:nvPr>
            <p:ph sz="half" idx="2"/>
          </p:nvPr>
        </p:nvSpPr>
        <p:spPr>
          <a:xfrm>
            <a:off x="636600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0E57E5E-B324-4633-AB65-4A53498B9FA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7/23/21</a:t>
            </a:fld>
            <a:endParaRPr lang="en-US"/>
          </a:p>
        </p:txBody>
      </p:sp>
      <p:sp>
        <p:nvSpPr>
          <p:cNvPr id="6" name="Footer Placeholder 5">
            <a:extLst>
              <a:ext uri="{FF2B5EF4-FFF2-40B4-BE49-F238E27FC236}">
                <a16:creationId xmlns:a16="http://schemas.microsoft.com/office/drawing/2014/main" id="{5B42A16D-8423-4C91-B839-F95380250FA3}"/>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3AD46B-C875-4F91-8991-4A4E5D768D9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51825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170C3-74D3-4445-A879-4F7CF42ED29A}"/>
              </a:ext>
            </a:extLst>
          </p:cNvPr>
          <p:cNvSpPr>
            <a:spLocks noGrp="1"/>
          </p:cNvSpPr>
          <p:nvPr>
            <p:ph type="title"/>
          </p:nvPr>
        </p:nvSpPr>
        <p:spPr>
          <a:xfrm>
            <a:off x="1079500" y="1011238"/>
            <a:ext cx="10026650" cy="655637"/>
          </a:xfrm>
        </p:spPr>
        <p:txBody>
          <a:bodyPr>
            <a:normAutofit/>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2B64494-3C1C-49FE-ADB2-6F41CEEA82EF}"/>
              </a:ext>
            </a:extLst>
          </p:cNvPr>
          <p:cNvSpPr>
            <a:spLocks noGrp="1"/>
          </p:cNvSpPr>
          <p:nvPr>
            <p:ph type="body" idx="1"/>
          </p:nvPr>
        </p:nvSpPr>
        <p:spPr>
          <a:xfrm>
            <a:off x="107950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EE19A6-8340-43A4-9B30-A27DEB9E2BF1}"/>
              </a:ext>
            </a:extLst>
          </p:cNvPr>
          <p:cNvSpPr>
            <a:spLocks noGrp="1"/>
          </p:cNvSpPr>
          <p:nvPr>
            <p:ph sz="half" idx="2"/>
          </p:nvPr>
        </p:nvSpPr>
        <p:spPr>
          <a:xfrm>
            <a:off x="1079500" y="2525561"/>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7B9D4B31-0090-483A-BF84-CEA2B22D51D5}"/>
              </a:ext>
            </a:extLst>
          </p:cNvPr>
          <p:cNvSpPr>
            <a:spLocks noGrp="1"/>
          </p:cNvSpPr>
          <p:nvPr>
            <p:ph type="body" sz="quarter" idx="3"/>
          </p:nvPr>
        </p:nvSpPr>
        <p:spPr>
          <a:xfrm>
            <a:off x="636495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8DB9E9-0BD8-4F85-9342-5C5BA0D35CEA}"/>
              </a:ext>
            </a:extLst>
          </p:cNvPr>
          <p:cNvSpPr>
            <a:spLocks noGrp="1"/>
          </p:cNvSpPr>
          <p:nvPr>
            <p:ph sz="quarter" idx="4"/>
          </p:nvPr>
        </p:nvSpPr>
        <p:spPr>
          <a:xfrm>
            <a:off x="6364950" y="2525560"/>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2AE3D3E-6168-45C3-BAB4-04FFFB9835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7/23/21</a:t>
            </a:fld>
            <a:endParaRPr lang="en-US"/>
          </a:p>
        </p:txBody>
      </p:sp>
      <p:sp>
        <p:nvSpPr>
          <p:cNvPr id="8" name="Footer Placeholder 7">
            <a:extLst>
              <a:ext uri="{FF2B5EF4-FFF2-40B4-BE49-F238E27FC236}">
                <a16:creationId xmlns:a16="http://schemas.microsoft.com/office/drawing/2014/main" id="{DA8F8D02-7CCF-4321-847A-CD553E52A342}"/>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9F966368-2A9A-4617-A2A9-E4E9ACD06381}"/>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311672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855A-C7D7-455F-BD47-AB4221DD0240}"/>
              </a:ext>
            </a:extLst>
          </p:cNvPr>
          <p:cNvSpPr>
            <a:spLocks noGrp="1"/>
          </p:cNvSpPr>
          <p:nvPr>
            <p:ph type="title"/>
          </p:nvPr>
        </p:nvSpPr>
        <p:spPr>
          <a:xfrm>
            <a:off x="1079500" y="1079500"/>
            <a:ext cx="10026650" cy="4689475"/>
          </a:xfrm>
        </p:spPr>
        <p:txBody>
          <a:bodyPr anchor="ct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1629F6FD-C2F8-4688-B52A-ED76F48B8B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7/23/21</a:t>
            </a:fld>
            <a:endParaRPr lang="en-US"/>
          </a:p>
        </p:txBody>
      </p:sp>
      <p:sp>
        <p:nvSpPr>
          <p:cNvPr id="4" name="Footer Placeholder 3">
            <a:extLst>
              <a:ext uri="{FF2B5EF4-FFF2-40B4-BE49-F238E27FC236}">
                <a16:creationId xmlns:a16="http://schemas.microsoft.com/office/drawing/2014/main" id="{AB358F0F-237C-4F8E-A5A7-48269F700B1D}"/>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68C3629E-70C3-44A4-A268-2194CD424AF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402650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232D4-EC56-49D3-B967-D972B5E5E2C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7/23/21</a:t>
            </a:fld>
            <a:endParaRPr lang="en-US"/>
          </a:p>
        </p:txBody>
      </p:sp>
      <p:sp>
        <p:nvSpPr>
          <p:cNvPr id="3" name="Footer Placeholder 2">
            <a:extLst>
              <a:ext uri="{FF2B5EF4-FFF2-40B4-BE49-F238E27FC236}">
                <a16:creationId xmlns:a16="http://schemas.microsoft.com/office/drawing/2014/main" id="{0B2C3171-136A-405F-B1CF-C0DAFAA21E4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6523E7E-BA29-40D2-BE24-10E7F705040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041216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07EF-706F-47DD-B487-7C3E4EDE1945}"/>
              </a:ext>
            </a:extLst>
          </p:cNvPr>
          <p:cNvSpPr>
            <a:spLocks noGrp="1"/>
          </p:cNvSpPr>
          <p:nvPr>
            <p:ph type="title"/>
          </p:nvPr>
        </p:nvSpPr>
        <p:spPr>
          <a:xfrm>
            <a:off x="1071607" y="1011238"/>
            <a:ext cx="3906000" cy="1292400"/>
          </a:xfrm>
        </p:spPr>
        <p:txBody>
          <a:bodyPr anchor="t" anchorCtr="0">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8298442-7D9F-4D62-866B-FBA382F06C4C}"/>
              </a:ext>
            </a:extLst>
          </p:cNvPr>
          <p:cNvSpPr>
            <a:spLocks noGrp="1"/>
          </p:cNvSpPr>
          <p:nvPr>
            <p:ph idx="1"/>
          </p:nvPr>
        </p:nvSpPr>
        <p:spPr>
          <a:xfrm>
            <a:off x="5537200" y="955230"/>
            <a:ext cx="5583193" cy="4813745"/>
          </a:xfrm>
        </p:spPr>
        <p:txBody>
          <a:bodyPr/>
          <a:lstStyle>
            <a:lvl1pPr marL="0" indent="0">
              <a:lnSpc>
                <a:spcPct val="100000"/>
              </a:lnSpc>
              <a:buFontTx/>
              <a:buNone/>
              <a:defRPr sz="4800"/>
            </a:lvl1pPr>
            <a:lvl2pPr marL="0">
              <a:lnSpc>
                <a:spcPct val="100000"/>
              </a:lnSpc>
              <a:defRPr sz="4800"/>
            </a:lvl2pPr>
            <a:lvl3pPr marL="0" indent="0">
              <a:buNone/>
              <a:defRPr sz="2000"/>
            </a:lvl3pPr>
            <a:lvl4pPr marL="0">
              <a:defRPr sz="2000"/>
            </a:lvl4pPr>
            <a:lvl5pPr marL="360000">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67D1DB7-AC43-460E-B3C5-9F8B37D1B50A}"/>
              </a:ext>
            </a:extLst>
          </p:cNvPr>
          <p:cNvSpPr>
            <a:spLocks noGrp="1"/>
          </p:cNvSpPr>
          <p:nvPr>
            <p:ph type="body" sz="half" idx="2"/>
          </p:nvPr>
        </p:nvSpPr>
        <p:spPr>
          <a:xfrm>
            <a:off x="1079499" y="2664000"/>
            <a:ext cx="3905999" cy="3106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C5DE9-6995-4F6E-AF64-6CE9A677971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7/23/21</a:t>
            </a:fld>
            <a:endParaRPr lang="en-US"/>
          </a:p>
        </p:txBody>
      </p:sp>
      <p:sp>
        <p:nvSpPr>
          <p:cNvPr id="6" name="Footer Placeholder 5">
            <a:extLst>
              <a:ext uri="{FF2B5EF4-FFF2-40B4-BE49-F238E27FC236}">
                <a16:creationId xmlns:a16="http://schemas.microsoft.com/office/drawing/2014/main" id="{388BC655-2B4D-48CA-90B9-740400332295}"/>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14A7E0-1D83-4CE0-9FFE-3EEE2B3C27E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856671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7F85-950A-4BED-AE31-5C85DE4FA488}"/>
              </a:ext>
            </a:extLst>
          </p:cNvPr>
          <p:cNvSpPr>
            <a:spLocks noGrp="1"/>
          </p:cNvSpPr>
          <p:nvPr>
            <p:ph type="title"/>
          </p:nvPr>
        </p:nvSpPr>
        <p:spPr>
          <a:xfrm>
            <a:off x="1079501" y="1011238"/>
            <a:ext cx="3905250" cy="1292662"/>
          </a:xfrm>
        </p:spPr>
        <p:txBody>
          <a:bodyPr anchor="t"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813A008-3741-4305-8A06-C0D8404A32BB}"/>
              </a:ext>
            </a:extLst>
          </p:cNvPr>
          <p:cNvSpPr>
            <a:spLocks noGrp="1"/>
          </p:cNvSpPr>
          <p:nvPr>
            <p:ph type="pic" idx="1"/>
          </p:nvPr>
        </p:nvSpPr>
        <p:spPr>
          <a:xfrm>
            <a:off x="5537200" y="531813"/>
            <a:ext cx="6113812" cy="57848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BF2ADC63-3365-4920-AF26-600F4D2EA579}"/>
              </a:ext>
            </a:extLst>
          </p:cNvPr>
          <p:cNvSpPr>
            <a:spLocks noGrp="1"/>
          </p:cNvSpPr>
          <p:nvPr>
            <p:ph type="body" sz="half" idx="2"/>
          </p:nvPr>
        </p:nvSpPr>
        <p:spPr>
          <a:xfrm>
            <a:off x="1079500" y="2663825"/>
            <a:ext cx="3905250" cy="310515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161BE-EF8B-4F4D-8197-61442EBC46B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7/23/21</a:t>
            </a:fld>
            <a:endParaRPr lang="en-US"/>
          </a:p>
        </p:txBody>
      </p:sp>
      <p:sp>
        <p:nvSpPr>
          <p:cNvPr id="6" name="Footer Placeholder 5">
            <a:extLst>
              <a:ext uri="{FF2B5EF4-FFF2-40B4-BE49-F238E27FC236}">
                <a16:creationId xmlns:a16="http://schemas.microsoft.com/office/drawing/2014/main" id="{9FD37897-BFE5-414E-9334-53116988DC3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F5BF024-9A20-4B80-976D-420DCCD1616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634286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00152-D18D-4405-8FB2-5985831B57A0}"/>
              </a:ext>
            </a:extLst>
          </p:cNvPr>
          <p:cNvSpPr>
            <a:spLocks noGrp="1"/>
          </p:cNvSpPr>
          <p:nvPr>
            <p:ph type="title"/>
          </p:nvPr>
        </p:nvSpPr>
        <p:spPr>
          <a:xfrm>
            <a:off x="1079500" y="1011238"/>
            <a:ext cx="10026650" cy="6556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22E92E1-0C4A-474E-8E29-8DB404101BA7}"/>
              </a:ext>
            </a:extLst>
          </p:cNvPr>
          <p:cNvSpPr>
            <a:spLocks noGrp="1"/>
          </p:cNvSpPr>
          <p:nvPr>
            <p:ph type="body" idx="1"/>
          </p:nvPr>
        </p:nvSpPr>
        <p:spPr>
          <a:xfrm>
            <a:off x="1079500" y="1790700"/>
            <a:ext cx="10026650" cy="3978275"/>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22E245-B48B-4526-8D2D-9475E64B0624}"/>
              </a:ext>
            </a:extLst>
          </p:cNvPr>
          <p:cNvSpPr>
            <a:spLocks noGrp="1"/>
          </p:cNvSpPr>
          <p:nvPr>
            <p:ph type="dt" sz="half" idx="2"/>
          </p:nvPr>
        </p:nvSpPr>
        <p:spPr>
          <a:xfrm>
            <a:off x="541338" y="6401999"/>
            <a:ext cx="2206625" cy="369332"/>
          </a:xfrm>
          <a:prstGeom prst="rect">
            <a:avLst/>
          </a:prstGeom>
        </p:spPr>
        <p:txBody>
          <a:bodyPr vert="horz" lIns="0" tIns="0" rIns="0" bIns="0" rtlCol="0" anchor="ctr">
            <a:normAutofit/>
          </a:bodyPr>
          <a:lstStyle>
            <a:lvl1pPr algn="l">
              <a:defRPr sz="1000" cap="all" spc="300" baseline="0">
                <a:solidFill>
                  <a:schemeClr val="tx1">
                    <a:alpha val="70000"/>
                  </a:schemeClr>
                </a:solidFill>
              </a:defRPr>
            </a:lvl1pPr>
          </a:lstStyle>
          <a:p>
            <a:fld id="{64F0E216-BA48-4F04-AC4F-645AA0DD6AC6}" type="datetimeFigureOut">
              <a:rPr lang="en-US" smtClean="0"/>
              <a:pPr/>
              <a:t>7/23/21</a:t>
            </a:fld>
            <a:endParaRPr lang="en-US" dirty="0"/>
          </a:p>
        </p:txBody>
      </p:sp>
      <p:sp>
        <p:nvSpPr>
          <p:cNvPr id="5" name="Footer Placeholder 4">
            <a:extLst>
              <a:ext uri="{FF2B5EF4-FFF2-40B4-BE49-F238E27FC236}">
                <a16:creationId xmlns:a16="http://schemas.microsoft.com/office/drawing/2014/main" id="{C2A0FE5C-A494-40F2-A357-786AFFA6318E}"/>
              </a:ext>
            </a:extLst>
          </p:cNvPr>
          <p:cNvSpPr>
            <a:spLocks noGrp="1"/>
          </p:cNvSpPr>
          <p:nvPr>
            <p:ph type="ftr" sz="quarter" idx="3"/>
          </p:nvPr>
        </p:nvSpPr>
        <p:spPr>
          <a:xfrm>
            <a:off x="3308350" y="6401999"/>
            <a:ext cx="5575300" cy="369332"/>
          </a:xfrm>
          <a:prstGeom prst="rect">
            <a:avLst/>
          </a:prstGeom>
        </p:spPr>
        <p:txBody>
          <a:bodyPr vert="horz" lIns="0" tIns="0" rIns="0" bIns="0" rtlCol="0" anchor="ctr">
            <a:normAutofit/>
          </a:bodyPr>
          <a:lstStyle>
            <a:lvl1pPr algn="ctr">
              <a:defRPr sz="1000" cap="all" spc="300" baseline="0">
                <a:solidFill>
                  <a:schemeClr val="tx1">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504686A1-EDE2-44D9-A671-F708A6F883D7}"/>
              </a:ext>
            </a:extLst>
          </p:cNvPr>
          <p:cNvSpPr>
            <a:spLocks noGrp="1"/>
          </p:cNvSpPr>
          <p:nvPr>
            <p:ph type="sldNum" sz="quarter" idx="4"/>
          </p:nvPr>
        </p:nvSpPr>
        <p:spPr>
          <a:xfrm>
            <a:off x="9442800" y="6401999"/>
            <a:ext cx="2208212" cy="369332"/>
          </a:xfrm>
          <a:prstGeom prst="rect">
            <a:avLst/>
          </a:prstGeom>
        </p:spPr>
        <p:txBody>
          <a:bodyPr vert="horz" lIns="0" tIns="0" rIns="0" bIns="0" rtlCol="0" anchor="ctr">
            <a:normAutofit/>
          </a:bodyPr>
          <a:lstStyle>
            <a:lvl1pPr algn="r">
              <a:defRPr sz="1000" cap="all" spc="300" baseline="0">
                <a:solidFill>
                  <a:schemeClr val="tx1">
                    <a:alpha val="70000"/>
                  </a:schemeClr>
                </a:solidFill>
              </a:defRPr>
            </a:lvl1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4059135405"/>
      </p:ext>
    </p:extLst>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2800" kern="1200" cap="all" spc="4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CA5B2A81-2C8E-4963-AFD4-E539D168B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3D1B46-B56F-514F-AE14-926CE7CEBF79}"/>
              </a:ext>
            </a:extLst>
          </p:cNvPr>
          <p:cNvSpPr>
            <a:spLocks noGrp="1"/>
          </p:cNvSpPr>
          <p:nvPr>
            <p:ph type="ctrTitle"/>
          </p:nvPr>
        </p:nvSpPr>
        <p:spPr>
          <a:xfrm>
            <a:off x="3863976" y="1079500"/>
            <a:ext cx="4456328" cy="2138400"/>
          </a:xfrm>
        </p:spPr>
        <p:txBody>
          <a:bodyPr>
            <a:normAutofit/>
          </a:bodyPr>
          <a:lstStyle/>
          <a:p>
            <a:r>
              <a:rPr lang="en-US" sz="6000" dirty="0"/>
              <a:t>Biblical Unity</a:t>
            </a:r>
          </a:p>
        </p:txBody>
      </p:sp>
      <p:sp>
        <p:nvSpPr>
          <p:cNvPr id="3" name="Subtitle 2">
            <a:extLst>
              <a:ext uri="{FF2B5EF4-FFF2-40B4-BE49-F238E27FC236}">
                <a16:creationId xmlns:a16="http://schemas.microsoft.com/office/drawing/2014/main" id="{BFB27C22-E9EE-C04D-8497-01C298AC55B3}"/>
              </a:ext>
            </a:extLst>
          </p:cNvPr>
          <p:cNvSpPr>
            <a:spLocks noGrp="1"/>
          </p:cNvSpPr>
          <p:nvPr>
            <p:ph type="subTitle" idx="1"/>
          </p:nvPr>
        </p:nvSpPr>
        <p:spPr>
          <a:xfrm>
            <a:off x="3863976" y="4113213"/>
            <a:ext cx="4460874" cy="1655762"/>
          </a:xfrm>
        </p:spPr>
        <p:txBody>
          <a:bodyPr>
            <a:normAutofit/>
          </a:bodyPr>
          <a:lstStyle/>
          <a:p>
            <a:r>
              <a:rPr lang="en-US" sz="6000" dirty="0"/>
              <a:t>In diversity</a:t>
            </a:r>
          </a:p>
        </p:txBody>
      </p:sp>
      <p:sp>
        <p:nvSpPr>
          <p:cNvPr id="42" name="Freeform: Shape 41">
            <a:extLst>
              <a:ext uri="{FF2B5EF4-FFF2-40B4-BE49-F238E27FC236}">
                <a16:creationId xmlns:a16="http://schemas.microsoft.com/office/drawing/2014/main" id="{7C81EAC2-A219-4AF7-884B-B9292FF9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flipH="1" flipV="1">
            <a:off x="1058433" y="184491"/>
            <a:ext cx="2287608" cy="3232926"/>
          </a:xfrm>
          <a:custGeom>
            <a:avLst/>
            <a:gdLst>
              <a:gd name="connsiteX0" fmla="*/ 1143804 w 2287608"/>
              <a:gd name="connsiteY0" fmla="*/ 1916209 h 3232926"/>
              <a:gd name="connsiteX1" fmla="*/ 1140311 w 2287608"/>
              <a:gd name="connsiteY1" fmla="*/ 1919384 h 3232926"/>
              <a:gd name="connsiteX2" fmla="*/ 1136818 w 2287608"/>
              <a:gd name="connsiteY2" fmla="*/ 1916209 h 3232926"/>
              <a:gd name="connsiteX3" fmla="*/ 1136818 w 2287608"/>
              <a:gd name="connsiteY3" fmla="*/ 1922559 h 3232926"/>
              <a:gd name="connsiteX4" fmla="*/ 1117018 w 2287608"/>
              <a:gd name="connsiteY4" fmla="*/ 1940554 h 3232926"/>
              <a:gd name="connsiteX5" fmla="*/ 854401 w 2287608"/>
              <a:gd name="connsiteY5" fmla="*/ 2574568 h 3232926"/>
              <a:gd name="connsiteX6" fmla="*/ 1117018 w 2287608"/>
              <a:gd name="connsiteY6" fmla="*/ 3208581 h 3232926"/>
              <a:gd name="connsiteX7" fmla="*/ 1136818 w 2287608"/>
              <a:gd name="connsiteY7" fmla="*/ 3226577 h 3232926"/>
              <a:gd name="connsiteX8" fmla="*/ 1136818 w 2287608"/>
              <a:gd name="connsiteY8" fmla="*/ 3232926 h 3232926"/>
              <a:gd name="connsiteX9" fmla="*/ 1140311 w 2287608"/>
              <a:gd name="connsiteY9" fmla="*/ 3229751 h 3232926"/>
              <a:gd name="connsiteX10" fmla="*/ 1143804 w 2287608"/>
              <a:gd name="connsiteY10" fmla="*/ 3232926 h 3232926"/>
              <a:gd name="connsiteX11" fmla="*/ 1143804 w 2287608"/>
              <a:gd name="connsiteY11" fmla="*/ 3226577 h 3232926"/>
              <a:gd name="connsiteX12" fmla="*/ 1163604 w 2287608"/>
              <a:gd name="connsiteY12" fmla="*/ 3208581 h 3232926"/>
              <a:gd name="connsiteX13" fmla="*/ 1426221 w 2287608"/>
              <a:gd name="connsiteY13" fmla="*/ 2574567 h 3232926"/>
              <a:gd name="connsiteX14" fmla="*/ 1163604 w 2287608"/>
              <a:gd name="connsiteY14" fmla="*/ 1940554 h 3232926"/>
              <a:gd name="connsiteX15" fmla="*/ 1143804 w 2287608"/>
              <a:gd name="connsiteY15" fmla="*/ 1922558 h 3232926"/>
              <a:gd name="connsiteX16" fmla="*/ 1140312 w 2287608"/>
              <a:gd name="connsiteY16" fmla="*/ 1494239 h 3232926"/>
              <a:gd name="connsiteX17" fmla="*/ 1134813 w 2287608"/>
              <a:gd name="connsiteY17" fmla="*/ 1497413 h 3232926"/>
              <a:gd name="connsiteX18" fmla="*/ 1109328 w 2287608"/>
              <a:gd name="connsiteY18" fmla="*/ 1489264 h 3232926"/>
              <a:gd name="connsiteX19" fmla="*/ 428947 w 2287608"/>
              <a:gd name="connsiteY19" fmla="*/ 1578838 h 3232926"/>
              <a:gd name="connsiteX20" fmla="*/ 11185 w 2287608"/>
              <a:gd name="connsiteY20" fmla="*/ 2123278 h 3232926"/>
              <a:gd name="connsiteX21" fmla="*/ 5499 w 2287608"/>
              <a:gd name="connsiteY21" fmla="*/ 2149423 h 3232926"/>
              <a:gd name="connsiteX22" fmla="*/ 0 w 2287608"/>
              <a:gd name="connsiteY22" fmla="*/ 2152597 h 3232926"/>
              <a:gd name="connsiteX23" fmla="*/ 4497 w 2287608"/>
              <a:gd name="connsiteY23" fmla="*/ 2154035 h 3232926"/>
              <a:gd name="connsiteX24" fmla="*/ 3493 w 2287608"/>
              <a:gd name="connsiteY24" fmla="*/ 2158648 h 3232926"/>
              <a:gd name="connsiteX25" fmla="*/ 8992 w 2287608"/>
              <a:gd name="connsiteY25" fmla="*/ 2155473 h 3232926"/>
              <a:gd name="connsiteX26" fmla="*/ 34477 w 2287608"/>
              <a:gd name="connsiteY26" fmla="*/ 2163622 h 3232926"/>
              <a:gd name="connsiteX27" fmla="*/ 290620 w 2287608"/>
              <a:gd name="connsiteY27" fmla="*/ 2194022 h 3232926"/>
              <a:gd name="connsiteX28" fmla="*/ 714858 w 2287608"/>
              <a:gd name="connsiteY28" fmla="*/ 2074049 h 3232926"/>
              <a:gd name="connsiteX29" fmla="*/ 1132621 w 2287608"/>
              <a:gd name="connsiteY29" fmla="*/ 1529609 h 3232926"/>
              <a:gd name="connsiteX30" fmla="*/ 1138305 w 2287608"/>
              <a:gd name="connsiteY30" fmla="*/ 1503464 h 3232926"/>
              <a:gd name="connsiteX31" fmla="*/ 1143804 w 2287608"/>
              <a:gd name="connsiteY31" fmla="*/ 1500289 h 3232926"/>
              <a:gd name="connsiteX32" fmla="*/ 1139308 w 2287608"/>
              <a:gd name="connsiteY32" fmla="*/ 1498852 h 3232926"/>
              <a:gd name="connsiteX33" fmla="*/ 2069415 w 2287608"/>
              <a:gd name="connsiteY33" fmla="*/ 1747063 h 3232926"/>
              <a:gd name="connsiteX34" fmla="*/ 1858661 w 2287608"/>
              <a:gd name="connsiteY34" fmla="*/ 1578837 h 3232926"/>
              <a:gd name="connsiteX35" fmla="*/ 1178281 w 2287608"/>
              <a:gd name="connsiteY35" fmla="*/ 1489263 h 3232926"/>
              <a:gd name="connsiteX36" fmla="*/ 1152796 w 2287608"/>
              <a:gd name="connsiteY36" fmla="*/ 1497412 h 3232926"/>
              <a:gd name="connsiteX37" fmla="*/ 1147297 w 2287608"/>
              <a:gd name="connsiteY37" fmla="*/ 1494238 h 3232926"/>
              <a:gd name="connsiteX38" fmla="*/ 1148300 w 2287608"/>
              <a:gd name="connsiteY38" fmla="*/ 1498851 h 3232926"/>
              <a:gd name="connsiteX39" fmla="*/ 1143804 w 2287608"/>
              <a:gd name="connsiteY39" fmla="*/ 1500288 h 3232926"/>
              <a:gd name="connsiteX40" fmla="*/ 1149304 w 2287608"/>
              <a:gd name="connsiteY40" fmla="*/ 1503463 h 3232926"/>
              <a:gd name="connsiteX41" fmla="*/ 1154988 w 2287608"/>
              <a:gd name="connsiteY41" fmla="*/ 1529608 h 3232926"/>
              <a:gd name="connsiteX42" fmla="*/ 1572751 w 2287608"/>
              <a:gd name="connsiteY42" fmla="*/ 2074048 h 3232926"/>
              <a:gd name="connsiteX43" fmla="*/ 1996989 w 2287608"/>
              <a:gd name="connsiteY43" fmla="*/ 2194021 h 3232926"/>
              <a:gd name="connsiteX44" fmla="*/ 2253131 w 2287608"/>
              <a:gd name="connsiteY44" fmla="*/ 2163621 h 3232926"/>
              <a:gd name="connsiteX45" fmla="*/ 2278616 w 2287608"/>
              <a:gd name="connsiteY45" fmla="*/ 2155472 h 3232926"/>
              <a:gd name="connsiteX46" fmla="*/ 2284115 w 2287608"/>
              <a:gd name="connsiteY46" fmla="*/ 2158647 h 3232926"/>
              <a:gd name="connsiteX47" fmla="*/ 2283112 w 2287608"/>
              <a:gd name="connsiteY47" fmla="*/ 2154034 h 3232926"/>
              <a:gd name="connsiteX48" fmla="*/ 2287608 w 2287608"/>
              <a:gd name="connsiteY48" fmla="*/ 2152596 h 3232926"/>
              <a:gd name="connsiteX49" fmla="*/ 2282109 w 2287608"/>
              <a:gd name="connsiteY49" fmla="*/ 2149422 h 3232926"/>
              <a:gd name="connsiteX50" fmla="*/ 2276424 w 2287608"/>
              <a:gd name="connsiteY50" fmla="*/ 2123277 h 3232926"/>
              <a:gd name="connsiteX51" fmla="*/ 2069415 w 2287608"/>
              <a:gd name="connsiteY51" fmla="*/ 1747063 h 3232926"/>
              <a:gd name="connsiteX52" fmla="*/ 1140311 w 2287608"/>
              <a:gd name="connsiteY52" fmla="*/ 779689 h 3232926"/>
              <a:gd name="connsiteX53" fmla="*/ 1134812 w 2287608"/>
              <a:gd name="connsiteY53" fmla="*/ 782863 h 3232926"/>
              <a:gd name="connsiteX54" fmla="*/ 1109328 w 2287608"/>
              <a:gd name="connsiteY54" fmla="*/ 774714 h 3232926"/>
              <a:gd name="connsiteX55" fmla="*/ 428947 w 2287608"/>
              <a:gd name="connsiteY55" fmla="*/ 864288 h 3232926"/>
              <a:gd name="connsiteX56" fmla="*/ 11185 w 2287608"/>
              <a:gd name="connsiteY56" fmla="*/ 1408728 h 3232926"/>
              <a:gd name="connsiteX57" fmla="*/ 5499 w 2287608"/>
              <a:gd name="connsiteY57" fmla="*/ 1434873 h 3232926"/>
              <a:gd name="connsiteX58" fmla="*/ 0 w 2287608"/>
              <a:gd name="connsiteY58" fmla="*/ 1438047 h 3232926"/>
              <a:gd name="connsiteX59" fmla="*/ 4497 w 2287608"/>
              <a:gd name="connsiteY59" fmla="*/ 1439485 h 3232926"/>
              <a:gd name="connsiteX60" fmla="*/ 3493 w 2287608"/>
              <a:gd name="connsiteY60" fmla="*/ 1444098 h 3232926"/>
              <a:gd name="connsiteX61" fmla="*/ 8992 w 2287608"/>
              <a:gd name="connsiteY61" fmla="*/ 1440923 h 3232926"/>
              <a:gd name="connsiteX62" fmla="*/ 34477 w 2287608"/>
              <a:gd name="connsiteY62" fmla="*/ 1449072 h 3232926"/>
              <a:gd name="connsiteX63" fmla="*/ 290620 w 2287608"/>
              <a:gd name="connsiteY63" fmla="*/ 1479472 h 3232926"/>
              <a:gd name="connsiteX64" fmla="*/ 714858 w 2287608"/>
              <a:gd name="connsiteY64" fmla="*/ 1359499 h 3232926"/>
              <a:gd name="connsiteX65" fmla="*/ 1132621 w 2287608"/>
              <a:gd name="connsiteY65" fmla="*/ 815059 h 3232926"/>
              <a:gd name="connsiteX66" fmla="*/ 1138305 w 2287608"/>
              <a:gd name="connsiteY66" fmla="*/ 788914 h 3232926"/>
              <a:gd name="connsiteX67" fmla="*/ 1143805 w 2287608"/>
              <a:gd name="connsiteY67" fmla="*/ 785739 h 3232926"/>
              <a:gd name="connsiteX68" fmla="*/ 1139308 w 2287608"/>
              <a:gd name="connsiteY68" fmla="*/ 784302 h 3232926"/>
              <a:gd name="connsiteX69" fmla="*/ 2069415 w 2287608"/>
              <a:gd name="connsiteY69" fmla="*/ 1032514 h 3232926"/>
              <a:gd name="connsiteX70" fmla="*/ 1858661 w 2287608"/>
              <a:gd name="connsiteY70" fmla="*/ 864289 h 3232926"/>
              <a:gd name="connsiteX71" fmla="*/ 1178281 w 2287608"/>
              <a:gd name="connsiteY71" fmla="*/ 774715 h 3232926"/>
              <a:gd name="connsiteX72" fmla="*/ 1152796 w 2287608"/>
              <a:gd name="connsiteY72" fmla="*/ 782864 h 3232926"/>
              <a:gd name="connsiteX73" fmla="*/ 1147297 w 2287608"/>
              <a:gd name="connsiteY73" fmla="*/ 779690 h 3232926"/>
              <a:gd name="connsiteX74" fmla="*/ 1148300 w 2287608"/>
              <a:gd name="connsiteY74" fmla="*/ 784303 h 3232926"/>
              <a:gd name="connsiteX75" fmla="*/ 1143804 w 2287608"/>
              <a:gd name="connsiteY75" fmla="*/ 785740 h 3232926"/>
              <a:gd name="connsiteX76" fmla="*/ 1149304 w 2287608"/>
              <a:gd name="connsiteY76" fmla="*/ 788915 h 3232926"/>
              <a:gd name="connsiteX77" fmla="*/ 1154988 w 2287608"/>
              <a:gd name="connsiteY77" fmla="*/ 815060 h 3232926"/>
              <a:gd name="connsiteX78" fmla="*/ 1572751 w 2287608"/>
              <a:gd name="connsiteY78" fmla="*/ 1359500 h 3232926"/>
              <a:gd name="connsiteX79" fmla="*/ 1996989 w 2287608"/>
              <a:gd name="connsiteY79" fmla="*/ 1479473 h 3232926"/>
              <a:gd name="connsiteX80" fmla="*/ 2253131 w 2287608"/>
              <a:gd name="connsiteY80" fmla="*/ 1449073 h 3232926"/>
              <a:gd name="connsiteX81" fmla="*/ 2278616 w 2287608"/>
              <a:gd name="connsiteY81" fmla="*/ 1440924 h 3232926"/>
              <a:gd name="connsiteX82" fmla="*/ 2284115 w 2287608"/>
              <a:gd name="connsiteY82" fmla="*/ 1444099 h 3232926"/>
              <a:gd name="connsiteX83" fmla="*/ 2283112 w 2287608"/>
              <a:gd name="connsiteY83" fmla="*/ 1439486 h 3232926"/>
              <a:gd name="connsiteX84" fmla="*/ 2287608 w 2287608"/>
              <a:gd name="connsiteY84" fmla="*/ 1438048 h 3232926"/>
              <a:gd name="connsiteX85" fmla="*/ 2282109 w 2287608"/>
              <a:gd name="connsiteY85" fmla="*/ 1434874 h 3232926"/>
              <a:gd name="connsiteX86" fmla="*/ 2276424 w 2287608"/>
              <a:gd name="connsiteY86" fmla="*/ 1408729 h 3232926"/>
              <a:gd name="connsiteX87" fmla="*/ 2069415 w 2287608"/>
              <a:gd name="connsiteY87" fmla="*/ 1032514 h 3232926"/>
              <a:gd name="connsiteX88" fmla="*/ 1140311 w 2287608"/>
              <a:gd name="connsiteY88" fmla="*/ 35676 h 3232926"/>
              <a:gd name="connsiteX89" fmla="*/ 1134812 w 2287608"/>
              <a:gd name="connsiteY89" fmla="*/ 38850 h 3232926"/>
              <a:gd name="connsiteX90" fmla="*/ 1109328 w 2287608"/>
              <a:gd name="connsiteY90" fmla="*/ 30701 h 3232926"/>
              <a:gd name="connsiteX91" fmla="*/ 428948 w 2287608"/>
              <a:gd name="connsiteY91" fmla="*/ 120275 h 3232926"/>
              <a:gd name="connsiteX92" fmla="*/ 11185 w 2287608"/>
              <a:gd name="connsiteY92" fmla="*/ 664715 h 3232926"/>
              <a:gd name="connsiteX93" fmla="*/ 5499 w 2287608"/>
              <a:gd name="connsiteY93" fmla="*/ 690860 h 3232926"/>
              <a:gd name="connsiteX94" fmla="*/ 0 w 2287608"/>
              <a:gd name="connsiteY94" fmla="*/ 694034 h 3232926"/>
              <a:gd name="connsiteX95" fmla="*/ 4497 w 2287608"/>
              <a:gd name="connsiteY95" fmla="*/ 695472 h 3232926"/>
              <a:gd name="connsiteX96" fmla="*/ 3493 w 2287608"/>
              <a:gd name="connsiteY96" fmla="*/ 700085 h 3232926"/>
              <a:gd name="connsiteX97" fmla="*/ 8992 w 2287608"/>
              <a:gd name="connsiteY97" fmla="*/ 696910 h 3232926"/>
              <a:gd name="connsiteX98" fmla="*/ 34477 w 2287608"/>
              <a:gd name="connsiteY98" fmla="*/ 705059 h 3232926"/>
              <a:gd name="connsiteX99" fmla="*/ 290620 w 2287608"/>
              <a:gd name="connsiteY99" fmla="*/ 735459 h 3232926"/>
              <a:gd name="connsiteX100" fmla="*/ 714857 w 2287608"/>
              <a:gd name="connsiteY100" fmla="*/ 615486 h 3232926"/>
              <a:gd name="connsiteX101" fmla="*/ 1132621 w 2287608"/>
              <a:gd name="connsiteY101" fmla="*/ 71046 h 3232926"/>
              <a:gd name="connsiteX102" fmla="*/ 1138305 w 2287608"/>
              <a:gd name="connsiteY102" fmla="*/ 44901 h 3232926"/>
              <a:gd name="connsiteX103" fmla="*/ 1143805 w 2287608"/>
              <a:gd name="connsiteY103" fmla="*/ 41726 h 3232926"/>
              <a:gd name="connsiteX104" fmla="*/ 1139308 w 2287608"/>
              <a:gd name="connsiteY104" fmla="*/ 40289 h 3232926"/>
              <a:gd name="connsiteX105" fmla="*/ 2069415 w 2287608"/>
              <a:gd name="connsiteY105" fmla="*/ 288501 h 3232926"/>
              <a:gd name="connsiteX106" fmla="*/ 1858661 w 2287608"/>
              <a:gd name="connsiteY106" fmla="*/ 120276 h 3232926"/>
              <a:gd name="connsiteX107" fmla="*/ 1178281 w 2287608"/>
              <a:gd name="connsiteY107" fmla="*/ 30702 h 3232926"/>
              <a:gd name="connsiteX108" fmla="*/ 1152796 w 2287608"/>
              <a:gd name="connsiteY108" fmla="*/ 38850 h 3232926"/>
              <a:gd name="connsiteX109" fmla="*/ 1147297 w 2287608"/>
              <a:gd name="connsiteY109" fmla="*/ 35676 h 3232926"/>
              <a:gd name="connsiteX110" fmla="*/ 1148300 w 2287608"/>
              <a:gd name="connsiteY110" fmla="*/ 40290 h 3232926"/>
              <a:gd name="connsiteX111" fmla="*/ 1143804 w 2287608"/>
              <a:gd name="connsiteY111" fmla="*/ 41727 h 3232926"/>
              <a:gd name="connsiteX112" fmla="*/ 1149304 w 2287608"/>
              <a:gd name="connsiteY112" fmla="*/ 44901 h 3232926"/>
              <a:gd name="connsiteX113" fmla="*/ 1154988 w 2287608"/>
              <a:gd name="connsiteY113" fmla="*/ 71046 h 3232926"/>
              <a:gd name="connsiteX114" fmla="*/ 1572751 w 2287608"/>
              <a:gd name="connsiteY114" fmla="*/ 615486 h 3232926"/>
              <a:gd name="connsiteX115" fmla="*/ 1996989 w 2287608"/>
              <a:gd name="connsiteY115" fmla="*/ 735460 h 3232926"/>
              <a:gd name="connsiteX116" fmla="*/ 2253131 w 2287608"/>
              <a:gd name="connsiteY116" fmla="*/ 705060 h 3232926"/>
              <a:gd name="connsiteX117" fmla="*/ 2278616 w 2287608"/>
              <a:gd name="connsiteY117" fmla="*/ 696911 h 3232926"/>
              <a:gd name="connsiteX118" fmla="*/ 2284115 w 2287608"/>
              <a:gd name="connsiteY118" fmla="*/ 700086 h 3232926"/>
              <a:gd name="connsiteX119" fmla="*/ 2283112 w 2287608"/>
              <a:gd name="connsiteY119" fmla="*/ 695473 h 3232926"/>
              <a:gd name="connsiteX120" fmla="*/ 2287608 w 2287608"/>
              <a:gd name="connsiteY120" fmla="*/ 694035 h 3232926"/>
              <a:gd name="connsiteX121" fmla="*/ 2282109 w 2287608"/>
              <a:gd name="connsiteY121" fmla="*/ 690860 h 3232926"/>
              <a:gd name="connsiteX122" fmla="*/ 2276424 w 2287608"/>
              <a:gd name="connsiteY122" fmla="*/ 664716 h 3232926"/>
              <a:gd name="connsiteX123" fmla="*/ 2069415 w 2287608"/>
              <a:gd name="connsiteY123" fmla="*/ 288501 h 323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2287608" h="3232926">
                <a:moveTo>
                  <a:pt x="1143804" y="1916209"/>
                </a:moveTo>
                <a:lnTo>
                  <a:pt x="1140311" y="1919384"/>
                </a:lnTo>
                <a:lnTo>
                  <a:pt x="1136818" y="1916209"/>
                </a:lnTo>
                <a:lnTo>
                  <a:pt x="1136818" y="1922559"/>
                </a:lnTo>
                <a:lnTo>
                  <a:pt x="1117018" y="1940554"/>
                </a:lnTo>
                <a:cubicBezTo>
                  <a:pt x="954760" y="2102813"/>
                  <a:pt x="854401" y="2326970"/>
                  <a:pt x="854401" y="2574568"/>
                </a:cubicBezTo>
                <a:cubicBezTo>
                  <a:pt x="854401" y="2822165"/>
                  <a:pt x="954760" y="3046323"/>
                  <a:pt x="1117018" y="3208581"/>
                </a:cubicBezTo>
                <a:lnTo>
                  <a:pt x="1136818" y="3226577"/>
                </a:lnTo>
                <a:lnTo>
                  <a:pt x="1136818" y="3232926"/>
                </a:lnTo>
                <a:lnTo>
                  <a:pt x="1140311" y="3229751"/>
                </a:lnTo>
                <a:lnTo>
                  <a:pt x="1143804" y="3232926"/>
                </a:lnTo>
                <a:lnTo>
                  <a:pt x="1143804" y="3226577"/>
                </a:lnTo>
                <a:lnTo>
                  <a:pt x="1163604" y="3208581"/>
                </a:lnTo>
                <a:cubicBezTo>
                  <a:pt x="1325862" y="3046323"/>
                  <a:pt x="1426221" y="2822165"/>
                  <a:pt x="1426221" y="2574567"/>
                </a:cubicBezTo>
                <a:cubicBezTo>
                  <a:pt x="1426221" y="2326970"/>
                  <a:pt x="1325862" y="2102812"/>
                  <a:pt x="1163604" y="1940554"/>
                </a:cubicBezTo>
                <a:lnTo>
                  <a:pt x="1143804" y="1922558"/>
                </a:lnTo>
                <a:close/>
                <a:moveTo>
                  <a:pt x="1140312" y="1494239"/>
                </a:moveTo>
                <a:lnTo>
                  <a:pt x="1134813" y="1497413"/>
                </a:lnTo>
                <a:lnTo>
                  <a:pt x="1109328" y="1489264"/>
                </a:lnTo>
                <a:cubicBezTo>
                  <a:pt x="887680" y="1429874"/>
                  <a:pt x="643374" y="1455039"/>
                  <a:pt x="428947" y="1578838"/>
                </a:cubicBezTo>
                <a:cubicBezTo>
                  <a:pt x="214522" y="1702637"/>
                  <a:pt x="70575" y="1901629"/>
                  <a:pt x="11185" y="2123278"/>
                </a:cubicBezTo>
                <a:lnTo>
                  <a:pt x="5499" y="2149423"/>
                </a:lnTo>
                <a:lnTo>
                  <a:pt x="0" y="2152597"/>
                </a:lnTo>
                <a:lnTo>
                  <a:pt x="4497" y="2154035"/>
                </a:lnTo>
                <a:lnTo>
                  <a:pt x="3493" y="2158648"/>
                </a:lnTo>
                <a:lnTo>
                  <a:pt x="8992" y="2155473"/>
                </a:lnTo>
                <a:lnTo>
                  <a:pt x="34477" y="2163622"/>
                </a:lnTo>
                <a:cubicBezTo>
                  <a:pt x="117596" y="2185894"/>
                  <a:pt x="203900" y="2196274"/>
                  <a:pt x="290620" y="2194022"/>
                </a:cubicBezTo>
                <a:cubicBezTo>
                  <a:pt x="435153" y="2190268"/>
                  <a:pt x="580841" y="2151423"/>
                  <a:pt x="714858" y="2074049"/>
                </a:cubicBezTo>
                <a:cubicBezTo>
                  <a:pt x="929283" y="1950250"/>
                  <a:pt x="1073230" y="1751258"/>
                  <a:pt x="1132621" y="1529609"/>
                </a:cubicBezTo>
                <a:lnTo>
                  <a:pt x="1138305" y="1503464"/>
                </a:lnTo>
                <a:lnTo>
                  <a:pt x="1143804" y="1500289"/>
                </a:lnTo>
                <a:lnTo>
                  <a:pt x="1139308" y="1498852"/>
                </a:lnTo>
                <a:close/>
                <a:moveTo>
                  <a:pt x="2069415" y="1747063"/>
                </a:moveTo>
                <a:cubicBezTo>
                  <a:pt x="2009570" y="1682261"/>
                  <a:pt x="1939071" y="1625262"/>
                  <a:pt x="1858661" y="1578837"/>
                </a:cubicBezTo>
                <a:cubicBezTo>
                  <a:pt x="1644235" y="1455038"/>
                  <a:pt x="1399929" y="1429873"/>
                  <a:pt x="1178281" y="1489263"/>
                </a:cubicBezTo>
                <a:lnTo>
                  <a:pt x="1152796" y="1497412"/>
                </a:lnTo>
                <a:lnTo>
                  <a:pt x="1147297" y="1494238"/>
                </a:lnTo>
                <a:lnTo>
                  <a:pt x="1148300" y="1498851"/>
                </a:lnTo>
                <a:lnTo>
                  <a:pt x="1143804" y="1500288"/>
                </a:lnTo>
                <a:lnTo>
                  <a:pt x="1149304" y="1503463"/>
                </a:lnTo>
                <a:lnTo>
                  <a:pt x="1154988" y="1529608"/>
                </a:lnTo>
                <a:cubicBezTo>
                  <a:pt x="1214379" y="1751257"/>
                  <a:pt x="1358325" y="1950249"/>
                  <a:pt x="1572751" y="2074048"/>
                </a:cubicBezTo>
                <a:cubicBezTo>
                  <a:pt x="1706767" y="2151422"/>
                  <a:pt x="1852455" y="2190267"/>
                  <a:pt x="1996989" y="2194021"/>
                </a:cubicBezTo>
                <a:cubicBezTo>
                  <a:pt x="2083709" y="2196273"/>
                  <a:pt x="2170013" y="2185893"/>
                  <a:pt x="2253131" y="2163621"/>
                </a:cubicBezTo>
                <a:lnTo>
                  <a:pt x="2278616" y="2155472"/>
                </a:lnTo>
                <a:lnTo>
                  <a:pt x="2284115" y="2158647"/>
                </a:lnTo>
                <a:lnTo>
                  <a:pt x="2283112" y="2154034"/>
                </a:lnTo>
                <a:lnTo>
                  <a:pt x="2287608" y="2152596"/>
                </a:lnTo>
                <a:lnTo>
                  <a:pt x="2282109" y="2149422"/>
                </a:lnTo>
                <a:lnTo>
                  <a:pt x="2276424" y="2123277"/>
                </a:lnTo>
                <a:cubicBezTo>
                  <a:pt x="2239306" y="1984747"/>
                  <a:pt x="2169157" y="1855067"/>
                  <a:pt x="2069415" y="1747063"/>
                </a:cubicBezTo>
                <a:close/>
                <a:moveTo>
                  <a:pt x="1140311" y="779689"/>
                </a:moveTo>
                <a:lnTo>
                  <a:pt x="1134812" y="782863"/>
                </a:lnTo>
                <a:lnTo>
                  <a:pt x="1109328" y="774714"/>
                </a:lnTo>
                <a:cubicBezTo>
                  <a:pt x="887679" y="715324"/>
                  <a:pt x="643374" y="740489"/>
                  <a:pt x="428947" y="864288"/>
                </a:cubicBezTo>
                <a:cubicBezTo>
                  <a:pt x="214522" y="988087"/>
                  <a:pt x="70575" y="1187079"/>
                  <a:pt x="11185" y="1408728"/>
                </a:cubicBezTo>
                <a:lnTo>
                  <a:pt x="5499" y="1434873"/>
                </a:lnTo>
                <a:lnTo>
                  <a:pt x="0" y="1438047"/>
                </a:lnTo>
                <a:lnTo>
                  <a:pt x="4497" y="1439485"/>
                </a:lnTo>
                <a:lnTo>
                  <a:pt x="3493" y="1444098"/>
                </a:lnTo>
                <a:lnTo>
                  <a:pt x="8992" y="1440923"/>
                </a:lnTo>
                <a:lnTo>
                  <a:pt x="34477" y="1449072"/>
                </a:lnTo>
                <a:cubicBezTo>
                  <a:pt x="117595" y="1471344"/>
                  <a:pt x="203900" y="1481724"/>
                  <a:pt x="290620" y="1479472"/>
                </a:cubicBezTo>
                <a:cubicBezTo>
                  <a:pt x="435154" y="1475718"/>
                  <a:pt x="580841" y="1436873"/>
                  <a:pt x="714858" y="1359499"/>
                </a:cubicBezTo>
                <a:cubicBezTo>
                  <a:pt x="929284" y="1235700"/>
                  <a:pt x="1073229" y="1036708"/>
                  <a:pt x="1132621" y="815059"/>
                </a:cubicBezTo>
                <a:lnTo>
                  <a:pt x="1138305" y="788914"/>
                </a:lnTo>
                <a:lnTo>
                  <a:pt x="1143805" y="785739"/>
                </a:lnTo>
                <a:lnTo>
                  <a:pt x="1139308" y="784302"/>
                </a:lnTo>
                <a:close/>
                <a:moveTo>
                  <a:pt x="2069415" y="1032514"/>
                </a:moveTo>
                <a:cubicBezTo>
                  <a:pt x="2009570" y="967712"/>
                  <a:pt x="1939071" y="910714"/>
                  <a:pt x="1858661" y="864289"/>
                </a:cubicBezTo>
                <a:cubicBezTo>
                  <a:pt x="1644235" y="740490"/>
                  <a:pt x="1399929" y="715325"/>
                  <a:pt x="1178281" y="774715"/>
                </a:cubicBezTo>
                <a:lnTo>
                  <a:pt x="1152796" y="782864"/>
                </a:lnTo>
                <a:lnTo>
                  <a:pt x="1147297" y="779690"/>
                </a:lnTo>
                <a:lnTo>
                  <a:pt x="1148300" y="784303"/>
                </a:lnTo>
                <a:lnTo>
                  <a:pt x="1143804" y="785740"/>
                </a:lnTo>
                <a:lnTo>
                  <a:pt x="1149304" y="788915"/>
                </a:lnTo>
                <a:lnTo>
                  <a:pt x="1154988" y="815060"/>
                </a:lnTo>
                <a:cubicBezTo>
                  <a:pt x="1214379" y="1036709"/>
                  <a:pt x="1358325" y="1235701"/>
                  <a:pt x="1572751" y="1359500"/>
                </a:cubicBezTo>
                <a:cubicBezTo>
                  <a:pt x="1706767" y="1436874"/>
                  <a:pt x="1852455" y="1475719"/>
                  <a:pt x="1996989" y="1479473"/>
                </a:cubicBezTo>
                <a:cubicBezTo>
                  <a:pt x="2083709" y="1481725"/>
                  <a:pt x="2170013" y="1471345"/>
                  <a:pt x="2253131" y="1449073"/>
                </a:cubicBezTo>
                <a:lnTo>
                  <a:pt x="2278616" y="1440924"/>
                </a:lnTo>
                <a:lnTo>
                  <a:pt x="2284115" y="1444099"/>
                </a:lnTo>
                <a:lnTo>
                  <a:pt x="2283112" y="1439486"/>
                </a:lnTo>
                <a:lnTo>
                  <a:pt x="2287608" y="1438048"/>
                </a:lnTo>
                <a:lnTo>
                  <a:pt x="2282109" y="1434874"/>
                </a:lnTo>
                <a:lnTo>
                  <a:pt x="2276424" y="1408729"/>
                </a:lnTo>
                <a:cubicBezTo>
                  <a:pt x="2239306" y="1270198"/>
                  <a:pt x="2169157" y="1140518"/>
                  <a:pt x="2069415" y="1032514"/>
                </a:cubicBezTo>
                <a:close/>
                <a:moveTo>
                  <a:pt x="1140311" y="35676"/>
                </a:moveTo>
                <a:lnTo>
                  <a:pt x="1134812" y="38850"/>
                </a:lnTo>
                <a:lnTo>
                  <a:pt x="1109328" y="30701"/>
                </a:lnTo>
                <a:cubicBezTo>
                  <a:pt x="887679" y="-28689"/>
                  <a:pt x="643374" y="-3524"/>
                  <a:pt x="428948" y="120275"/>
                </a:cubicBezTo>
                <a:cubicBezTo>
                  <a:pt x="214521" y="244074"/>
                  <a:pt x="70575" y="443066"/>
                  <a:pt x="11185" y="664715"/>
                </a:cubicBezTo>
                <a:lnTo>
                  <a:pt x="5499" y="690860"/>
                </a:lnTo>
                <a:lnTo>
                  <a:pt x="0" y="694034"/>
                </a:lnTo>
                <a:lnTo>
                  <a:pt x="4497" y="695472"/>
                </a:lnTo>
                <a:lnTo>
                  <a:pt x="3493" y="700085"/>
                </a:lnTo>
                <a:lnTo>
                  <a:pt x="8992" y="696910"/>
                </a:lnTo>
                <a:lnTo>
                  <a:pt x="34477" y="705059"/>
                </a:lnTo>
                <a:cubicBezTo>
                  <a:pt x="117595" y="727331"/>
                  <a:pt x="203900" y="737711"/>
                  <a:pt x="290620" y="735459"/>
                </a:cubicBezTo>
                <a:cubicBezTo>
                  <a:pt x="435154" y="731705"/>
                  <a:pt x="580841" y="692860"/>
                  <a:pt x="714857" y="615486"/>
                </a:cubicBezTo>
                <a:cubicBezTo>
                  <a:pt x="929284" y="491687"/>
                  <a:pt x="1073229" y="292695"/>
                  <a:pt x="1132621" y="71046"/>
                </a:cubicBezTo>
                <a:lnTo>
                  <a:pt x="1138305" y="44901"/>
                </a:lnTo>
                <a:lnTo>
                  <a:pt x="1143805" y="41726"/>
                </a:lnTo>
                <a:lnTo>
                  <a:pt x="1139308" y="40289"/>
                </a:lnTo>
                <a:close/>
                <a:moveTo>
                  <a:pt x="2069415" y="288501"/>
                </a:moveTo>
                <a:cubicBezTo>
                  <a:pt x="2009570" y="223699"/>
                  <a:pt x="1939071" y="166700"/>
                  <a:pt x="1858661" y="120276"/>
                </a:cubicBezTo>
                <a:cubicBezTo>
                  <a:pt x="1644235" y="-3523"/>
                  <a:pt x="1399929" y="-28688"/>
                  <a:pt x="1178281" y="30702"/>
                </a:cubicBezTo>
                <a:lnTo>
                  <a:pt x="1152796" y="38850"/>
                </a:lnTo>
                <a:lnTo>
                  <a:pt x="1147297" y="35676"/>
                </a:lnTo>
                <a:lnTo>
                  <a:pt x="1148300" y="40290"/>
                </a:lnTo>
                <a:lnTo>
                  <a:pt x="1143804" y="41727"/>
                </a:lnTo>
                <a:lnTo>
                  <a:pt x="1149304" y="44901"/>
                </a:lnTo>
                <a:lnTo>
                  <a:pt x="1154988" y="71046"/>
                </a:lnTo>
                <a:cubicBezTo>
                  <a:pt x="1214379" y="292695"/>
                  <a:pt x="1358325" y="491688"/>
                  <a:pt x="1572751" y="615486"/>
                </a:cubicBezTo>
                <a:cubicBezTo>
                  <a:pt x="1706767" y="692860"/>
                  <a:pt x="1852455" y="731705"/>
                  <a:pt x="1996989" y="735460"/>
                </a:cubicBezTo>
                <a:cubicBezTo>
                  <a:pt x="2083709" y="737712"/>
                  <a:pt x="2170013" y="727332"/>
                  <a:pt x="2253131" y="705060"/>
                </a:cubicBezTo>
                <a:lnTo>
                  <a:pt x="2278616" y="696911"/>
                </a:lnTo>
                <a:lnTo>
                  <a:pt x="2284115" y="700086"/>
                </a:lnTo>
                <a:lnTo>
                  <a:pt x="2283112" y="695473"/>
                </a:lnTo>
                <a:lnTo>
                  <a:pt x="2287608" y="694035"/>
                </a:lnTo>
                <a:lnTo>
                  <a:pt x="2282109" y="690860"/>
                </a:lnTo>
                <a:lnTo>
                  <a:pt x="2276424" y="664716"/>
                </a:lnTo>
                <a:cubicBezTo>
                  <a:pt x="2239306" y="526185"/>
                  <a:pt x="2169157" y="396505"/>
                  <a:pt x="2069415" y="288501"/>
                </a:cubicBez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44" name="Freeform: Shape 43">
            <a:extLst>
              <a:ext uri="{FF2B5EF4-FFF2-40B4-BE49-F238E27FC236}">
                <a16:creationId xmlns:a16="http://schemas.microsoft.com/office/drawing/2014/main" id="{63CB92D7-8EE8-4690-BD3D-150988D4F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flipH="1">
            <a:off x="388193" y="3690094"/>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892991" y="1795123"/>
                </a:lnTo>
                <a:lnTo>
                  <a:pt x="763082" y="1694835"/>
                </a:lnTo>
                <a:cubicBezTo>
                  <a:pt x="-338018" y="799772"/>
                  <a:pt x="-41719" y="62104"/>
                  <a:pt x="379877" y="3722"/>
                </a:cubicBezTo>
                <a:cubicBezTo>
                  <a:pt x="399953" y="942"/>
                  <a:pt x="420313" y="-298"/>
                  <a:pt x="440819" y="59"/>
                </a:cubicBezTo>
                <a:close/>
              </a:path>
            </a:pathLst>
          </a:custGeom>
          <a:solidFill>
            <a:schemeClr val="accent1">
              <a:alpha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2E62ACCB-9A97-41C7-8114-309BF7098A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flipH="1" flipV="1">
            <a:off x="854399" y="71786"/>
            <a:ext cx="2287608" cy="3673900"/>
            <a:chOff x="-6080955" y="3437416"/>
            <a:chExt cx="2287608" cy="3673900"/>
          </a:xfrm>
        </p:grpSpPr>
        <p:cxnSp>
          <p:nvCxnSpPr>
            <p:cNvPr id="47" name="Straight Connector 46">
              <a:extLst>
                <a:ext uri="{FF2B5EF4-FFF2-40B4-BE49-F238E27FC236}">
                  <a16:creationId xmlns:a16="http://schemas.microsoft.com/office/drawing/2014/main" id="{06FE4860-594E-416D-AD19-BD17BF1076C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937151" y="4754133"/>
              <a:ext cx="0" cy="23571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Freeform: Shape 47">
              <a:extLst>
                <a:ext uri="{FF2B5EF4-FFF2-40B4-BE49-F238E27FC236}">
                  <a16:creationId xmlns:a16="http://schemas.microsoft.com/office/drawing/2014/main" id="{EB450267-91DE-47A0-B5A9-1082E8E6D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5226554" y="3437416"/>
              <a:ext cx="571820" cy="1316717"/>
            </a:xfrm>
            <a:custGeom>
              <a:avLst/>
              <a:gdLst>
                <a:gd name="connsiteX0" fmla="*/ 282417 w 571820"/>
                <a:gd name="connsiteY0" fmla="*/ 1316717 h 1316717"/>
                <a:gd name="connsiteX1" fmla="*/ 285910 w 571820"/>
                <a:gd name="connsiteY1" fmla="*/ 1313542 h 1316717"/>
                <a:gd name="connsiteX2" fmla="*/ 289403 w 571820"/>
                <a:gd name="connsiteY2" fmla="*/ 1316717 h 1316717"/>
                <a:gd name="connsiteX3" fmla="*/ 289403 w 571820"/>
                <a:gd name="connsiteY3" fmla="*/ 1310368 h 1316717"/>
                <a:gd name="connsiteX4" fmla="*/ 309203 w 571820"/>
                <a:gd name="connsiteY4" fmla="*/ 1292372 h 1316717"/>
                <a:gd name="connsiteX5" fmla="*/ 571820 w 571820"/>
                <a:gd name="connsiteY5" fmla="*/ 658358 h 1316717"/>
                <a:gd name="connsiteX6" fmla="*/ 309203 w 571820"/>
                <a:gd name="connsiteY6" fmla="*/ 24345 h 1316717"/>
                <a:gd name="connsiteX7" fmla="*/ 289403 w 571820"/>
                <a:gd name="connsiteY7" fmla="*/ 6349 h 1316717"/>
                <a:gd name="connsiteX8" fmla="*/ 289403 w 571820"/>
                <a:gd name="connsiteY8" fmla="*/ 0 h 1316717"/>
                <a:gd name="connsiteX9" fmla="*/ 285910 w 571820"/>
                <a:gd name="connsiteY9" fmla="*/ 3175 h 1316717"/>
                <a:gd name="connsiteX10" fmla="*/ 282417 w 571820"/>
                <a:gd name="connsiteY10" fmla="*/ 0 h 1316717"/>
                <a:gd name="connsiteX11" fmla="*/ 282417 w 571820"/>
                <a:gd name="connsiteY11" fmla="*/ 6350 h 1316717"/>
                <a:gd name="connsiteX12" fmla="*/ 262617 w 571820"/>
                <a:gd name="connsiteY12" fmla="*/ 24345 h 1316717"/>
                <a:gd name="connsiteX13" fmla="*/ 0 w 571820"/>
                <a:gd name="connsiteY13" fmla="*/ 658359 h 1316717"/>
                <a:gd name="connsiteX14" fmla="*/ 262617 w 571820"/>
                <a:gd name="connsiteY14" fmla="*/ 1292372 h 1316717"/>
                <a:gd name="connsiteX15" fmla="*/ 282417 w 571820"/>
                <a:gd name="connsiteY15" fmla="*/ 1310368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71820" h="1316717">
                  <a:moveTo>
                    <a:pt x="282417" y="1316717"/>
                  </a:moveTo>
                  <a:lnTo>
                    <a:pt x="285910" y="1313542"/>
                  </a:lnTo>
                  <a:lnTo>
                    <a:pt x="289403" y="1316717"/>
                  </a:lnTo>
                  <a:lnTo>
                    <a:pt x="289403" y="1310368"/>
                  </a:lnTo>
                  <a:lnTo>
                    <a:pt x="309203" y="1292372"/>
                  </a:lnTo>
                  <a:cubicBezTo>
                    <a:pt x="471461" y="1130114"/>
                    <a:pt x="571820" y="905956"/>
                    <a:pt x="571820" y="658358"/>
                  </a:cubicBezTo>
                  <a:cubicBezTo>
                    <a:pt x="571820" y="410761"/>
                    <a:pt x="471461" y="186603"/>
                    <a:pt x="309203" y="24345"/>
                  </a:cubicBezTo>
                  <a:lnTo>
                    <a:pt x="289403" y="6349"/>
                  </a:lnTo>
                  <a:lnTo>
                    <a:pt x="289403" y="0"/>
                  </a:lnTo>
                  <a:lnTo>
                    <a:pt x="285910" y="3175"/>
                  </a:lnTo>
                  <a:lnTo>
                    <a:pt x="282417" y="0"/>
                  </a:lnTo>
                  <a:lnTo>
                    <a:pt x="282417" y="6350"/>
                  </a:lnTo>
                  <a:lnTo>
                    <a:pt x="262617" y="24345"/>
                  </a:lnTo>
                  <a:cubicBezTo>
                    <a:pt x="100359" y="186604"/>
                    <a:pt x="0" y="410761"/>
                    <a:pt x="0" y="658359"/>
                  </a:cubicBezTo>
                  <a:cubicBezTo>
                    <a:pt x="0" y="905956"/>
                    <a:pt x="100359" y="1130114"/>
                    <a:pt x="262617" y="1292372"/>
                  </a:cubicBezTo>
                  <a:lnTo>
                    <a:pt x="282417" y="1310368"/>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Freeform: Shape 48">
              <a:extLst>
                <a:ext uri="{FF2B5EF4-FFF2-40B4-BE49-F238E27FC236}">
                  <a16:creationId xmlns:a16="http://schemas.microsoft.com/office/drawing/2014/main" id="{9D7C85C0-B91A-414B-AFA9-1A7E2AB0EC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Freeform: Shape 49">
              <a:extLst>
                <a:ext uri="{FF2B5EF4-FFF2-40B4-BE49-F238E27FC236}">
                  <a16:creationId xmlns:a16="http://schemas.microsoft.com/office/drawing/2014/main" id="{43DAB4A9-0A6B-483A-94B9-9269F0A7AB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 name="Freeform: Shape 50">
              <a:extLst>
                <a:ext uri="{FF2B5EF4-FFF2-40B4-BE49-F238E27FC236}">
                  <a16:creationId xmlns:a16="http://schemas.microsoft.com/office/drawing/2014/main" id="{1A3FE842-311A-4ED0-8FB6-C27629659C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2" name="Freeform: Shape 51">
              <a:extLst>
                <a:ext uri="{FF2B5EF4-FFF2-40B4-BE49-F238E27FC236}">
                  <a16:creationId xmlns:a16="http://schemas.microsoft.com/office/drawing/2014/main" id="{2A4F8234-51D5-4E6B-8BC0-189BDE6A4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Freeform: Shape 52">
              <a:extLst>
                <a:ext uri="{FF2B5EF4-FFF2-40B4-BE49-F238E27FC236}">
                  <a16:creationId xmlns:a16="http://schemas.microsoft.com/office/drawing/2014/main" id="{3B86BBEB-EBEC-46C1-AF41-ACD34FE8BD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4" name="Freeform: Shape 53">
              <a:extLst>
                <a:ext uri="{FF2B5EF4-FFF2-40B4-BE49-F238E27FC236}">
                  <a16:creationId xmlns:a16="http://schemas.microsoft.com/office/drawing/2014/main" id="{2CE92474-D2FD-424D-BCFF-EF383386FB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56" name="Straight Connector 55">
            <a:extLst>
              <a:ext uri="{FF2B5EF4-FFF2-40B4-BE49-F238E27FC236}">
                <a16:creationId xmlns:a16="http://schemas.microsoft.com/office/drawing/2014/main" id="{9E7C23BC-DAA6-40E1-8166-B8C4439D1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Freeform: Shape 57">
            <a:extLst>
              <a:ext uri="{FF2B5EF4-FFF2-40B4-BE49-F238E27FC236}">
                <a16:creationId xmlns:a16="http://schemas.microsoft.com/office/drawing/2014/main" id="{93465154-C513-4D8E-AAE7-0008FE766B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V="1">
            <a:off x="8942212" y="184491"/>
            <a:ext cx="2287608" cy="3232926"/>
          </a:xfrm>
          <a:custGeom>
            <a:avLst/>
            <a:gdLst>
              <a:gd name="connsiteX0" fmla="*/ 1143804 w 2287608"/>
              <a:gd name="connsiteY0" fmla="*/ 1916209 h 3232926"/>
              <a:gd name="connsiteX1" fmla="*/ 1140311 w 2287608"/>
              <a:gd name="connsiteY1" fmla="*/ 1919384 h 3232926"/>
              <a:gd name="connsiteX2" fmla="*/ 1136818 w 2287608"/>
              <a:gd name="connsiteY2" fmla="*/ 1916209 h 3232926"/>
              <a:gd name="connsiteX3" fmla="*/ 1136818 w 2287608"/>
              <a:gd name="connsiteY3" fmla="*/ 1922559 h 3232926"/>
              <a:gd name="connsiteX4" fmla="*/ 1117018 w 2287608"/>
              <a:gd name="connsiteY4" fmla="*/ 1940554 h 3232926"/>
              <a:gd name="connsiteX5" fmla="*/ 854401 w 2287608"/>
              <a:gd name="connsiteY5" fmla="*/ 2574568 h 3232926"/>
              <a:gd name="connsiteX6" fmla="*/ 1117018 w 2287608"/>
              <a:gd name="connsiteY6" fmla="*/ 3208581 h 3232926"/>
              <a:gd name="connsiteX7" fmla="*/ 1136818 w 2287608"/>
              <a:gd name="connsiteY7" fmla="*/ 3226577 h 3232926"/>
              <a:gd name="connsiteX8" fmla="*/ 1136818 w 2287608"/>
              <a:gd name="connsiteY8" fmla="*/ 3232926 h 3232926"/>
              <a:gd name="connsiteX9" fmla="*/ 1140311 w 2287608"/>
              <a:gd name="connsiteY9" fmla="*/ 3229751 h 3232926"/>
              <a:gd name="connsiteX10" fmla="*/ 1143804 w 2287608"/>
              <a:gd name="connsiteY10" fmla="*/ 3232926 h 3232926"/>
              <a:gd name="connsiteX11" fmla="*/ 1143804 w 2287608"/>
              <a:gd name="connsiteY11" fmla="*/ 3226577 h 3232926"/>
              <a:gd name="connsiteX12" fmla="*/ 1163604 w 2287608"/>
              <a:gd name="connsiteY12" fmla="*/ 3208581 h 3232926"/>
              <a:gd name="connsiteX13" fmla="*/ 1426221 w 2287608"/>
              <a:gd name="connsiteY13" fmla="*/ 2574567 h 3232926"/>
              <a:gd name="connsiteX14" fmla="*/ 1163604 w 2287608"/>
              <a:gd name="connsiteY14" fmla="*/ 1940554 h 3232926"/>
              <a:gd name="connsiteX15" fmla="*/ 1143804 w 2287608"/>
              <a:gd name="connsiteY15" fmla="*/ 1922558 h 3232926"/>
              <a:gd name="connsiteX16" fmla="*/ 1140312 w 2287608"/>
              <a:gd name="connsiteY16" fmla="*/ 1494239 h 3232926"/>
              <a:gd name="connsiteX17" fmla="*/ 1134813 w 2287608"/>
              <a:gd name="connsiteY17" fmla="*/ 1497413 h 3232926"/>
              <a:gd name="connsiteX18" fmla="*/ 1109328 w 2287608"/>
              <a:gd name="connsiteY18" fmla="*/ 1489264 h 3232926"/>
              <a:gd name="connsiteX19" fmla="*/ 428947 w 2287608"/>
              <a:gd name="connsiteY19" fmla="*/ 1578838 h 3232926"/>
              <a:gd name="connsiteX20" fmla="*/ 11185 w 2287608"/>
              <a:gd name="connsiteY20" fmla="*/ 2123278 h 3232926"/>
              <a:gd name="connsiteX21" fmla="*/ 5499 w 2287608"/>
              <a:gd name="connsiteY21" fmla="*/ 2149423 h 3232926"/>
              <a:gd name="connsiteX22" fmla="*/ 0 w 2287608"/>
              <a:gd name="connsiteY22" fmla="*/ 2152597 h 3232926"/>
              <a:gd name="connsiteX23" fmla="*/ 4497 w 2287608"/>
              <a:gd name="connsiteY23" fmla="*/ 2154035 h 3232926"/>
              <a:gd name="connsiteX24" fmla="*/ 3493 w 2287608"/>
              <a:gd name="connsiteY24" fmla="*/ 2158648 h 3232926"/>
              <a:gd name="connsiteX25" fmla="*/ 8992 w 2287608"/>
              <a:gd name="connsiteY25" fmla="*/ 2155473 h 3232926"/>
              <a:gd name="connsiteX26" fmla="*/ 34477 w 2287608"/>
              <a:gd name="connsiteY26" fmla="*/ 2163622 h 3232926"/>
              <a:gd name="connsiteX27" fmla="*/ 290620 w 2287608"/>
              <a:gd name="connsiteY27" fmla="*/ 2194022 h 3232926"/>
              <a:gd name="connsiteX28" fmla="*/ 714858 w 2287608"/>
              <a:gd name="connsiteY28" fmla="*/ 2074049 h 3232926"/>
              <a:gd name="connsiteX29" fmla="*/ 1132621 w 2287608"/>
              <a:gd name="connsiteY29" fmla="*/ 1529609 h 3232926"/>
              <a:gd name="connsiteX30" fmla="*/ 1138305 w 2287608"/>
              <a:gd name="connsiteY30" fmla="*/ 1503464 h 3232926"/>
              <a:gd name="connsiteX31" fmla="*/ 1143804 w 2287608"/>
              <a:gd name="connsiteY31" fmla="*/ 1500289 h 3232926"/>
              <a:gd name="connsiteX32" fmla="*/ 1139308 w 2287608"/>
              <a:gd name="connsiteY32" fmla="*/ 1498852 h 3232926"/>
              <a:gd name="connsiteX33" fmla="*/ 2069415 w 2287608"/>
              <a:gd name="connsiteY33" fmla="*/ 1747063 h 3232926"/>
              <a:gd name="connsiteX34" fmla="*/ 1858661 w 2287608"/>
              <a:gd name="connsiteY34" fmla="*/ 1578837 h 3232926"/>
              <a:gd name="connsiteX35" fmla="*/ 1178281 w 2287608"/>
              <a:gd name="connsiteY35" fmla="*/ 1489263 h 3232926"/>
              <a:gd name="connsiteX36" fmla="*/ 1152796 w 2287608"/>
              <a:gd name="connsiteY36" fmla="*/ 1497412 h 3232926"/>
              <a:gd name="connsiteX37" fmla="*/ 1147297 w 2287608"/>
              <a:gd name="connsiteY37" fmla="*/ 1494238 h 3232926"/>
              <a:gd name="connsiteX38" fmla="*/ 1148300 w 2287608"/>
              <a:gd name="connsiteY38" fmla="*/ 1498851 h 3232926"/>
              <a:gd name="connsiteX39" fmla="*/ 1143804 w 2287608"/>
              <a:gd name="connsiteY39" fmla="*/ 1500288 h 3232926"/>
              <a:gd name="connsiteX40" fmla="*/ 1149304 w 2287608"/>
              <a:gd name="connsiteY40" fmla="*/ 1503463 h 3232926"/>
              <a:gd name="connsiteX41" fmla="*/ 1154988 w 2287608"/>
              <a:gd name="connsiteY41" fmla="*/ 1529608 h 3232926"/>
              <a:gd name="connsiteX42" fmla="*/ 1572751 w 2287608"/>
              <a:gd name="connsiteY42" fmla="*/ 2074048 h 3232926"/>
              <a:gd name="connsiteX43" fmla="*/ 1996989 w 2287608"/>
              <a:gd name="connsiteY43" fmla="*/ 2194021 h 3232926"/>
              <a:gd name="connsiteX44" fmla="*/ 2253131 w 2287608"/>
              <a:gd name="connsiteY44" fmla="*/ 2163621 h 3232926"/>
              <a:gd name="connsiteX45" fmla="*/ 2278616 w 2287608"/>
              <a:gd name="connsiteY45" fmla="*/ 2155472 h 3232926"/>
              <a:gd name="connsiteX46" fmla="*/ 2284115 w 2287608"/>
              <a:gd name="connsiteY46" fmla="*/ 2158647 h 3232926"/>
              <a:gd name="connsiteX47" fmla="*/ 2283112 w 2287608"/>
              <a:gd name="connsiteY47" fmla="*/ 2154034 h 3232926"/>
              <a:gd name="connsiteX48" fmla="*/ 2287608 w 2287608"/>
              <a:gd name="connsiteY48" fmla="*/ 2152596 h 3232926"/>
              <a:gd name="connsiteX49" fmla="*/ 2282109 w 2287608"/>
              <a:gd name="connsiteY49" fmla="*/ 2149422 h 3232926"/>
              <a:gd name="connsiteX50" fmla="*/ 2276424 w 2287608"/>
              <a:gd name="connsiteY50" fmla="*/ 2123277 h 3232926"/>
              <a:gd name="connsiteX51" fmla="*/ 2069415 w 2287608"/>
              <a:gd name="connsiteY51" fmla="*/ 1747063 h 3232926"/>
              <a:gd name="connsiteX52" fmla="*/ 1140311 w 2287608"/>
              <a:gd name="connsiteY52" fmla="*/ 779689 h 3232926"/>
              <a:gd name="connsiteX53" fmla="*/ 1134812 w 2287608"/>
              <a:gd name="connsiteY53" fmla="*/ 782863 h 3232926"/>
              <a:gd name="connsiteX54" fmla="*/ 1109328 w 2287608"/>
              <a:gd name="connsiteY54" fmla="*/ 774714 h 3232926"/>
              <a:gd name="connsiteX55" fmla="*/ 428947 w 2287608"/>
              <a:gd name="connsiteY55" fmla="*/ 864288 h 3232926"/>
              <a:gd name="connsiteX56" fmla="*/ 11185 w 2287608"/>
              <a:gd name="connsiteY56" fmla="*/ 1408728 h 3232926"/>
              <a:gd name="connsiteX57" fmla="*/ 5499 w 2287608"/>
              <a:gd name="connsiteY57" fmla="*/ 1434873 h 3232926"/>
              <a:gd name="connsiteX58" fmla="*/ 0 w 2287608"/>
              <a:gd name="connsiteY58" fmla="*/ 1438047 h 3232926"/>
              <a:gd name="connsiteX59" fmla="*/ 4497 w 2287608"/>
              <a:gd name="connsiteY59" fmla="*/ 1439485 h 3232926"/>
              <a:gd name="connsiteX60" fmla="*/ 3493 w 2287608"/>
              <a:gd name="connsiteY60" fmla="*/ 1444098 h 3232926"/>
              <a:gd name="connsiteX61" fmla="*/ 8992 w 2287608"/>
              <a:gd name="connsiteY61" fmla="*/ 1440923 h 3232926"/>
              <a:gd name="connsiteX62" fmla="*/ 34477 w 2287608"/>
              <a:gd name="connsiteY62" fmla="*/ 1449072 h 3232926"/>
              <a:gd name="connsiteX63" fmla="*/ 290620 w 2287608"/>
              <a:gd name="connsiteY63" fmla="*/ 1479472 h 3232926"/>
              <a:gd name="connsiteX64" fmla="*/ 714858 w 2287608"/>
              <a:gd name="connsiteY64" fmla="*/ 1359499 h 3232926"/>
              <a:gd name="connsiteX65" fmla="*/ 1132621 w 2287608"/>
              <a:gd name="connsiteY65" fmla="*/ 815059 h 3232926"/>
              <a:gd name="connsiteX66" fmla="*/ 1138305 w 2287608"/>
              <a:gd name="connsiteY66" fmla="*/ 788914 h 3232926"/>
              <a:gd name="connsiteX67" fmla="*/ 1143805 w 2287608"/>
              <a:gd name="connsiteY67" fmla="*/ 785739 h 3232926"/>
              <a:gd name="connsiteX68" fmla="*/ 1139308 w 2287608"/>
              <a:gd name="connsiteY68" fmla="*/ 784302 h 3232926"/>
              <a:gd name="connsiteX69" fmla="*/ 2069415 w 2287608"/>
              <a:gd name="connsiteY69" fmla="*/ 1032514 h 3232926"/>
              <a:gd name="connsiteX70" fmla="*/ 1858661 w 2287608"/>
              <a:gd name="connsiteY70" fmla="*/ 864289 h 3232926"/>
              <a:gd name="connsiteX71" fmla="*/ 1178281 w 2287608"/>
              <a:gd name="connsiteY71" fmla="*/ 774715 h 3232926"/>
              <a:gd name="connsiteX72" fmla="*/ 1152796 w 2287608"/>
              <a:gd name="connsiteY72" fmla="*/ 782864 h 3232926"/>
              <a:gd name="connsiteX73" fmla="*/ 1147297 w 2287608"/>
              <a:gd name="connsiteY73" fmla="*/ 779690 h 3232926"/>
              <a:gd name="connsiteX74" fmla="*/ 1148300 w 2287608"/>
              <a:gd name="connsiteY74" fmla="*/ 784303 h 3232926"/>
              <a:gd name="connsiteX75" fmla="*/ 1143804 w 2287608"/>
              <a:gd name="connsiteY75" fmla="*/ 785740 h 3232926"/>
              <a:gd name="connsiteX76" fmla="*/ 1149304 w 2287608"/>
              <a:gd name="connsiteY76" fmla="*/ 788915 h 3232926"/>
              <a:gd name="connsiteX77" fmla="*/ 1154988 w 2287608"/>
              <a:gd name="connsiteY77" fmla="*/ 815060 h 3232926"/>
              <a:gd name="connsiteX78" fmla="*/ 1572751 w 2287608"/>
              <a:gd name="connsiteY78" fmla="*/ 1359500 h 3232926"/>
              <a:gd name="connsiteX79" fmla="*/ 1996989 w 2287608"/>
              <a:gd name="connsiteY79" fmla="*/ 1479473 h 3232926"/>
              <a:gd name="connsiteX80" fmla="*/ 2253131 w 2287608"/>
              <a:gd name="connsiteY80" fmla="*/ 1449073 h 3232926"/>
              <a:gd name="connsiteX81" fmla="*/ 2278616 w 2287608"/>
              <a:gd name="connsiteY81" fmla="*/ 1440924 h 3232926"/>
              <a:gd name="connsiteX82" fmla="*/ 2284115 w 2287608"/>
              <a:gd name="connsiteY82" fmla="*/ 1444099 h 3232926"/>
              <a:gd name="connsiteX83" fmla="*/ 2283112 w 2287608"/>
              <a:gd name="connsiteY83" fmla="*/ 1439486 h 3232926"/>
              <a:gd name="connsiteX84" fmla="*/ 2287608 w 2287608"/>
              <a:gd name="connsiteY84" fmla="*/ 1438048 h 3232926"/>
              <a:gd name="connsiteX85" fmla="*/ 2282109 w 2287608"/>
              <a:gd name="connsiteY85" fmla="*/ 1434874 h 3232926"/>
              <a:gd name="connsiteX86" fmla="*/ 2276424 w 2287608"/>
              <a:gd name="connsiteY86" fmla="*/ 1408729 h 3232926"/>
              <a:gd name="connsiteX87" fmla="*/ 2069415 w 2287608"/>
              <a:gd name="connsiteY87" fmla="*/ 1032514 h 3232926"/>
              <a:gd name="connsiteX88" fmla="*/ 1140311 w 2287608"/>
              <a:gd name="connsiteY88" fmla="*/ 35676 h 3232926"/>
              <a:gd name="connsiteX89" fmla="*/ 1134812 w 2287608"/>
              <a:gd name="connsiteY89" fmla="*/ 38850 h 3232926"/>
              <a:gd name="connsiteX90" fmla="*/ 1109328 w 2287608"/>
              <a:gd name="connsiteY90" fmla="*/ 30701 h 3232926"/>
              <a:gd name="connsiteX91" fmla="*/ 428948 w 2287608"/>
              <a:gd name="connsiteY91" fmla="*/ 120275 h 3232926"/>
              <a:gd name="connsiteX92" fmla="*/ 11185 w 2287608"/>
              <a:gd name="connsiteY92" fmla="*/ 664715 h 3232926"/>
              <a:gd name="connsiteX93" fmla="*/ 5499 w 2287608"/>
              <a:gd name="connsiteY93" fmla="*/ 690860 h 3232926"/>
              <a:gd name="connsiteX94" fmla="*/ 0 w 2287608"/>
              <a:gd name="connsiteY94" fmla="*/ 694034 h 3232926"/>
              <a:gd name="connsiteX95" fmla="*/ 4497 w 2287608"/>
              <a:gd name="connsiteY95" fmla="*/ 695472 h 3232926"/>
              <a:gd name="connsiteX96" fmla="*/ 3493 w 2287608"/>
              <a:gd name="connsiteY96" fmla="*/ 700085 h 3232926"/>
              <a:gd name="connsiteX97" fmla="*/ 8992 w 2287608"/>
              <a:gd name="connsiteY97" fmla="*/ 696910 h 3232926"/>
              <a:gd name="connsiteX98" fmla="*/ 34477 w 2287608"/>
              <a:gd name="connsiteY98" fmla="*/ 705059 h 3232926"/>
              <a:gd name="connsiteX99" fmla="*/ 290620 w 2287608"/>
              <a:gd name="connsiteY99" fmla="*/ 735459 h 3232926"/>
              <a:gd name="connsiteX100" fmla="*/ 714857 w 2287608"/>
              <a:gd name="connsiteY100" fmla="*/ 615486 h 3232926"/>
              <a:gd name="connsiteX101" fmla="*/ 1132621 w 2287608"/>
              <a:gd name="connsiteY101" fmla="*/ 71046 h 3232926"/>
              <a:gd name="connsiteX102" fmla="*/ 1138305 w 2287608"/>
              <a:gd name="connsiteY102" fmla="*/ 44901 h 3232926"/>
              <a:gd name="connsiteX103" fmla="*/ 1143805 w 2287608"/>
              <a:gd name="connsiteY103" fmla="*/ 41726 h 3232926"/>
              <a:gd name="connsiteX104" fmla="*/ 1139308 w 2287608"/>
              <a:gd name="connsiteY104" fmla="*/ 40289 h 3232926"/>
              <a:gd name="connsiteX105" fmla="*/ 2069415 w 2287608"/>
              <a:gd name="connsiteY105" fmla="*/ 288501 h 3232926"/>
              <a:gd name="connsiteX106" fmla="*/ 1858661 w 2287608"/>
              <a:gd name="connsiteY106" fmla="*/ 120276 h 3232926"/>
              <a:gd name="connsiteX107" fmla="*/ 1178281 w 2287608"/>
              <a:gd name="connsiteY107" fmla="*/ 30702 h 3232926"/>
              <a:gd name="connsiteX108" fmla="*/ 1152796 w 2287608"/>
              <a:gd name="connsiteY108" fmla="*/ 38850 h 3232926"/>
              <a:gd name="connsiteX109" fmla="*/ 1147297 w 2287608"/>
              <a:gd name="connsiteY109" fmla="*/ 35676 h 3232926"/>
              <a:gd name="connsiteX110" fmla="*/ 1148300 w 2287608"/>
              <a:gd name="connsiteY110" fmla="*/ 40290 h 3232926"/>
              <a:gd name="connsiteX111" fmla="*/ 1143804 w 2287608"/>
              <a:gd name="connsiteY111" fmla="*/ 41727 h 3232926"/>
              <a:gd name="connsiteX112" fmla="*/ 1149304 w 2287608"/>
              <a:gd name="connsiteY112" fmla="*/ 44901 h 3232926"/>
              <a:gd name="connsiteX113" fmla="*/ 1154988 w 2287608"/>
              <a:gd name="connsiteY113" fmla="*/ 71046 h 3232926"/>
              <a:gd name="connsiteX114" fmla="*/ 1572751 w 2287608"/>
              <a:gd name="connsiteY114" fmla="*/ 615486 h 3232926"/>
              <a:gd name="connsiteX115" fmla="*/ 1996989 w 2287608"/>
              <a:gd name="connsiteY115" fmla="*/ 735460 h 3232926"/>
              <a:gd name="connsiteX116" fmla="*/ 2253131 w 2287608"/>
              <a:gd name="connsiteY116" fmla="*/ 705060 h 3232926"/>
              <a:gd name="connsiteX117" fmla="*/ 2278616 w 2287608"/>
              <a:gd name="connsiteY117" fmla="*/ 696911 h 3232926"/>
              <a:gd name="connsiteX118" fmla="*/ 2284115 w 2287608"/>
              <a:gd name="connsiteY118" fmla="*/ 700086 h 3232926"/>
              <a:gd name="connsiteX119" fmla="*/ 2283112 w 2287608"/>
              <a:gd name="connsiteY119" fmla="*/ 695473 h 3232926"/>
              <a:gd name="connsiteX120" fmla="*/ 2287608 w 2287608"/>
              <a:gd name="connsiteY120" fmla="*/ 694035 h 3232926"/>
              <a:gd name="connsiteX121" fmla="*/ 2282109 w 2287608"/>
              <a:gd name="connsiteY121" fmla="*/ 690860 h 3232926"/>
              <a:gd name="connsiteX122" fmla="*/ 2276424 w 2287608"/>
              <a:gd name="connsiteY122" fmla="*/ 664716 h 3232926"/>
              <a:gd name="connsiteX123" fmla="*/ 2069415 w 2287608"/>
              <a:gd name="connsiteY123" fmla="*/ 288501 h 323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2287608" h="3232926">
                <a:moveTo>
                  <a:pt x="1143804" y="1916209"/>
                </a:moveTo>
                <a:lnTo>
                  <a:pt x="1140311" y="1919384"/>
                </a:lnTo>
                <a:lnTo>
                  <a:pt x="1136818" y="1916209"/>
                </a:lnTo>
                <a:lnTo>
                  <a:pt x="1136818" y="1922559"/>
                </a:lnTo>
                <a:lnTo>
                  <a:pt x="1117018" y="1940554"/>
                </a:lnTo>
                <a:cubicBezTo>
                  <a:pt x="954760" y="2102813"/>
                  <a:pt x="854401" y="2326970"/>
                  <a:pt x="854401" y="2574568"/>
                </a:cubicBezTo>
                <a:cubicBezTo>
                  <a:pt x="854401" y="2822165"/>
                  <a:pt x="954760" y="3046323"/>
                  <a:pt x="1117018" y="3208581"/>
                </a:cubicBezTo>
                <a:lnTo>
                  <a:pt x="1136818" y="3226577"/>
                </a:lnTo>
                <a:lnTo>
                  <a:pt x="1136818" y="3232926"/>
                </a:lnTo>
                <a:lnTo>
                  <a:pt x="1140311" y="3229751"/>
                </a:lnTo>
                <a:lnTo>
                  <a:pt x="1143804" y="3232926"/>
                </a:lnTo>
                <a:lnTo>
                  <a:pt x="1143804" y="3226577"/>
                </a:lnTo>
                <a:lnTo>
                  <a:pt x="1163604" y="3208581"/>
                </a:lnTo>
                <a:cubicBezTo>
                  <a:pt x="1325862" y="3046323"/>
                  <a:pt x="1426221" y="2822165"/>
                  <a:pt x="1426221" y="2574567"/>
                </a:cubicBezTo>
                <a:cubicBezTo>
                  <a:pt x="1426221" y="2326970"/>
                  <a:pt x="1325862" y="2102812"/>
                  <a:pt x="1163604" y="1940554"/>
                </a:cubicBezTo>
                <a:lnTo>
                  <a:pt x="1143804" y="1922558"/>
                </a:lnTo>
                <a:close/>
                <a:moveTo>
                  <a:pt x="1140312" y="1494239"/>
                </a:moveTo>
                <a:lnTo>
                  <a:pt x="1134813" y="1497413"/>
                </a:lnTo>
                <a:lnTo>
                  <a:pt x="1109328" y="1489264"/>
                </a:lnTo>
                <a:cubicBezTo>
                  <a:pt x="887680" y="1429874"/>
                  <a:pt x="643374" y="1455039"/>
                  <a:pt x="428947" y="1578838"/>
                </a:cubicBezTo>
                <a:cubicBezTo>
                  <a:pt x="214522" y="1702637"/>
                  <a:pt x="70575" y="1901629"/>
                  <a:pt x="11185" y="2123278"/>
                </a:cubicBezTo>
                <a:lnTo>
                  <a:pt x="5499" y="2149423"/>
                </a:lnTo>
                <a:lnTo>
                  <a:pt x="0" y="2152597"/>
                </a:lnTo>
                <a:lnTo>
                  <a:pt x="4497" y="2154035"/>
                </a:lnTo>
                <a:lnTo>
                  <a:pt x="3493" y="2158648"/>
                </a:lnTo>
                <a:lnTo>
                  <a:pt x="8992" y="2155473"/>
                </a:lnTo>
                <a:lnTo>
                  <a:pt x="34477" y="2163622"/>
                </a:lnTo>
                <a:cubicBezTo>
                  <a:pt x="117596" y="2185894"/>
                  <a:pt x="203900" y="2196274"/>
                  <a:pt x="290620" y="2194022"/>
                </a:cubicBezTo>
                <a:cubicBezTo>
                  <a:pt x="435153" y="2190268"/>
                  <a:pt x="580841" y="2151423"/>
                  <a:pt x="714858" y="2074049"/>
                </a:cubicBezTo>
                <a:cubicBezTo>
                  <a:pt x="929283" y="1950250"/>
                  <a:pt x="1073230" y="1751258"/>
                  <a:pt x="1132621" y="1529609"/>
                </a:cubicBezTo>
                <a:lnTo>
                  <a:pt x="1138305" y="1503464"/>
                </a:lnTo>
                <a:lnTo>
                  <a:pt x="1143804" y="1500289"/>
                </a:lnTo>
                <a:lnTo>
                  <a:pt x="1139308" y="1498852"/>
                </a:lnTo>
                <a:close/>
                <a:moveTo>
                  <a:pt x="2069415" y="1747063"/>
                </a:moveTo>
                <a:cubicBezTo>
                  <a:pt x="2009570" y="1682261"/>
                  <a:pt x="1939071" y="1625262"/>
                  <a:pt x="1858661" y="1578837"/>
                </a:cubicBezTo>
                <a:cubicBezTo>
                  <a:pt x="1644235" y="1455038"/>
                  <a:pt x="1399929" y="1429873"/>
                  <a:pt x="1178281" y="1489263"/>
                </a:cubicBezTo>
                <a:lnTo>
                  <a:pt x="1152796" y="1497412"/>
                </a:lnTo>
                <a:lnTo>
                  <a:pt x="1147297" y="1494238"/>
                </a:lnTo>
                <a:lnTo>
                  <a:pt x="1148300" y="1498851"/>
                </a:lnTo>
                <a:lnTo>
                  <a:pt x="1143804" y="1500288"/>
                </a:lnTo>
                <a:lnTo>
                  <a:pt x="1149304" y="1503463"/>
                </a:lnTo>
                <a:lnTo>
                  <a:pt x="1154988" y="1529608"/>
                </a:lnTo>
                <a:cubicBezTo>
                  <a:pt x="1214379" y="1751257"/>
                  <a:pt x="1358325" y="1950249"/>
                  <a:pt x="1572751" y="2074048"/>
                </a:cubicBezTo>
                <a:cubicBezTo>
                  <a:pt x="1706767" y="2151422"/>
                  <a:pt x="1852455" y="2190267"/>
                  <a:pt x="1996989" y="2194021"/>
                </a:cubicBezTo>
                <a:cubicBezTo>
                  <a:pt x="2083709" y="2196273"/>
                  <a:pt x="2170013" y="2185893"/>
                  <a:pt x="2253131" y="2163621"/>
                </a:cubicBezTo>
                <a:lnTo>
                  <a:pt x="2278616" y="2155472"/>
                </a:lnTo>
                <a:lnTo>
                  <a:pt x="2284115" y="2158647"/>
                </a:lnTo>
                <a:lnTo>
                  <a:pt x="2283112" y="2154034"/>
                </a:lnTo>
                <a:lnTo>
                  <a:pt x="2287608" y="2152596"/>
                </a:lnTo>
                <a:lnTo>
                  <a:pt x="2282109" y="2149422"/>
                </a:lnTo>
                <a:lnTo>
                  <a:pt x="2276424" y="2123277"/>
                </a:lnTo>
                <a:cubicBezTo>
                  <a:pt x="2239306" y="1984747"/>
                  <a:pt x="2169157" y="1855067"/>
                  <a:pt x="2069415" y="1747063"/>
                </a:cubicBezTo>
                <a:close/>
                <a:moveTo>
                  <a:pt x="1140311" y="779689"/>
                </a:moveTo>
                <a:lnTo>
                  <a:pt x="1134812" y="782863"/>
                </a:lnTo>
                <a:lnTo>
                  <a:pt x="1109328" y="774714"/>
                </a:lnTo>
                <a:cubicBezTo>
                  <a:pt x="887679" y="715324"/>
                  <a:pt x="643374" y="740489"/>
                  <a:pt x="428947" y="864288"/>
                </a:cubicBezTo>
                <a:cubicBezTo>
                  <a:pt x="214522" y="988087"/>
                  <a:pt x="70575" y="1187079"/>
                  <a:pt x="11185" y="1408728"/>
                </a:cubicBezTo>
                <a:lnTo>
                  <a:pt x="5499" y="1434873"/>
                </a:lnTo>
                <a:lnTo>
                  <a:pt x="0" y="1438047"/>
                </a:lnTo>
                <a:lnTo>
                  <a:pt x="4497" y="1439485"/>
                </a:lnTo>
                <a:lnTo>
                  <a:pt x="3493" y="1444098"/>
                </a:lnTo>
                <a:lnTo>
                  <a:pt x="8992" y="1440923"/>
                </a:lnTo>
                <a:lnTo>
                  <a:pt x="34477" y="1449072"/>
                </a:lnTo>
                <a:cubicBezTo>
                  <a:pt x="117595" y="1471344"/>
                  <a:pt x="203900" y="1481724"/>
                  <a:pt x="290620" y="1479472"/>
                </a:cubicBezTo>
                <a:cubicBezTo>
                  <a:pt x="435154" y="1475718"/>
                  <a:pt x="580841" y="1436873"/>
                  <a:pt x="714858" y="1359499"/>
                </a:cubicBezTo>
                <a:cubicBezTo>
                  <a:pt x="929284" y="1235700"/>
                  <a:pt x="1073229" y="1036708"/>
                  <a:pt x="1132621" y="815059"/>
                </a:cubicBezTo>
                <a:lnTo>
                  <a:pt x="1138305" y="788914"/>
                </a:lnTo>
                <a:lnTo>
                  <a:pt x="1143805" y="785739"/>
                </a:lnTo>
                <a:lnTo>
                  <a:pt x="1139308" y="784302"/>
                </a:lnTo>
                <a:close/>
                <a:moveTo>
                  <a:pt x="2069415" y="1032514"/>
                </a:moveTo>
                <a:cubicBezTo>
                  <a:pt x="2009570" y="967712"/>
                  <a:pt x="1939071" y="910714"/>
                  <a:pt x="1858661" y="864289"/>
                </a:cubicBezTo>
                <a:cubicBezTo>
                  <a:pt x="1644235" y="740490"/>
                  <a:pt x="1399929" y="715325"/>
                  <a:pt x="1178281" y="774715"/>
                </a:cubicBezTo>
                <a:lnTo>
                  <a:pt x="1152796" y="782864"/>
                </a:lnTo>
                <a:lnTo>
                  <a:pt x="1147297" y="779690"/>
                </a:lnTo>
                <a:lnTo>
                  <a:pt x="1148300" y="784303"/>
                </a:lnTo>
                <a:lnTo>
                  <a:pt x="1143804" y="785740"/>
                </a:lnTo>
                <a:lnTo>
                  <a:pt x="1149304" y="788915"/>
                </a:lnTo>
                <a:lnTo>
                  <a:pt x="1154988" y="815060"/>
                </a:lnTo>
                <a:cubicBezTo>
                  <a:pt x="1214379" y="1036709"/>
                  <a:pt x="1358325" y="1235701"/>
                  <a:pt x="1572751" y="1359500"/>
                </a:cubicBezTo>
                <a:cubicBezTo>
                  <a:pt x="1706767" y="1436874"/>
                  <a:pt x="1852455" y="1475719"/>
                  <a:pt x="1996989" y="1479473"/>
                </a:cubicBezTo>
                <a:cubicBezTo>
                  <a:pt x="2083709" y="1481725"/>
                  <a:pt x="2170013" y="1471345"/>
                  <a:pt x="2253131" y="1449073"/>
                </a:cubicBezTo>
                <a:lnTo>
                  <a:pt x="2278616" y="1440924"/>
                </a:lnTo>
                <a:lnTo>
                  <a:pt x="2284115" y="1444099"/>
                </a:lnTo>
                <a:lnTo>
                  <a:pt x="2283112" y="1439486"/>
                </a:lnTo>
                <a:lnTo>
                  <a:pt x="2287608" y="1438048"/>
                </a:lnTo>
                <a:lnTo>
                  <a:pt x="2282109" y="1434874"/>
                </a:lnTo>
                <a:lnTo>
                  <a:pt x="2276424" y="1408729"/>
                </a:lnTo>
                <a:cubicBezTo>
                  <a:pt x="2239306" y="1270198"/>
                  <a:pt x="2169157" y="1140518"/>
                  <a:pt x="2069415" y="1032514"/>
                </a:cubicBezTo>
                <a:close/>
                <a:moveTo>
                  <a:pt x="1140311" y="35676"/>
                </a:moveTo>
                <a:lnTo>
                  <a:pt x="1134812" y="38850"/>
                </a:lnTo>
                <a:lnTo>
                  <a:pt x="1109328" y="30701"/>
                </a:lnTo>
                <a:cubicBezTo>
                  <a:pt x="887679" y="-28689"/>
                  <a:pt x="643374" y="-3524"/>
                  <a:pt x="428948" y="120275"/>
                </a:cubicBezTo>
                <a:cubicBezTo>
                  <a:pt x="214521" y="244074"/>
                  <a:pt x="70575" y="443066"/>
                  <a:pt x="11185" y="664715"/>
                </a:cubicBezTo>
                <a:lnTo>
                  <a:pt x="5499" y="690860"/>
                </a:lnTo>
                <a:lnTo>
                  <a:pt x="0" y="694034"/>
                </a:lnTo>
                <a:lnTo>
                  <a:pt x="4497" y="695472"/>
                </a:lnTo>
                <a:lnTo>
                  <a:pt x="3493" y="700085"/>
                </a:lnTo>
                <a:lnTo>
                  <a:pt x="8992" y="696910"/>
                </a:lnTo>
                <a:lnTo>
                  <a:pt x="34477" y="705059"/>
                </a:lnTo>
                <a:cubicBezTo>
                  <a:pt x="117595" y="727331"/>
                  <a:pt x="203900" y="737711"/>
                  <a:pt x="290620" y="735459"/>
                </a:cubicBezTo>
                <a:cubicBezTo>
                  <a:pt x="435154" y="731705"/>
                  <a:pt x="580841" y="692860"/>
                  <a:pt x="714857" y="615486"/>
                </a:cubicBezTo>
                <a:cubicBezTo>
                  <a:pt x="929284" y="491687"/>
                  <a:pt x="1073229" y="292695"/>
                  <a:pt x="1132621" y="71046"/>
                </a:cubicBezTo>
                <a:lnTo>
                  <a:pt x="1138305" y="44901"/>
                </a:lnTo>
                <a:lnTo>
                  <a:pt x="1143805" y="41726"/>
                </a:lnTo>
                <a:lnTo>
                  <a:pt x="1139308" y="40289"/>
                </a:lnTo>
                <a:close/>
                <a:moveTo>
                  <a:pt x="2069415" y="288501"/>
                </a:moveTo>
                <a:cubicBezTo>
                  <a:pt x="2009570" y="223699"/>
                  <a:pt x="1939071" y="166700"/>
                  <a:pt x="1858661" y="120276"/>
                </a:cubicBezTo>
                <a:cubicBezTo>
                  <a:pt x="1644235" y="-3523"/>
                  <a:pt x="1399929" y="-28688"/>
                  <a:pt x="1178281" y="30702"/>
                </a:cubicBezTo>
                <a:lnTo>
                  <a:pt x="1152796" y="38850"/>
                </a:lnTo>
                <a:lnTo>
                  <a:pt x="1147297" y="35676"/>
                </a:lnTo>
                <a:lnTo>
                  <a:pt x="1148300" y="40290"/>
                </a:lnTo>
                <a:lnTo>
                  <a:pt x="1143804" y="41727"/>
                </a:lnTo>
                <a:lnTo>
                  <a:pt x="1149304" y="44901"/>
                </a:lnTo>
                <a:lnTo>
                  <a:pt x="1154988" y="71046"/>
                </a:lnTo>
                <a:cubicBezTo>
                  <a:pt x="1214379" y="292695"/>
                  <a:pt x="1358325" y="491688"/>
                  <a:pt x="1572751" y="615486"/>
                </a:cubicBezTo>
                <a:cubicBezTo>
                  <a:pt x="1706767" y="692860"/>
                  <a:pt x="1852455" y="731705"/>
                  <a:pt x="1996989" y="735460"/>
                </a:cubicBezTo>
                <a:cubicBezTo>
                  <a:pt x="2083709" y="737712"/>
                  <a:pt x="2170013" y="727332"/>
                  <a:pt x="2253131" y="705060"/>
                </a:cubicBezTo>
                <a:lnTo>
                  <a:pt x="2278616" y="696911"/>
                </a:lnTo>
                <a:lnTo>
                  <a:pt x="2284115" y="700086"/>
                </a:lnTo>
                <a:lnTo>
                  <a:pt x="2283112" y="695473"/>
                </a:lnTo>
                <a:lnTo>
                  <a:pt x="2287608" y="694035"/>
                </a:lnTo>
                <a:lnTo>
                  <a:pt x="2282109" y="690860"/>
                </a:lnTo>
                <a:lnTo>
                  <a:pt x="2276424" y="664716"/>
                </a:lnTo>
                <a:cubicBezTo>
                  <a:pt x="2239306" y="526185"/>
                  <a:pt x="2169157" y="396505"/>
                  <a:pt x="2069415" y="288501"/>
                </a:cubicBez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grpSp>
        <p:nvGrpSpPr>
          <p:cNvPr id="60" name="Group 59">
            <a:extLst>
              <a:ext uri="{FF2B5EF4-FFF2-40B4-BE49-F238E27FC236}">
                <a16:creationId xmlns:a16="http://schemas.microsoft.com/office/drawing/2014/main" id="{2840A968-B9F1-4307-8A13-48F4453A302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V="1">
            <a:off x="521489" y="5639014"/>
            <a:ext cx="865742" cy="628383"/>
            <a:chOff x="558167" y="958515"/>
            <a:chExt cx="865742" cy="628383"/>
          </a:xfrm>
          <a:solidFill>
            <a:schemeClr val="accent3"/>
          </a:solidFill>
        </p:grpSpPr>
        <p:sp>
          <p:nvSpPr>
            <p:cNvPr id="61" name="Freeform: Shape 60">
              <a:extLst>
                <a:ext uri="{FF2B5EF4-FFF2-40B4-BE49-F238E27FC236}">
                  <a16:creationId xmlns:a16="http://schemas.microsoft.com/office/drawing/2014/main" id="{2BD285FD-B74A-41D4-9B6A-D056344555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Freeform: Shape 61">
              <a:extLst>
                <a:ext uri="{FF2B5EF4-FFF2-40B4-BE49-F238E27FC236}">
                  <a16:creationId xmlns:a16="http://schemas.microsoft.com/office/drawing/2014/main" id="{00178F9D-D2DC-4F3C-AD80-6AAA24F06C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64" name="Group 63">
            <a:extLst>
              <a:ext uri="{FF2B5EF4-FFF2-40B4-BE49-F238E27FC236}">
                <a16:creationId xmlns:a16="http://schemas.microsoft.com/office/drawing/2014/main" id="{0FECCAAE-5C44-4266-9D17-6B62D10D796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486523" y="3291143"/>
            <a:ext cx="1785983" cy="2208479"/>
            <a:chOff x="2725201" y="4453039"/>
            <a:chExt cx="1785983" cy="2208479"/>
          </a:xfrm>
        </p:grpSpPr>
        <p:cxnSp>
          <p:nvCxnSpPr>
            <p:cNvPr id="65" name="Straight Connector 64">
              <a:extLst>
                <a:ext uri="{FF2B5EF4-FFF2-40B4-BE49-F238E27FC236}">
                  <a16:creationId xmlns:a16="http://schemas.microsoft.com/office/drawing/2014/main" id="{86E30C7C-C5A4-47C6-B415-DFD338E59C1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3618192" y="4453039"/>
              <a:ext cx="0" cy="220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CCAEC3F3-279F-40A2-9333-E07B49F189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738439" y="5243393"/>
              <a:ext cx="17609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Freeform: Shape 66">
              <a:extLst>
                <a:ext uri="{FF2B5EF4-FFF2-40B4-BE49-F238E27FC236}">
                  <a16:creationId xmlns:a16="http://schemas.microsoft.com/office/drawing/2014/main" id="{66245B99-8922-43D7-9E21-DF16E5B697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725201" y="4861779"/>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 name="connsiteX0" fmla="*/ 440819 w 1785983"/>
                <a:gd name="connsiteY0" fmla="*/ 59 h 1849891"/>
                <a:gd name="connsiteX1" fmla="*/ 845918 w 1785983"/>
                <a:gd name="connsiteY1" fmla="*/ 261596 h 1849891"/>
                <a:gd name="connsiteX2" fmla="*/ 892992 w 1785983"/>
                <a:gd name="connsiteY2" fmla="*/ 360758 h 1849891"/>
                <a:gd name="connsiteX3" fmla="*/ 892992 w 1785983"/>
                <a:gd name="connsiteY3" fmla="*/ 365372 h 1849891"/>
                <a:gd name="connsiteX4" fmla="*/ 940065 w 1785983"/>
                <a:gd name="connsiteY4" fmla="*/ 266212 h 1849891"/>
                <a:gd name="connsiteX5" fmla="*/ 1406106 w 1785983"/>
                <a:gd name="connsiteY5" fmla="*/ 8338 h 1849891"/>
                <a:gd name="connsiteX6" fmla="*/ 1022901 w 1785983"/>
                <a:gd name="connsiteY6" fmla="*/ 1699451 h 1849891"/>
                <a:gd name="connsiteX7" fmla="*/ 892991 w 1785983"/>
                <a:gd name="connsiteY7" fmla="*/ 1799739 h 1849891"/>
                <a:gd name="connsiteX8" fmla="*/ 838223 w 1785983"/>
                <a:gd name="connsiteY8" fmla="*/ 1849891 h 1849891"/>
                <a:gd name="connsiteX9" fmla="*/ 763082 w 1785983"/>
                <a:gd name="connsiteY9" fmla="*/ 1694835 h 1849891"/>
                <a:gd name="connsiteX10" fmla="*/ 379877 w 1785983"/>
                <a:gd name="connsiteY10" fmla="*/ 3722 h 1849891"/>
                <a:gd name="connsiteX11" fmla="*/ 440819 w 1785983"/>
                <a:gd name="connsiteY11" fmla="*/ 59 h 1849891"/>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763082 w 1785983"/>
                <a:gd name="connsiteY8" fmla="*/ 1694835 h 1799739"/>
                <a:gd name="connsiteX9" fmla="*/ 379877 w 1785983"/>
                <a:gd name="connsiteY9" fmla="*/ 3722 h 1799739"/>
                <a:gd name="connsiteX10" fmla="*/ 440819 w 1785983"/>
                <a:gd name="connsiteY10"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763082" y="1694835"/>
                  </a:lnTo>
                  <a:cubicBezTo>
                    <a:pt x="-338018" y="799772"/>
                    <a:pt x="-41719" y="62104"/>
                    <a:pt x="379877" y="3722"/>
                  </a:cubicBezTo>
                  <a:cubicBezTo>
                    <a:pt x="399953" y="942"/>
                    <a:pt x="420313" y="-298"/>
                    <a:pt x="440819" y="59"/>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latin typeface="Bell MT" panose="02020503060305020303" pitchFamily="18" charset="0"/>
              </a:endParaRPr>
            </a:p>
          </p:txBody>
        </p:sp>
        <p:sp>
          <p:nvSpPr>
            <p:cNvPr id="68" name="Rectangle 30">
              <a:extLst>
                <a:ext uri="{FF2B5EF4-FFF2-40B4-BE49-F238E27FC236}">
                  <a16:creationId xmlns:a16="http://schemas.microsoft.com/office/drawing/2014/main" id="{6CA156F3-AD4C-4C54-84ED-98DF6CBF13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124232" y="5447997"/>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30">
              <a:extLst>
                <a:ext uri="{FF2B5EF4-FFF2-40B4-BE49-F238E27FC236}">
                  <a16:creationId xmlns:a16="http://schemas.microsoft.com/office/drawing/2014/main" id="{E62C7150-4D9E-4540-9750-5C0CD0092B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315029" y="5983110"/>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70">
            <a:extLst>
              <a:ext uri="{FF2B5EF4-FFF2-40B4-BE49-F238E27FC236}">
                <a16:creationId xmlns:a16="http://schemas.microsoft.com/office/drawing/2014/main" id="{6913CEF2-6E97-400A-931E-FF4A7D799E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flipV="1">
            <a:off x="473803" y="5280732"/>
            <a:ext cx="864005" cy="1032464"/>
            <a:chOff x="2207971" y="2384401"/>
            <a:chExt cx="864005" cy="1032464"/>
          </a:xfrm>
        </p:grpSpPr>
        <p:sp>
          <p:nvSpPr>
            <p:cNvPr id="72" name="Freeform: Shape 71">
              <a:extLst>
                <a:ext uri="{FF2B5EF4-FFF2-40B4-BE49-F238E27FC236}">
                  <a16:creationId xmlns:a16="http://schemas.microsoft.com/office/drawing/2014/main" id="{6A5CEF0B-B8FB-4FF1-A747-6513474892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3" name="Freeform: Shape 72">
              <a:extLst>
                <a:ext uri="{FF2B5EF4-FFF2-40B4-BE49-F238E27FC236}">
                  <a16:creationId xmlns:a16="http://schemas.microsoft.com/office/drawing/2014/main" id="{A0ED6C4E-D62E-40F7-B422-4E52B9FBB6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74" name="Group 73">
              <a:extLst>
                <a:ext uri="{FF2B5EF4-FFF2-40B4-BE49-F238E27FC236}">
                  <a16:creationId xmlns:a16="http://schemas.microsoft.com/office/drawing/2014/main" id="{AEA5F570-510A-4713-81B9-594326F21C6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75" name="Straight Connector 74">
                <a:extLst>
                  <a:ext uri="{FF2B5EF4-FFF2-40B4-BE49-F238E27FC236}">
                    <a16:creationId xmlns:a16="http://schemas.microsoft.com/office/drawing/2014/main" id="{C9D1CFD5-F024-44A6-A161-FB99CFE046C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9ADD8AE1-9060-4EF5-91AF-6A7200F6EDC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78" name="Freeform: Shape 77">
            <a:extLst>
              <a:ext uri="{FF2B5EF4-FFF2-40B4-BE49-F238E27FC236}">
                <a16:creationId xmlns:a16="http://schemas.microsoft.com/office/drawing/2014/main" id="{C0A3D83F-F025-4B9A-B82C-F73BE6BD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0114077" y="3690094"/>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892991" y="1795123"/>
                </a:lnTo>
                <a:lnTo>
                  <a:pt x="763082" y="1694835"/>
                </a:lnTo>
                <a:cubicBezTo>
                  <a:pt x="-338018" y="799772"/>
                  <a:pt x="-41719" y="62104"/>
                  <a:pt x="379877" y="3722"/>
                </a:cubicBezTo>
                <a:cubicBezTo>
                  <a:pt x="399953" y="942"/>
                  <a:pt x="420313" y="-298"/>
                  <a:pt x="440819" y="59"/>
                </a:cubicBezTo>
                <a:close/>
              </a:path>
            </a:pathLst>
          </a:custGeom>
          <a:solidFill>
            <a:schemeClr val="accent1">
              <a:alpha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0" name="Group 79">
            <a:extLst>
              <a:ext uri="{FF2B5EF4-FFF2-40B4-BE49-F238E27FC236}">
                <a16:creationId xmlns:a16="http://schemas.microsoft.com/office/drawing/2014/main" id="{A54B4D41-E775-46AC-95B8-F9B645FE3B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V="1">
            <a:off x="9049994" y="71786"/>
            <a:ext cx="2287608" cy="3673900"/>
            <a:chOff x="-6080955" y="3437416"/>
            <a:chExt cx="2287608" cy="3673900"/>
          </a:xfrm>
        </p:grpSpPr>
        <p:cxnSp>
          <p:nvCxnSpPr>
            <p:cNvPr id="81" name="Straight Connector 80">
              <a:extLst>
                <a:ext uri="{FF2B5EF4-FFF2-40B4-BE49-F238E27FC236}">
                  <a16:creationId xmlns:a16="http://schemas.microsoft.com/office/drawing/2014/main" id="{7A8F5B43-0EA5-41CD-A381-43246400995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937151" y="4754133"/>
              <a:ext cx="0" cy="23571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Freeform: Shape 81">
              <a:extLst>
                <a:ext uri="{FF2B5EF4-FFF2-40B4-BE49-F238E27FC236}">
                  <a16:creationId xmlns:a16="http://schemas.microsoft.com/office/drawing/2014/main" id="{1F202990-7BBC-4E1F-A4A7-8F1AD0E15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5226554" y="3437416"/>
              <a:ext cx="571820" cy="1316717"/>
            </a:xfrm>
            <a:custGeom>
              <a:avLst/>
              <a:gdLst>
                <a:gd name="connsiteX0" fmla="*/ 282417 w 571820"/>
                <a:gd name="connsiteY0" fmla="*/ 1316717 h 1316717"/>
                <a:gd name="connsiteX1" fmla="*/ 285910 w 571820"/>
                <a:gd name="connsiteY1" fmla="*/ 1313542 h 1316717"/>
                <a:gd name="connsiteX2" fmla="*/ 289403 w 571820"/>
                <a:gd name="connsiteY2" fmla="*/ 1316717 h 1316717"/>
                <a:gd name="connsiteX3" fmla="*/ 289403 w 571820"/>
                <a:gd name="connsiteY3" fmla="*/ 1310368 h 1316717"/>
                <a:gd name="connsiteX4" fmla="*/ 309203 w 571820"/>
                <a:gd name="connsiteY4" fmla="*/ 1292372 h 1316717"/>
                <a:gd name="connsiteX5" fmla="*/ 571820 w 571820"/>
                <a:gd name="connsiteY5" fmla="*/ 658358 h 1316717"/>
                <a:gd name="connsiteX6" fmla="*/ 309203 w 571820"/>
                <a:gd name="connsiteY6" fmla="*/ 24345 h 1316717"/>
                <a:gd name="connsiteX7" fmla="*/ 289403 w 571820"/>
                <a:gd name="connsiteY7" fmla="*/ 6349 h 1316717"/>
                <a:gd name="connsiteX8" fmla="*/ 289403 w 571820"/>
                <a:gd name="connsiteY8" fmla="*/ 0 h 1316717"/>
                <a:gd name="connsiteX9" fmla="*/ 285910 w 571820"/>
                <a:gd name="connsiteY9" fmla="*/ 3175 h 1316717"/>
                <a:gd name="connsiteX10" fmla="*/ 282417 w 571820"/>
                <a:gd name="connsiteY10" fmla="*/ 0 h 1316717"/>
                <a:gd name="connsiteX11" fmla="*/ 282417 w 571820"/>
                <a:gd name="connsiteY11" fmla="*/ 6350 h 1316717"/>
                <a:gd name="connsiteX12" fmla="*/ 262617 w 571820"/>
                <a:gd name="connsiteY12" fmla="*/ 24345 h 1316717"/>
                <a:gd name="connsiteX13" fmla="*/ 0 w 571820"/>
                <a:gd name="connsiteY13" fmla="*/ 658359 h 1316717"/>
                <a:gd name="connsiteX14" fmla="*/ 262617 w 571820"/>
                <a:gd name="connsiteY14" fmla="*/ 1292372 h 1316717"/>
                <a:gd name="connsiteX15" fmla="*/ 282417 w 571820"/>
                <a:gd name="connsiteY15" fmla="*/ 1310368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71820" h="1316717">
                  <a:moveTo>
                    <a:pt x="282417" y="1316717"/>
                  </a:moveTo>
                  <a:lnTo>
                    <a:pt x="285910" y="1313542"/>
                  </a:lnTo>
                  <a:lnTo>
                    <a:pt x="289403" y="1316717"/>
                  </a:lnTo>
                  <a:lnTo>
                    <a:pt x="289403" y="1310368"/>
                  </a:lnTo>
                  <a:lnTo>
                    <a:pt x="309203" y="1292372"/>
                  </a:lnTo>
                  <a:cubicBezTo>
                    <a:pt x="471461" y="1130114"/>
                    <a:pt x="571820" y="905956"/>
                    <a:pt x="571820" y="658358"/>
                  </a:cubicBezTo>
                  <a:cubicBezTo>
                    <a:pt x="571820" y="410761"/>
                    <a:pt x="471461" y="186603"/>
                    <a:pt x="309203" y="24345"/>
                  </a:cubicBezTo>
                  <a:lnTo>
                    <a:pt x="289403" y="6349"/>
                  </a:lnTo>
                  <a:lnTo>
                    <a:pt x="289403" y="0"/>
                  </a:lnTo>
                  <a:lnTo>
                    <a:pt x="285910" y="3175"/>
                  </a:lnTo>
                  <a:lnTo>
                    <a:pt x="282417" y="0"/>
                  </a:lnTo>
                  <a:lnTo>
                    <a:pt x="282417" y="6350"/>
                  </a:lnTo>
                  <a:lnTo>
                    <a:pt x="262617" y="24345"/>
                  </a:lnTo>
                  <a:cubicBezTo>
                    <a:pt x="100359" y="186604"/>
                    <a:pt x="0" y="410761"/>
                    <a:pt x="0" y="658359"/>
                  </a:cubicBezTo>
                  <a:cubicBezTo>
                    <a:pt x="0" y="905956"/>
                    <a:pt x="100359" y="1130114"/>
                    <a:pt x="262617" y="1292372"/>
                  </a:cubicBezTo>
                  <a:lnTo>
                    <a:pt x="282417" y="1310368"/>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3" name="Freeform: Shape 82">
              <a:extLst>
                <a:ext uri="{FF2B5EF4-FFF2-40B4-BE49-F238E27FC236}">
                  <a16:creationId xmlns:a16="http://schemas.microsoft.com/office/drawing/2014/main" id="{DC12A815-0620-4705-A270-C49FB990F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4" name="Freeform: Shape 83">
              <a:extLst>
                <a:ext uri="{FF2B5EF4-FFF2-40B4-BE49-F238E27FC236}">
                  <a16:creationId xmlns:a16="http://schemas.microsoft.com/office/drawing/2014/main" id="{F4ECD499-405D-4AA0-93E7-B8B88484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5" name="Freeform: Shape 84">
              <a:extLst>
                <a:ext uri="{FF2B5EF4-FFF2-40B4-BE49-F238E27FC236}">
                  <a16:creationId xmlns:a16="http://schemas.microsoft.com/office/drawing/2014/main" id="{C2D5C1EF-8757-44A2-A8D2-D5D2B4A979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6" name="Freeform: Shape 85">
              <a:extLst>
                <a:ext uri="{FF2B5EF4-FFF2-40B4-BE49-F238E27FC236}">
                  <a16:creationId xmlns:a16="http://schemas.microsoft.com/office/drawing/2014/main" id="{B0692571-D5CA-4E07-A3C4-DC5354B68D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7" name="Freeform: Shape 86">
              <a:extLst>
                <a:ext uri="{FF2B5EF4-FFF2-40B4-BE49-F238E27FC236}">
                  <a16:creationId xmlns:a16="http://schemas.microsoft.com/office/drawing/2014/main" id="{8DE5F6B4-789C-4C6E-850B-1211580843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8" name="Freeform: Shape 87">
              <a:extLst>
                <a:ext uri="{FF2B5EF4-FFF2-40B4-BE49-F238E27FC236}">
                  <a16:creationId xmlns:a16="http://schemas.microsoft.com/office/drawing/2014/main" id="{7D8D4A79-4148-4E89-8457-4A94626105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90" name="Group 89">
            <a:extLst>
              <a:ext uri="{FF2B5EF4-FFF2-40B4-BE49-F238E27FC236}">
                <a16:creationId xmlns:a16="http://schemas.microsoft.com/office/drawing/2014/main" id="{97422AC4-A069-4D59-8C02-45C5A0DB2E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flipH="1" flipV="1">
            <a:off x="10901022" y="5639014"/>
            <a:ext cx="865742" cy="628383"/>
            <a:chOff x="558167" y="958515"/>
            <a:chExt cx="865742" cy="628383"/>
          </a:xfrm>
          <a:solidFill>
            <a:schemeClr val="accent3"/>
          </a:solidFill>
        </p:grpSpPr>
        <p:sp>
          <p:nvSpPr>
            <p:cNvPr id="91" name="Freeform: Shape 90">
              <a:extLst>
                <a:ext uri="{FF2B5EF4-FFF2-40B4-BE49-F238E27FC236}">
                  <a16:creationId xmlns:a16="http://schemas.microsoft.com/office/drawing/2014/main" id="{E0C3DCD7-9B17-4941-BC2D-ADA7388A92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2" name="Freeform: Shape 91">
              <a:extLst>
                <a:ext uri="{FF2B5EF4-FFF2-40B4-BE49-F238E27FC236}">
                  <a16:creationId xmlns:a16="http://schemas.microsoft.com/office/drawing/2014/main" id="{54BFE42E-647B-4A33-9981-3B88CCBE25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94" name="Group 93">
            <a:extLst>
              <a:ext uri="{FF2B5EF4-FFF2-40B4-BE49-F238E27FC236}">
                <a16:creationId xmlns:a16="http://schemas.microsoft.com/office/drawing/2014/main" id="{8B9806FC-A649-4974-9361-F9AA940D93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9919495" y="3291143"/>
            <a:ext cx="1785983" cy="2208479"/>
            <a:chOff x="2725201" y="4453039"/>
            <a:chExt cx="1785983" cy="2208479"/>
          </a:xfrm>
        </p:grpSpPr>
        <p:cxnSp>
          <p:nvCxnSpPr>
            <p:cNvPr id="95" name="Straight Connector 94">
              <a:extLst>
                <a:ext uri="{FF2B5EF4-FFF2-40B4-BE49-F238E27FC236}">
                  <a16:creationId xmlns:a16="http://schemas.microsoft.com/office/drawing/2014/main" id="{A0B3B2CB-0609-4D40-8792-08D6B8E253C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3618192" y="4453039"/>
              <a:ext cx="0" cy="220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74AF0C5E-035D-49F8-9004-5ABEB0C5273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738439" y="5243393"/>
              <a:ext cx="17609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Freeform: Shape 96">
              <a:extLst>
                <a:ext uri="{FF2B5EF4-FFF2-40B4-BE49-F238E27FC236}">
                  <a16:creationId xmlns:a16="http://schemas.microsoft.com/office/drawing/2014/main" id="{EE2B5D29-AE36-47FA-AE5B-F464FCFFE5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725201" y="4861779"/>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 name="connsiteX0" fmla="*/ 440819 w 1785983"/>
                <a:gd name="connsiteY0" fmla="*/ 59 h 1849891"/>
                <a:gd name="connsiteX1" fmla="*/ 845918 w 1785983"/>
                <a:gd name="connsiteY1" fmla="*/ 261596 h 1849891"/>
                <a:gd name="connsiteX2" fmla="*/ 892992 w 1785983"/>
                <a:gd name="connsiteY2" fmla="*/ 360758 h 1849891"/>
                <a:gd name="connsiteX3" fmla="*/ 892992 w 1785983"/>
                <a:gd name="connsiteY3" fmla="*/ 365372 h 1849891"/>
                <a:gd name="connsiteX4" fmla="*/ 940065 w 1785983"/>
                <a:gd name="connsiteY4" fmla="*/ 266212 h 1849891"/>
                <a:gd name="connsiteX5" fmla="*/ 1406106 w 1785983"/>
                <a:gd name="connsiteY5" fmla="*/ 8338 h 1849891"/>
                <a:gd name="connsiteX6" fmla="*/ 1022901 w 1785983"/>
                <a:gd name="connsiteY6" fmla="*/ 1699451 h 1849891"/>
                <a:gd name="connsiteX7" fmla="*/ 892991 w 1785983"/>
                <a:gd name="connsiteY7" fmla="*/ 1799739 h 1849891"/>
                <a:gd name="connsiteX8" fmla="*/ 838223 w 1785983"/>
                <a:gd name="connsiteY8" fmla="*/ 1849891 h 1849891"/>
                <a:gd name="connsiteX9" fmla="*/ 763082 w 1785983"/>
                <a:gd name="connsiteY9" fmla="*/ 1694835 h 1849891"/>
                <a:gd name="connsiteX10" fmla="*/ 379877 w 1785983"/>
                <a:gd name="connsiteY10" fmla="*/ 3722 h 1849891"/>
                <a:gd name="connsiteX11" fmla="*/ 440819 w 1785983"/>
                <a:gd name="connsiteY11" fmla="*/ 59 h 1849891"/>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763082 w 1785983"/>
                <a:gd name="connsiteY8" fmla="*/ 1694835 h 1799739"/>
                <a:gd name="connsiteX9" fmla="*/ 379877 w 1785983"/>
                <a:gd name="connsiteY9" fmla="*/ 3722 h 1799739"/>
                <a:gd name="connsiteX10" fmla="*/ 440819 w 1785983"/>
                <a:gd name="connsiteY10"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763082" y="1694835"/>
                  </a:lnTo>
                  <a:cubicBezTo>
                    <a:pt x="-338018" y="799772"/>
                    <a:pt x="-41719" y="62104"/>
                    <a:pt x="379877" y="3722"/>
                  </a:cubicBezTo>
                  <a:cubicBezTo>
                    <a:pt x="399953" y="942"/>
                    <a:pt x="420313" y="-298"/>
                    <a:pt x="440819" y="59"/>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latin typeface="Bell MT" panose="02020503060305020303" pitchFamily="18" charset="0"/>
              </a:endParaRPr>
            </a:p>
          </p:txBody>
        </p:sp>
        <p:sp>
          <p:nvSpPr>
            <p:cNvPr id="98" name="Rectangle 30">
              <a:extLst>
                <a:ext uri="{FF2B5EF4-FFF2-40B4-BE49-F238E27FC236}">
                  <a16:creationId xmlns:a16="http://schemas.microsoft.com/office/drawing/2014/main" id="{60A9C670-7B0D-487E-BBAA-D6F1997DAA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124232" y="5447997"/>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30">
              <a:extLst>
                <a:ext uri="{FF2B5EF4-FFF2-40B4-BE49-F238E27FC236}">
                  <a16:creationId xmlns:a16="http://schemas.microsoft.com/office/drawing/2014/main" id="{E69D3986-2DC8-4324-8A32-44DC47A984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315029" y="5983110"/>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1" name="Group 100">
            <a:extLst>
              <a:ext uri="{FF2B5EF4-FFF2-40B4-BE49-F238E27FC236}">
                <a16:creationId xmlns:a16="http://schemas.microsoft.com/office/drawing/2014/main" id="{E1739B0E-E50E-4961-A4B8-474F1B0C2D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V="1">
            <a:off x="10854193" y="5280732"/>
            <a:ext cx="864005" cy="1032464"/>
            <a:chOff x="2207971" y="2384401"/>
            <a:chExt cx="864005" cy="1032464"/>
          </a:xfrm>
        </p:grpSpPr>
        <p:sp>
          <p:nvSpPr>
            <p:cNvPr id="102" name="Freeform: Shape 101">
              <a:extLst>
                <a:ext uri="{FF2B5EF4-FFF2-40B4-BE49-F238E27FC236}">
                  <a16:creationId xmlns:a16="http://schemas.microsoft.com/office/drawing/2014/main" id="{F4FB077A-6675-4D30-852E-FB58781630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3" name="Freeform: Shape 102">
              <a:extLst>
                <a:ext uri="{FF2B5EF4-FFF2-40B4-BE49-F238E27FC236}">
                  <a16:creationId xmlns:a16="http://schemas.microsoft.com/office/drawing/2014/main" id="{131D496F-00F8-4317-A7C1-6624DDEDAA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04" name="Group 103">
              <a:extLst>
                <a:ext uri="{FF2B5EF4-FFF2-40B4-BE49-F238E27FC236}">
                  <a16:creationId xmlns:a16="http://schemas.microsoft.com/office/drawing/2014/main" id="{5990DB87-8766-4434-BEED-D1642A85169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105" name="Straight Connector 104">
                <a:extLst>
                  <a:ext uri="{FF2B5EF4-FFF2-40B4-BE49-F238E27FC236}">
                    <a16:creationId xmlns:a16="http://schemas.microsoft.com/office/drawing/2014/main" id="{A249FF8E-206A-4C40-8EDD-818D1FED9FC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AB168D5-436A-4F2E-B0B5-064764F99A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522372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9" name="Rectangle 78">
            <a:extLst>
              <a:ext uri="{FF2B5EF4-FFF2-40B4-BE49-F238E27FC236}">
                <a16:creationId xmlns:a16="http://schemas.microsoft.com/office/drawing/2014/main" id="{C5DCFBD7-5612-480F-BED3-7820176A50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057CA7-BB07-6947-9EED-EAE501351378}"/>
              </a:ext>
            </a:extLst>
          </p:cNvPr>
          <p:cNvSpPr>
            <a:spLocks noGrp="1"/>
          </p:cNvSpPr>
          <p:nvPr>
            <p:ph type="title"/>
          </p:nvPr>
        </p:nvSpPr>
        <p:spPr>
          <a:xfrm>
            <a:off x="1080000" y="1666874"/>
            <a:ext cx="4457200" cy="3323767"/>
          </a:xfrm>
        </p:spPr>
        <p:txBody>
          <a:bodyPr anchor="ctr">
            <a:normAutofit/>
          </a:bodyPr>
          <a:lstStyle/>
          <a:p>
            <a:pPr algn="ctr"/>
            <a:r>
              <a:rPr lang="en-US" sz="4800" dirty="0"/>
              <a:t>Cultural</a:t>
            </a:r>
            <a:br>
              <a:rPr lang="en-US" sz="4800" dirty="0"/>
            </a:br>
            <a:r>
              <a:rPr lang="en-US" sz="4800" dirty="0"/>
              <a:t>diversity</a:t>
            </a:r>
            <a:endParaRPr lang="en-US" sz="4800" dirty="0">
              <a:solidFill>
                <a:srgbClr val="4C683D"/>
              </a:solidFill>
            </a:endParaRPr>
          </a:p>
        </p:txBody>
      </p:sp>
      <p:grpSp>
        <p:nvGrpSpPr>
          <p:cNvPr id="81" name="Group 80">
            <a:extLst>
              <a:ext uri="{FF2B5EF4-FFF2-40B4-BE49-F238E27FC236}">
                <a16:creationId xmlns:a16="http://schemas.microsoft.com/office/drawing/2014/main" id="{263531A3-FAAF-4F5C-AF87-9164600530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0671" y="408462"/>
            <a:ext cx="913428" cy="1032464"/>
            <a:chOff x="999771" y="932104"/>
            <a:chExt cx="913428" cy="1032464"/>
          </a:xfrm>
        </p:grpSpPr>
        <p:grpSp>
          <p:nvGrpSpPr>
            <p:cNvPr id="82" name="Group 81">
              <a:extLst>
                <a:ext uri="{FF2B5EF4-FFF2-40B4-BE49-F238E27FC236}">
                  <a16:creationId xmlns:a16="http://schemas.microsoft.com/office/drawing/2014/main" id="{F09EC0F0-36F6-475A-B313-91019F46E4B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8100000" flipV="1">
              <a:off x="1047457" y="1290386"/>
              <a:ext cx="865742" cy="628383"/>
              <a:chOff x="558167" y="958515"/>
              <a:chExt cx="865742" cy="628383"/>
            </a:xfrm>
            <a:solidFill>
              <a:schemeClr val="accent3"/>
            </a:solidFill>
          </p:grpSpPr>
          <p:sp>
            <p:nvSpPr>
              <p:cNvPr id="89" name="Freeform: Shape 88">
                <a:extLst>
                  <a:ext uri="{FF2B5EF4-FFF2-40B4-BE49-F238E27FC236}">
                    <a16:creationId xmlns:a16="http://schemas.microsoft.com/office/drawing/2014/main" id="{3E720176-168D-4875-B380-1FFAD166CC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0" name="Freeform: Shape 89">
                <a:extLst>
                  <a:ext uri="{FF2B5EF4-FFF2-40B4-BE49-F238E27FC236}">
                    <a16:creationId xmlns:a16="http://schemas.microsoft.com/office/drawing/2014/main" id="{6C3DF9F2-65C8-4063-9164-2DBD90E2A1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83" name="Group 82">
              <a:extLst>
                <a:ext uri="{FF2B5EF4-FFF2-40B4-BE49-F238E27FC236}">
                  <a16:creationId xmlns:a16="http://schemas.microsoft.com/office/drawing/2014/main" id="{1DB23F83-9229-4C60-938A-F2CF20C27F4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flipV="1">
              <a:off x="999771" y="932104"/>
              <a:ext cx="864005" cy="1032464"/>
              <a:chOff x="2207971" y="2384401"/>
              <a:chExt cx="864005" cy="1032464"/>
            </a:xfrm>
          </p:grpSpPr>
          <p:sp>
            <p:nvSpPr>
              <p:cNvPr id="84" name="Freeform: Shape 83">
                <a:extLst>
                  <a:ext uri="{FF2B5EF4-FFF2-40B4-BE49-F238E27FC236}">
                    <a16:creationId xmlns:a16="http://schemas.microsoft.com/office/drawing/2014/main" id="{1ED4C557-D730-47E9-AC8A-884190A4E8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5" name="Freeform: Shape 84">
                <a:extLst>
                  <a:ext uri="{FF2B5EF4-FFF2-40B4-BE49-F238E27FC236}">
                    <a16:creationId xmlns:a16="http://schemas.microsoft.com/office/drawing/2014/main" id="{8AA1D3F0-72CD-4C7B-8C03-2A50531F98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86" name="Group 85">
                <a:extLst>
                  <a:ext uri="{FF2B5EF4-FFF2-40B4-BE49-F238E27FC236}">
                    <a16:creationId xmlns:a16="http://schemas.microsoft.com/office/drawing/2014/main" id="{129409EB-5515-4925-83E4-F7C979ED0B2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87" name="Straight Connector 86">
                  <a:extLst>
                    <a:ext uri="{FF2B5EF4-FFF2-40B4-BE49-F238E27FC236}">
                      <a16:creationId xmlns:a16="http://schemas.microsoft.com/office/drawing/2014/main" id="{2E18C444-B7B2-4918-AD29-D6CD204E585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BB974E9A-69BC-4453-9A9D-6036790B37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3" name="Content Placeholder 2">
            <a:extLst>
              <a:ext uri="{FF2B5EF4-FFF2-40B4-BE49-F238E27FC236}">
                <a16:creationId xmlns:a16="http://schemas.microsoft.com/office/drawing/2014/main" id="{E0185A9D-26FE-2445-A294-095DA2DFF5CB}"/>
              </a:ext>
            </a:extLst>
          </p:cNvPr>
          <p:cNvSpPr>
            <a:spLocks noGrp="1"/>
          </p:cNvSpPr>
          <p:nvPr>
            <p:ph idx="1"/>
          </p:nvPr>
        </p:nvSpPr>
        <p:spPr>
          <a:xfrm>
            <a:off x="6422834" y="540263"/>
            <a:ext cx="5496344" cy="4905460"/>
          </a:xfrm>
        </p:spPr>
        <p:txBody>
          <a:bodyPr anchor="ctr">
            <a:normAutofit/>
          </a:bodyPr>
          <a:lstStyle/>
          <a:p>
            <a:pPr marL="0" indent="0" algn="ctr">
              <a:buNone/>
            </a:pPr>
            <a:r>
              <a:rPr lang="en-US" sz="3200" b="1" dirty="0">
                <a:solidFill>
                  <a:schemeClr val="tx1"/>
                </a:solidFill>
              </a:rPr>
              <a:t>Acts 13:1</a:t>
            </a:r>
          </a:p>
          <a:p>
            <a:r>
              <a:rPr lang="en-US" sz="3200" dirty="0"/>
              <a:t>Barnabas (Jew)</a:t>
            </a:r>
          </a:p>
          <a:p>
            <a:r>
              <a:rPr lang="en-US" sz="3200" dirty="0"/>
              <a:t>Simeon (called Niger)</a:t>
            </a:r>
          </a:p>
          <a:p>
            <a:r>
              <a:rPr lang="en-US" sz="3200" dirty="0"/>
              <a:t>Lucius (of Cyrene)</a:t>
            </a:r>
          </a:p>
          <a:p>
            <a:r>
              <a:rPr lang="en-US" sz="3200" dirty="0"/>
              <a:t>Manaen: raised with Herod Antipas (the tetrarch)</a:t>
            </a:r>
          </a:p>
          <a:p>
            <a:r>
              <a:rPr lang="en-US" sz="3200" dirty="0"/>
              <a:t>Saul (Rabbinic Jew)</a:t>
            </a:r>
          </a:p>
        </p:txBody>
      </p:sp>
      <p:grpSp>
        <p:nvGrpSpPr>
          <p:cNvPr id="92" name="Group 91">
            <a:extLst>
              <a:ext uri="{FF2B5EF4-FFF2-40B4-BE49-F238E27FC236}">
                <a16:creationId xmlns:a16="http://schemas.microsoft.com/office/drawing/2014/main" id="{F73511A5-69DC-406F-AFE1-A7248A4CEA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27954" y="5402020"/>
            <a:ext cx="912571" cy="1032464"/>
            <a:chOff x="5329995" y="4868671"/>
            <a:chExt cx="912571" cy="1032464"/>
          </a:xfrm>
        </p:grpSpPr>
        <p:grpSp>
          <p:nvGrpSpPr>
            <p:cNvPr id="93" name="Group 92">
              <a:extLst>
                <a:ext uri="{FF2B5EF4-FFF2-40B4-BE49-F238E27FC236}">
                  <a16:creationId xmlns:a16="http://schemas.microsoft.com/office/drawing/2014/main" id="{8D1B5CB3-BCAF-4109-B9F9-5FC34D383C0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V="1">
              <a:off x="5376824" y="5010722"/>
              <a:ext cx="865742" cy="628383"/>
              <a:chOff x="558167" y="958515"/>
              <a:chExt cx="865742" cy="628383"/>
            </a:xfrm>
            <a:solidFill>
              <a:schemeClr val="accent3"/>
            </a:solidFill>
          </p:grpSpPr>
          <p:sp>
            <p:nvSpPr>
              <p:cNvPr id="100" name="Freeform: Shape 99">
                <a:extLst>
                  <a:ext uri="{FF2B5EF4-FFF2-40B4-BE49-F238E27FC236}">
                    <a16:creationId xmlns:a16="http://schemas.microsoft.com/office/drawing/2014/main" id="{1A1D338F-12B9-476D-9D9C-E55E41236E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1" name="Freeform: Shape 100">
                <a:extLst>
                  <a:ext uri="{FF2B5EF4-FFF2-40B4-BE49-F238E27FC236}">
                    <a16:creationId xmlns:a16="http://schemas.microsoft.com/office/drawing/2014/main" id="{65EF7F9B-7A42-4B15-8511-C2968A4FE0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94" name="Group 93">
              <a:extLst>
                <a:ext uri="{FF2B5EF4-FFF2-40B4-BE49-F238E27FC236}">
                  <a16:creationId xmlns:a16="http://schemas.microsoft.com/office/drawing/2014/main" id="{B1952DB7-91C4-4C9C-AEC9-7DBA47F2F54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flipV="1">
              <a:off x="5329995" y="4868671"/>
              <a:ext cx="864005" cy="1032464"/>
              <a:chOff x="2207971" y="2384401"/>
              <a:chExt cx="864005" cy="1032464"/>
            </a:xfrm>
          </p:grpSpPr>
          <p:sp>
            <p:nvSpPr>
              <p:cNvPr id="95" name="Freeform: Shape 94">
                <a:extLst>
                  <a:ext uri="{FF2B5EF4-FFF2-40B4-BE49-F238E27FC236}">
                    <a16:creationId xmlns:a16="http://schemas.microsoft.com/office/drawing/2014/main" id="{1C2A575A-5190-4DE4-9DFE-F5974353EF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6" name="Freeform: Shape 95">
                <a:extLst>
                  <a:ext uri="{FF2B5EF4-FFF2-40B4-BE49-F238E27FC236}">
                    <a16:creationId xmlns:a16="http://schemas.microsoft.com/office/drawing/2014/main" id="{3C7150A2-FFA7-4F7C-81C9-2FA3803FA8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97" name="Group 96">
                <a:extLst>
                  <a:ext uri="{FF2B5EF4-FFF2-40B4-BE49-F238E27FC236}">
                    <a16:creationId xmlns:a16="http://schemas.microsoft.com/office/drawing/2014/main" id="{A7E7BC8E-8EF0-45B0-AE3F-6A6B7316C0D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98" name="Straight Connector 97">
                  <a:extLst>
                    <a:ext uri="{FF2B5EF4-FFF2-40B4-BE49-F238E27FC236}">
                      <a16:creationId xmlns:a16="http://schemas.microsoft.com/office/drawing/2014/main" id="{B8E09A32-931A-4C38-A558-274FA30070D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0988A58-B96D-4381-A625-6822161B21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1371669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9" name="Rectangle 78">
            <a:extLst>
              <a:ext uri="{FF2B5EF4-FFF2-40B4-BE49-F238E27FC236}">
                <a16:creationId xmlns:a16="http://schemas.microsoft.com/office/drawing/2014/main" id="{C5DCFBD7-5612-480F-BED3-7820176A50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057CA7-BB07-6947-9EED-EAE501351378}"/>
              </a:ext>
            </a:extLst>
          </p:cNvPr>
          <p:cNvSpPr>
            <a:spLocks noGrp="1"/>
          </p:cNvSpPr>
          <p:nvPr>
            <p:ph type="title"/>
          </p:nvPr>
        </p:nvSpPr>
        <p:spPr>
          <a:xfrm>
            <a:off x="1080000" y="1666874"/>
            <a:ext cx="4457200" cy="3521075"/>
          </a:xfrm>
        </p:spPr>
        <p:txBody>
          <a:bodyPr anchor="ctr">
            <a:normAutofit/>
          </a:bodyPr>
          <a:lstStyle/>
          <a:p>
            <a:pPr algn="ctr"/>
            <a:r>
              <a:rPr lang="en-US" sz="4400" dirty="0"/>
              <a:t>gifted</a:t>
            </a:r>
            <a:br>
              <a:rPr lang="en-US" sz="4800" dirty="0"/>
            </a:br>
            <a:r>
              <a:rPr lang="en-US" sz="4800" dirty="0"/>
              <a:t>diversity</a:t>
            </a:r>
            <a:endParaRPr lang="en-US" sz="4800" dirty="0">
              <a:solidFill>
                <a:srgbClr val="4C683D"/>
              </a:solidFill>
            </a:endParaRPr>
          </a:p>
        </p:txBody>
      </p:sp>
      <p:grpSp>
        <p:nvGrpSpPr>
          <p:cNvPr id="81" name="Group 80">
            <a:extLst>
              <a:ext uri="{FF2B5EF4-FFF2-40B4-BE49-F238E27FC236}">
                <a16:creationId xmlns:a16="http://schemas.microsoft.com/office/drawing/2014/main" id="{263531A3-FAAF-4F5C-AF87-9164600530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0671" y="408462"/>
            <a:ext cx="913428" cy="1032464"/>
            <a:chOff x="999771" y="932104"/>
            <a:chExt cx="913428" cy="1032464"/>
          </a:xfrm>
        </p:grpSpPr>
        <p:grpSp>
          <p:nvGrpSpPr>
            <p:cNvPr id="82" name="Group 81">
              <a:extLst>
                <a:ext uri="{FF2B5EF4-FFF2-40B4-BE49-F238E27FC236}">
                  <a16:creationId xmlns:a16="http://schemas.microsoft.com/office/drawing/2014/main" id="{F09EC0F0-36F6-475A-B313-91019F46E4B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8100000" flipV="1">
              <a:off x="1047457" y="1290386"/>
              <a:ext cx="865742" cy="628383"/>
              <a:chOff x="558167" y="958515"/>
              <a:chExt cx="865742" cy="628383"/>
            </a:xfrm>
            <a:solidFill>
              <a:schemeClr val="accent3"/>
            </a:solidFill>
          </p:grpSpPr>
          <p:sp>
            <p:nvSpPr>
              <p:cNvPr id="89" name="Freeform: Shape 88">
                <a:extLst>
                  <a:ext uri="{FF2B5EF4-FFF2-40B4-BE49-F238E27FC236}">
                    <a16:creationId xmlns:a16="http://schemas.microsoft.com/office/drawing/2014/main" id="{3E720176-168D-4875-B380-1FFAD166CC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0" name="Freeform: Shape 89">
                <a:extLst>
                  <a:ext uri="{FF2B5EF4-FFF2-40B4-BE49-F238E27FC236}">
                    <a16:creationId xmlns:a16="http://schemas.microsoft.com/office/drawing/2014/main" id="{6C3DF9F2-65C8-4063-9164-2DBD90E2A1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83" name="Group 82">
              <a:extLst>
                <a:ext uri="{FF2B5EF4-FFF2-40B4-BE49-F238E27FC236}">
                  <a16:creationId xmlns:a16="http://schemas.microsoft.com/office/drawing/2014/main" id="{1DB23F83-9229-4C60-938A-F2CF20C27F4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flipV="1">
              <a:off x="999771" y="932104"/>
              <a:ext cx="864005" cy="1032464"/>
              <a:chOff x="2207971" y="2384401"/>
              <a:chExt cx="864005" cy="1032464"/>
            </a:xfrm>
          </p:grpSpPr>
          <p:sp>
            <p:nvSpPr>
              <p:cNvPr id="84" name="Freeform: Shape 83">
                <a:extLst>
                  <a:ext uri="{FF2B5EF4-FFF2-40B4-BE49-F238E27FC236}">
                    <a16:creationId xmlns:a16="http://schemas.microsoft.com/office/drawing/2014/main" id="{1ED4C557-D730-47E9-AC8A-884190A4E8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5" name="Freeform: Shape 84">
                <a:extLst>
                  <a:ext uri="{FF2B5EF4-FFF2-40B4-BE49-F238E27FC236}">
                    <a16:creationId xmlns:a16="http://schemas.microsoft.com/office/drawing/2014/main" id="{8AA1D3F0-72CD-4C7B-8C03-2A50531F98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86" name="Group 85">
                <a:extLst>
                  <a:ext uri="{FF2B5EF4-FFF2-40B4-BE49-F238E27FC236}">
                    <a16:creationId xmlns:a16="http://schemas.microsoft.com/office/drawing/2014/main" id="{129409EB-5515-4925-83E4-F7C979ED0B2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87" name="Straight Connector 86">
                  <a:extLst>
                    <a:ext uri="{FF2B5EF4-FFF2-40B4-BE49-F238E27FC236}">
                      <a16:creationId xmlns:a16="http://schemas.microsoft.com/office/drawing/2014/main" id="{2E18C444-B7B2-4918-AD29-D6CD204E585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BB974E9A-69BC-4453-9A9D-6036790B37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3" name="Content Placeholder 2">
            <a:extLst>
              <a:ext uri="{FF2B5EF4-FFF2-40B4-BE49-F238E27FC236}">
                <a16:creationId xmlns:a16="http://schemas.microsoft.com/office/drawing/2014/main" id="{E0185A9D-26FE-2445-A294-095DA2DFF5CB}"/>
              </a:ext>
            </a:extLst>
          </p:cNvPr>
          <p:cNvSpPr>
            <a:spLocks noGrp="1"/>
          </p:cNvSpPr>
          <p:nvPr>
            <p:ph idx="1"/>
          </p:nvPr>
        </p:nvSpPr>
        <p:spPr>
          <a:xfrm>
            <a:off x="6654801" y="1666874"/>
            <a:ext cx="4451350" cy="3514726"/>
          </a:xfrm>
        </p:spPr>
        <p:txBody>
          <a:bodyPr anchor="ctr">
            <a:normAutofit/>
          </a:bodyPr>
          <a:lstStyle/>
          <a:p>
            <a:pPr marL="0" indent="0" algn="ctr">
              <a:buNone/>
            </a:pPr>
            <a:r>
              <a:rPr lang="en-US" sz="3200" b="1" dirty="0">
                <a:solidFill>
                  <a:schemeClr val="tx1"/>
                </a:solidFill>
              </a:rPr>
              <a:t>1 Corinthians 12:4-11</a:t>
            </a:r>
          </a:p>
          <a:p>
            <a:r>
              <a:rPr lang="en-US" sz="3200" dirty="0"/>
              <a:t>Diversity of gifts</a:t>
            </a:r>
          </a:p>
          <a:p>
            <a:r>
              <a:rPr lang="en-US" sz="3200" dirty="0"/>
              <a:t>diversity of ministries</a:t>
            </a:r>
          </a:p>
          <a:p>
            <a:r>
              <a:rPr lang="en-US" sz="3200" dirty="0"/>
              <a:t>Diversity of activities</a:t>
            </a:r>
          </a:p>
        </p:txBody>
      </p:sp>
      <p:grpSp>
        <p:nvGrpSpPr>
          <p:cNvPr id="92" name="Group 91">
            <a:extLst>
              <a:ext uri="{FF2B5EF4-FFF2-40B4-BE49-F238E27FC236}">
                <a16:creationId xmlns:a16="http://schemas.microsoft.com/office/drawing/2014/main" id="{F73511A5-69DC-406F-AFE1-A7248A4CEA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27954" y="5402020"/>
            <a:ext cx="912571" cy="1032464"/>
            <a:chOff x="5329995" y="4868671"/>
            <a:chExt cx="912571" cy="1032464"/>
          </a:xfrm>
        </p:grpSpPr>
        <p:grpSp>
          <p:nvGrpSpPr>
            <p:cNvPr id="93" name="Group 92">
              <a:extLst>
                <a:ext uri="{FF2B5EF4-FFF2-40B4-BE49-F238E27FC236}">
                  <a16:creationId xmlns:a16="http://schemas.microsoft.com/office/drawing/2014/main" id="{8D1B5CB3-BCAF-4109-B9F9-5FC34D383C0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V="1">
              <a:off x="5376824" y="5010722"/>
              <a:ext cx="865742" cy="628383"/>
              <a:chOff x="558167" y="958515"/>
              <a:chExt cx="865742" cy="628383"/>
            </a:xfrm>
            <a:solidFill>
              <a:schemeClr val="accent3"/>
            </a:solidFill>
          </p:grpSpPr>
          <p:sp>
            <p:nvSpPr>
              <p:cNvPr id="100" name="Freeform: Shape 99">
                <a:extLst>
                  <a:ext uri="{FF2B5EF4-FFF2-40B4-BE49-F238E27FC236}">
                    <a16:creationId xmlns:a16="http://schemas.microsoft.com/office/drawing/2014/main" id="{1A1D338F-12B9-476D-9D9C-E55E41236E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1" name="Freeform: Shape 100">
                <a:extLst>
                  <a:ext uri="{FF2B5EF4-FFF2-40B4-BE49-F238E27FC236}">
                    <a16:creationId xmlns:a16="http://schemas.microsoft.com/office/drawing/2014/main" id="{65EF7F9B-7A42-4B15-8511-C2968A4FE0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94" name="Group 93">
              <a:extLst>
                <a:ext uri="{FF2B5EF4-FFF2-40B4-BE49-F238E27FC236}">
                  <a16:creationId xmlns:a16="http://schemas.microsoft.com/office/drawing/2014/main" id="{B1952DB7-91C4-4C9C-AEC9-7DBA47F2F54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flipV="1">
              <a:off x="5329995" y="4868671"/>
              <a:ext cx="864005" cy="1032464"/>
              <a:chOff x="2207971" y="2384401"/>
              <a:chExt cx="864005" cy="1032464"/>
            </a:xfrm>
          </p:grpSpPr>
          <p:sp>
            <p:nvSpPr>
              <p:cNvPr id="95" name="Freeform: Shape 94">
                <a:extLst>
                  <a:ext uri="{FF2B5EF4-FFF2-40B4-BE49-F238E27FC236}">
                    <a16:creationId xmlns:a16="http://schemas.microsoft.com/office/drawing/2014/main" id="{1C2A575A-5190-4DE4-9DFE-F5974353EF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6" name="Freeform: Shape 95">
                <a:extLst>
                  <a:ext uri="{FF2B5EF4-FFF2-40B4-BE49-F238E27FC236}">
                    <a16:creationId xmlns:a16="http://schemas.microsoft.com/office/drawing/2014/main" id="{3C7150A2-FFA7-4F7C-81C9-2FA3803FA8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97" name="Group 96">
                <a:extLst>
                  <a:ext uri="{FF2B5EF4-FFF2-40B4-BE49-F238E27FC236}">
                    <a16:creationId xmlns:a16="http://schemas.microsoft.com/office/drawing/2014/main" id="{A7E7BC8E-8EF0-45B0-AE3F-6A6B7316C0D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98" name="Straight Connector 97">
                  <a:extLst>
                    <a:ext uri="{FF2B5EF4-FFF2-40B4-BE49-F238E27FC236}">
                      <a16:creationId xmlns:a16="http://schemas.microsoft.com/office/drawing/2014/main" id="{B8E09A32-931A-4C38-A558-274FA30070D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0988A58-B96D-4381-A625-6822161B21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3553975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9" name="Rectangle 78">
            <a:extLst>
              <a:ext uri="{FF2B5EF4-FFF2-40B4-BE49-F238E27FC236}">
                <a16:creationId xmlns:a16="http://schemas.microsoft.com/office/drawing/2014/main" id="{C5DCFBD7-5612-480F-BED3-7820176A50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057CA7-BB07-6947-9EED-EAE501351378}"/>
              </a:ext>
            </a:extLst>
          </p:cNvPr>
          <p:cNvSpPr>
            <a:spLocks noGrp="1"/>
          </p:cNvSpPr>
          <p:nvPr>
            <p:ph type="title"/>
          </p:nvPr>
        </p:nvSpPr>
        <p:spPr>
          <a:xfrm>
            <a:off x="1080000" y="1666874"/>
            <a:ext cx="4457200" cy="3521075"/>
          </a:xfrm>
        </p:spPr>
        <p:txBody>
          <a:bodyPr anchor="ctr">
            <a:normAutofit/>
          </a:bodyPr>
          <a:lstStyle/>
          <a:p>
            <a:pPr algn="ctr"/>
            <a:r>
              <a:rPr lang="en-US" sz="4400" dirty="0"/>
              <a:t>functional</a:t>
            </a:r>
            <a:br>
              <a:rPr lang="en-US" sz="4800" dirty="0"/>
            </a:br>
            <a:r>
              <a:rPr lang="en-US" sz="4800" dirty="0"/>
              <a:t>diversity</a:t>
            </a:r>
            <a:br>
              <a:rPr lang="en-US" sz="4800" dirty="0"/>
            </a:br>
            <a:r>
              <a:rPr lang="en-US" sz="3200" b="1" dirty="0"/>
              <a:t>(Rom 12:4-6)</a:t>
            </a:r>
            <a:endParaRPr lang="en-US" sz="4800" b="1" dirty="0">
              <a:solidFill>
                <a:srgbClr val="4C683D"/>
              </a:solidFill>
            </a:endParaRPr>
          </a:p>
        </p:txBody>
      </p:sp>
      <p:grpSp>
        <p:nvGrpSpPr>
          <p:cNvPr id="81" name="Group 80">
            <a:extLst>
              <a:ext uri="{FF2B5EF4-FFF2-40B4-BE49-F238E27FC236}">
                <a16:creationId xmlns:a16="http://schemas.microsoft.com/office/drawing/2014/main" id="{263531A3-FAAF-4F5C-AF87-9164600530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0671" y="408462"/>
            <a:ext cx="913428" cy="1032464"/>
            <a:chOff x="999771" y="932104"/>
            <a:chExt cx="913428" cy="1032464"/>
          </a:xfrm>
        </p:grpSpPr>
        <p:grpSp>
          <p:nvGrpSpPr>
            <p:cNvPr id="82" name="Group 81">
              <a:extLst>
                <a:ext uri="{FF2B5EF4-FFF2-40B4-BE49-F238E27FC236}">
                  <a16:creationId xmlns:a16="http://schemas.microsoft.com/office/drawing/2014/main" id="{F09EC0F0-36F6-475A-B313-91019F46E4B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8100000" flipV="1">
              <a:off x="1047457" y="1290386"/>
              <a:ext cx="865742" cy="628383"/>
              <a:chOff x="558167" y="958515"/>
              <a:chExt cx="865742" cy="628383"/>
            </a:xfrm>
            <a:solidFill>
              <a:schemeClr val="accent3"/>
            </a:solidFill>
          </p:grpSpPr>
          <p:sp>
            <p:nvSpPr>
              <p:cNvPr id="89" name="Freeform: Shape 88">
                <a:extLst>
                  <a:ext uri="{FF2B5EF4-FFF2-40B4-BE49-F238E27FC236}">
                    <a16:creationId xmlns:a16="http://schemas.microsoft.com/office/drawing/2014/main" id="{3E720176-168D-4875-B380-1FFAD166CC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0" name="Freeform: Shape 89">
                <a:extLst>
                  <a:ext uri="{FF2B5EF4-FFF2-40B4-BE49-F238E27FC236}">
                    <a16:creationId xmlns:a16="http://schemas.microsoft.com/office/drawing/2014/main" id="{6C3DF9F2-65C8-4063-9164-2DBD90E2A1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83" name="Group 82">
              <a:extLst>
                <a:ext uri="{FF2B5EF4-FFF2-40B4-BE49-F238E27FC236}">
                  <a16:creationId xmlns:a16="http://schemas.microsoft.com/office/drawing/2014/main" id="{1DB23F83-9229-4C60-938A-F2CF20C27F4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flipV="1">
              <a:off x="999771" y="932104"/>
              <a:ext cx="864005" cy="1032464"/>
              <a:chOff x="2207971" y="2384401"/>
              <a:chExt cx="864005" cy="1032464"/>
            </a:xfrm>
          </p:grpSpPr>
          <p:sp>
            <p:nvSpPr>
              <p:cNvPr id="84" name="Freeform: Shape 83">
                <a:extLst>
                  <a:ext uri="{FF2B5EF4-FFF2-40B4-BE49-F238E27FC236}">
                    <a16:creationId xmlns:a16="http://schemas.microsoft.com/office/drawing/2014/main" id="{1ED4C557-D730-47E9-AC8A-884190A4E8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5" name="Freeform: Shape 84">
                <a:extLst>
                  <a:ext uri="{FF2B5EF4-FFF2-40B4-BE49-F238E27FC236}">
                    <a16:creationId xmlns:a16="http://schemas.microsoft.com/office/drawing/2014/main" id="{8AA1D3F0-72CD-4C7B-8C03-2A50531F98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86" name="Group 85">
                <a:extLst>
                  <a:ext uri="{FF2B5EF4-FFF2-40B4-BE49-F238E27FC236}">
                    <a16:creationId xmlns:a16="http://schemas.microsoft.com/office/drawing/2014/main" id="{129409EB-5515-4925-83E4-F7C979ED0B2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87" name="Straight Connector 86">
                  <a:extLst>
                    <a:ext uri="{FF2B5EF4-FFF2-40B4-BE49-F238E27FC236}">
                      <a16:creationId xmlns:a16="http://schemas.microsoft.com/office/drawing/2014/main" id="{2E18C444-B7B2-4918-AD29-D6CD204E585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BB974E9A-69BC-4453-9A9D-6036790B37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3" name="Content Placeholder 2">
            <a:extLst>
              <a:ext uri="{FF2B5EF4-FFF2-40B4-BE49-F238E27FC236}">
                <a16:creationId xmlns:a16="http://schemas.microsoft.com/office/drawing/2014/main" id="{E0185A9D-26FE-2445-A294-095DA2DFF5CB}"/>
              </a:ext>
            </a:extLst>
          </p:cNvPr>
          <p:cNvSpPr>
            <a:spLocks noGrp="1"/>
          </p:cNvSpPr>
          <p:nvPr>
            <p:ph idx="1"/>
          </p:nvPr>
        </p:nvSpPr>
        <p:spPr>
          <a:xfrm>
            <a:off x="6654801" y="1666874"/>
            <a:ext cx="4451350" cy="3514726"/>
          </a:xfrm>
        </p:spPr>
        <p:txBody>
          <a:bodyPr anchor="ctr">
            <a:normAutofit/>
          </a:bodyPr>
          <a:lstStyle/>
          <a:p>
            <a:pPr marL="0" indent="0" algn="ctr">
              <a:buNone/>
            </a:pPr>
            <a:r>
              <a:rPr lang="en-US" sz="3200" b="1" dirty="0">
                <a:solidFill>
                  <a:schemeClr val="tx1"/>
                </a:solidFill>
              </a:rPr>
              <a:t>Ephesians 4:11ff</a:t>
            </a:r>
          </a:p>
          <a:p>
            <a:r>
              <a:rPr lang="en-US" sz="3200" dirty="0"/>
              <a:t>Apostles</a:t>
            </a:r>
          </a:p>
          <a:p>
            <a:r>
              <a:rPr lang="en-US" sz="3200" dirty="0"/>
              <a:t>Prophets</a:t>
            </a:r>
          </a:p>
          <a:p>
            <a:r>
              <a:rPr lang="en-US" sz="3200" dirty="0"/>
              <a:t>Evangelists</a:t>
            </a:r>
          </a:p>
          <a:p>
            <a:r>
              <a:rPr lang="en-US" sz="3200" dirty="0"/>
              <a:t>Pastors and Teachers</a:t>
            </a:r>
          </a:p>
        </p:txBody>
      </p:sp>
      <p:grpSp>
        <p:nvGrpSpPr>
          <p:cNvPr id="92" name="Group 91">
            <a:extLst>
              <a:ext uri="{FF2B5EF4-FFF2-40B4-BE49-F238E27FC236}">
                <a16:creationId xmlns:a16="http://schemas.microsoft.com/office/drawing/2014/main" id="{F73511A5-69DC-406F-AFE1-A7248A4CEA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27954" y="5402020"/>
            <a:ext cx="912571" cy="1032464"/>
            <a:chOff x="5329995" y="4868671"/>
            <a:chExt cx="912571" cy="1032464"/>
          </a:xfrm>
        </p:grpSpPr>
        <p:grpSp>
          <p:nvGrpSpPr>
            <p:cNvPr id="93" name="Group 92">
              <a:extLst>
                <a:ext uri="{FF2B5EF4-FFF2-40B4-BE49-F238E27FC236}">
                  <a16:creationId xmlns:a16="http://schemas.microsoft.com/office/drawing/2014/main" id="{8D1B5CB3-BCAF-4109-B9F9-5FC34D383C0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V="1">
              <a:off x="5376824" y="5010722"/>
              <a:ext cx="865742" cy="628383"/>
              <a:chOff x="558167" y="958515"/>
              <a:chExt cx="865742" cy="628383"/>
            </a:xfrm>
            <a:solidFill>
              <a:schemeClr val="accent3"/>
            </a:solidFill>
          </p:grpSpPr>
          <p:sp>
            <p:nvSpPr>
              <p:cNvPr id="100" name="Freeform: Shape 99">
                <a:extLst>
                  <a:ext uri="{FF2B5EF4-FFF2-40B4-BE49-F238E27FC236}">
                    <a16:creationId xmlns:a16="http://schemas.microsoft.com/office/drawing/2014/main" id="{1A1D338F-12B9-476D-9D9C-E55E41236E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1" name="Freeform: Shape 100">
                <a:extLst>
                  <a:ext uri="{FF2B5EF4-FFF2-40B4-BE49-F238E27FC236}">
                    <a16:creationId xmlns:a16="http://schemas.microsoft.com/office/drawing/2014/main" id="{65EF7F9B-7A42-4B15-8511-C2968A4FE0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94" name="Group 93">
              <a:extLst>
                <a:ext uri="{FF2B5EF4-FFF2-40B4-BE49-F238E27FC236}">
                  <a16:creationId xmlns:a16="http://schemas.microsoft.com/office/drawing/2014/main" id="{B1952DB7-91C4-4C9C-AEC9-7DBA47F2F54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flipV="1">
              <a:off x="5329995" y="4868671"/>
              <a:ext cx="864005" cy="1032464"/>
              <a:chOff x="2207971" y="2384401"/>
              <a:chExt cx="864005" cy="1032464"/>
            </a:xfrm>
          </p:grpSpPr>
          <p:sp>
            <p:nvSpPr>
              <p:cNvPr id="95" name="Freeform: Shape 94">
                <a:extLst>
                  <a:ext uri="{FF2B5EF4-FFF2-40B4-BE49-F238E27FC236}">
                    <a16:creationId xmlns:a16="http://schemas.microsoft.com/office/drawing/2014/main" id="{1C2A575A-5190-4DE4-9DFE-F5974353EF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6" name="Freeform: Shape 95">
                <a:extLst>
                  <a:ext uri="{FF2B5EF4-FFF2-40B4-BE49-F238E27FC236}">
                    <a16:creationId xmlns:a16="http://schemas.microsoft.com/office/drawing/2014/main" id="{3C7150A2-FFA7-4F7C-81C9-2FA3803FA8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97" name="Group 96">
                <a:extLst>
                  <a:ext uri="{FF2B5EF4-FFF2-40B4-BE49-F238E27FC236}">
                    <a16:creationId xmlns:a16="http://schemas.microsoft.com/office/drawing/2014/main" id="{A7E7BC8E-8EF0-45B0-AE3F-6A6B7316C0D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98" name="Straight Connector 97">
                  <a:extLst>
                    <a:ext uri="{FF2B5EF4-FFF2-40B4-BE49-F238E27FC236}">
                      <a16:creationId xmlns:a16="http://schemas.microsoft.com/office/drawing/2014/main" id="{B8E09A32-931A-4C38-A558-274FA30070D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0988A58-B96D-4381-A625-6822161B21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3739482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D8A61-B885-034A-83B3-509B06BB12EE}"/>
              </a:ext>
            </a:extLst>
          </p:cNvPr>
          <p:cNvSpPr>
            <a:spLocks noGrp="1"/>
          </p:cNvSpPr>
          <p:nvPr>
            <p:ph type="title"/>
          </p:nvPr>
        </p:nvSpPr>
        <p:spPr>
          <a:xfrm>
            <a:off x="2460859" y="654522"/>
            <a:ext cx="7270282" cy="1366774"/>
          </a:xfrm>
        </p:spPr>
        <p:txBody>
          <a:bodyPr anchor="b">
            <a:normAutofit/>
          </a:bodyPr>
          <a:lstStyle/>
          <a:p>
            <a:pPr algn="ctr"/>
            <a:r>
              <a:rPr lang="en-US" sz="4000" dirty="0"/>
              <a:t>The diversity of the lord’s church</a:t>
            </a:r>
          </a:p>
        </p:txBody>
      </p:sp>
      <p:cxnSp>
        <p:nvCxnSpPr>
          <p:cNvPr id="8" name="Straight Connector 7">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F13B2A8-EDBA-1D4F-886B-65CDC2351F69}"/>
              </a:ext>
            </a:extLst>
          </p:cNvPr>
          <p:cNvSpPr>
            <a:spLocks noGrp="1"/>
          </p:cNvSpPr>
          <p:nvPr>
            <p:ph idx="1"/>
          </p:nvPr>
        </p:nvSpPr>
        <p:spPr>
          <a:xfrm>
            <a:off x="1019330" y="2599120"/>
            <a:ext cx="10358203" cy="3711732"/>
          </a:xfrm>
        </p:spPr>
        <p:txBody>
          <a:bodyPr>
            <a:normAutofit lnSpcReduction="10000"/>
          </a:bodyPr>
          <a:lstStyle/>
          <a:p>
            <a:pPr marL="0" indent="0">
              <a:buNone/>
            </a:pPr>
            <a:r>
              <a:rPr lang="en-US" sz="3200" dirty="0"/>
              <a:t>For you are all sons of God through faith in Christ Jesus. For as many of you as were baptized into Christ have put on Christ. There is neither Jew nor Greek, there is neither slave nor free, there is neither male nor female; </a:t>
            </a:r>
            <a:r>
              <a:rPr lang="en-US" sz="3200" b="1" i="1" u="sng" dirty="0"/>
              <a:t>for you are all one in Christ Jesus</a:t>
            </a:r>
            <a:r>
              <a:rPr lang="en-US" sz="3200" dirty="0"/>
              <a:t>.</a:t>
            </a:r>
          </a:p>
          <a:p>
            <a:pPr marL="0" indent="0" algn="r">
              <a:buNone/>
            </a:pPr>
            <a:r>
              <a:rPr lang="en-US" sz="3200" b="1" dirty="0"/>
              <a:t>Galatians 3:26-28</a:t>
            </a:r>
          </a:p>
        </p:txBody>
      </p:sp>
    </p:spTree>
    <p:extLst>
      <p:ext uri="{BB962C8B-B14F-4D97-AF65-F5344CB8AC3E}">
        <p14:creationId xmlns:p14="http://schemas.microsoft.com/office/powerpoint/2010/main" val="4071532275"/>
      </p:ext>
    </p:extLst>
  </p:cSld>
  <p:clrMapOvr>
    <a:masterClrMapping/>
  </p:clrMapOvr>
</p:sld>
</file>

<file path=ppt/theme/theme1.xml><?xml version="1.0" encoding="utf-8"?>
<a:theme xmlns:a="http://schemas.openxmlformats.org/drawingml/2006/main" name="LeafVTI">
  <a:themeElements>
    <a:clrScheme name="AnalogousFromLightSeedRightStep">
      <a:dk1>
        <a:srgbClr val="000000"/>
      </a:dk1>
      <a:lt1>
        <a:srgbClr val="FFFFFF"/>
      </a:lt1>
      <a:dk2>
        <a:srgbClr val="35371F"/>
      </a:dk2>
      <a:lt2>
        <a:srgbClr val="E2E4E8"/>
      </a:lt2>
      <a:accent1>
        <a:srgbClr val="B69F70"/>
      </a:accent1>
      <a:accent2>
        <a:srgbClr val="A1A662"/>
      </a:accent2>
      <a:accent3>
        <a:srgbClr val="8FAA74"/>
      </a:accent3>
      <a:accent4>
        <a:srgbClr val="6FB169"/>
      </a:accent4>
      <a:accent5>
        <a:srgbClr val="74AC86"/>
      </a:accent5>
      <a:accent6>
        <a:srgbClr val="67AE9C"/>
      </a:accent6>
      <a:hlink>
        <a:srgbClr val="6980AE"/>
      </a:hlink>
      <a:folHlink>
        <a:srgbClr val="7F7F7F"/>
      </a:folHlink>
    </a:clrScheme>
    <a:fontScheme name="Leaf">
      <a:majorFont>
        <a:latin typeface="Rockwell Nova Light"/>
        <a:ea typeface=""/>
        <a:cs typeface=""/>
      </a:majorFont>
      <a:minorFont>
        <a:latin typeface="Avenir Next LT Pro Ligh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afVTI" id="{AD13D32C-3873-4EF1-A28C-5D0E64FF0913}" vid="{0D2E0FD0-9C17-4337-BD21-33917FC300A9}"/>
    </a:ext>
  </a:extLst>
</a:theme>
</file>

<file path=docProps/app.xml><?xml version="1.0" encoding="utf-8"?>
<Properties xmlns="http://schemas.openxmlformats.org/officeDocument/2006/extended-properties" xmlns:vt="http://schemas.openxmlformats.org/officeDocument/2006/docPropsVTypes">
  <TotalTime>4333</TotalTime>
  <Words>135</Words>
  <Application>Microsoft Macintosh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Avenir Next LT Pro Light</vt:lpstr>
      <vt:lpstr>Bell MT</vt:lpstr>
      <vt:lpstr>Rockwell Nova Light</vt:lpstr>
      <vt:lpstr>Wingdings</vt:lpstr>
      <vt:lpstr>LeafVTI</vt:lpstr>
      <vt:lpstr>Biblical Unity</vt:lpstr>
      <vt:lpstr>Cultural diversity</vt:lpstr>
      <vt:lpstr>gifted diversity</vt:lpstr>
      <vt:lpstr>functional diversity (Rom 12:4-6)</vt:lpstr>
      <vt:lpstr>The diversity of the lord’s church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Unity</dc:title>
  <dc:creator>Mitch Davis</dc:creator>
  <cp:lastModifiedBy>Mitch Davis</cp:lastModifiedBy>
  <cp:revision>3</cp:revision>
  <dcterms:created xsi:type="dcterms:W3CDTF">2021-07-16T21:39:50Z</dcterms:created>
  <dcterms:modified xsi:type="dcterms:W3CDTF">2021-07-25T13:04:20Z</dcterms:modified>
</cp:coreProperties>
</file>