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sldIdLst>
    <p:sldId id="256"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96A"/>
    <a:srgbClr val="D9D9D9"/>
    <a:srgbClr val="75755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9DC91D-42AC-FC4A-AC97-EECA0941907D}" v="22" dt="2021-07-11T12:32:46.9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64"/>
    <p:restoredTop sz="94719"/>
  </p:normalViewPr>
  <p:slideViewPr>
    <p:cSldViewPr snapToGrid="0" snapToObjects="1">
      <p:cViewPr varScale="1">
        <p:scale>
          <a:sx n="115" d="100"/>
          <a:sy n="115" d="100"/>
        </p:scale>
        <p:origin x="280"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BF4E480B-94D6-46F9-A2B6-B98D311FDC19}"/>
              </a:ext>
            </a:extLst>
          </p:cNvPr>
          <p:cNvGrpSpPr/>
          <p:nvPr/>
        </p:nvGrpSpPr>
        <p:grpSpPr>
          <a:xfrm>
            <a:off x="0" y="0"/>
            <a:ext cx="12191999" cy="6861600"/>
            <a:chOff x="1" y="0"/>
            <a:chExt cx="12191999" cy="6861600"/>
          </a:xfrm>
        </p:grpSpPr>
        <p:sp>
          <p:nvSpPr>
            <p:cNvPr id="10" name="Rectangle 9">
              <a:extLst>
                <a:ext uri="{FF2B5EF4-FFF2-40B4-BE49-F238E27FC236}">
                  <a16:creationId xmlns:a16="http://schemas.microsoft.com/office/drawing/2014/main" id="{07183CDE-91A1-40C3-8E80-66F89E1C2D53}"/>
                </a:ext>
              </a:extLst>
            </p:cNvPr>
            <p:cNvSpPr>
              <a:spLocks noChangeAspect="1"/>
            </p:cNvSpPr>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1" name="Oval 10">
              <a:extLst>
                <a:ext uri="{FF2B5EF4-FFF2-40B4-BE49-F238E27FC236}">
                  <a16:creationId xmlns:a16="http://schemas.microsoft.com/office/drawing/2014/main" id="{A6756515-F9AA-46BD-8DD2-AA15BA492AC0}"/>
                </a:ext>
              </a:extLst>
            </p:cNvPr>
            <p:cNvSpPr>
              <a:spLocks noChangeAspect="1"/>
            </p:cNvSpPr>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2" name="Oval 11">
              <a:extLst>
                <a:ext uri="{FF2B5EF4-FFF2-40B4-BE49-F238E27FC236}">
                  <a16:creationId xmlns:a16="http://schemas.microsoft.com/office/drawing/2014/main" id="{ABA365E2-8B71-408B-9092-0104216AC7AC}"/>
                </a:ext>
              </a:extLst>
            </p:cNvPr>
            <p:cNvSpPr>
              <a:spLocks noChangeAspect="1"/>
            </p:cNvSpPr>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13" name="Group 12">
              <a:extLst>
                <a:ext uri="{FF2B5EF4-FFF2-40B4-BE49-F238E27FC236}">
                  <a16:creationId xmlns:a16="http://schemas.microsoft.com/office/drawing/2014/main" id="{BEDB8D7A-1BF6-4CDB-B93A-7736955F5043}"/>
                </a:ext>
              </a:extLst>
            </p:cNvPr>
            <p:cNvGrpSpPr>
              <a:grpSpLocks noChangeAspect="1"/>
            </p:cNvGrpSpPr>
            <p:nvPr/>
          </p:nvGrpSpPr>
          <p:grpSpPr>
            <a:xfrm>
              <a:off x="690092" y="0"/>
              <a:ext cx="10800000" cy="6858000"/>
              <a:chOff x="2328000" y="0"/>
              <a:chExt cx="2880000" cy="1440000"/>
            </a:xfrm>
          </p:grpSpPr>
          <p:sp>
            <p:nvSpPr>
              <p:cNvPr id="18" name="Rectangle 17">
                <a:extLst>
                  <a:ext uri="{FF2B5EF4-FFF2-40B4-BE49-F238E27FC236}">
                    <a16:creationId xmlns:a16="http://schemas.microsoft.com/office/drawing/2014/main" id="{5AACD774-5167-46C7-8A62-6E2FE4BE9469}"/>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9" name="Rectangle 18">
                <a:extLst>
                  <a:ext uri="{FF2B5EF4-FFF2-40B4-BE49-F238E27FC236}">
                    <a16:creationId xmlns:a16="http://schemas.microsoft.com/office/drawing/2014/main" id="{06E0F2D8-452E-48F9-9912-C47EAEAE1802}"/>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4" name="Group 13">
              <a:extLst>
                <a:ext uri="{FF2B5EF4-FFF2-40B4-BE49-F238E27FC236}">
                  <a16:creationId xmlns:a16="http://schemas.microsoft.com/office/drawing/2014/main" id="{91FBBF95-430B-427C-A6E8-DB899217FC00}"/>
                </a:ext>
              </a:extLst>
            </p:cNvPr>
            <p:cNvGrpSpPr>
              <a:grpSpLocks noChangeAspect="1"/>
            </p:cNvGrpSpPr>
            <p:nvPr/>
          </p:nvGrpSpPr>
          <p:grpSpPr>
            <a:xfrm rot="5400000">
              <a:off x="7048499" y="1714500"/>
              <a:ext cx="6858000" cy="3429000"/>
              <a:chOff x="0" y="0"/>
              <a:chExt cx="2880000" cy="1440000"/>
            </a:xfrm>
          </p:grpSpPr>
          <p:sp>
            <p:nvSpPr>
              <p:cNvPr id="16" name="Rectangle 15">
                <a:extLst>
                  <a:ext uri="{FF2B5EF4-FFF2-40B4-BE49-F238E27FC236}">
                    <a16:creationId xmlns:a16="http://schemas.microsoft.com/office/drawing/2014/main" id="{BEE64698-3ED2-4395-B7FC-65248E437E0A}"/>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7" name="Rectangle 16">
                <a:extLst>
                  <a:ext uri="{FF2B5EF4-FFF2-40B4-BE49-F238E27FC236}">
                    <a16:creationId xmlns:a16="http://schemas.microsoft.com/office/drawing/2014/main" id="{FE20B1E1-CE09-4C2A-A3FB-DB8026C54E98}"/>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5" name="Rectangle 14">
              <a:extLst>
                <a:ext uri="{FF2B5EF4-FFF2-40B4-BE49-F238E27FC236}">
                  <a16:creationId xmlns:a16="http://schemas.microsoft.com/office/drawing/2014/main" id="{0CB2405B-A907-48B3-906A-FB3573C0B282}"/>
                </a:ext>
              </a:extLst>
            </p:cNvPr>
            <p:cNvSpPr>
              <a:spLocks noChangeAspect="1"/>
            </p:cNvSpPr>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20" name="Rectangle 19">
            <a:extLst>
              <a:ext uri="{FF2B5EF4-FFF2-40B4-BE49-F238E27FC236}">
                <a16:creationId xmlns:a16="http://schemas.microsoft.com/office/drawing/2014/main" id="{6DC8E2D9-6729-4614-8667-C1016D3182E4}"/>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85CEEBB1-1A1F-4A2C-B805-719CF98F68AB}"/>
              </a:ext>
            </a:extLst>
          </p:cNvPr>
          <p:cNvSpPr>
            <a:spLocks noGrp="1"/>
          </p:cNvSpPr>
          <p:nvPr>
            <p:ph type="ctrTitle"/>
          </p:nvPr>
        </p:nvSpPr>
        <p:spPr>
          <a:xfrm>
            <a:off x="540000" y="540000"/>
            <a:ext cx="11090273" cy="3798000"/>
          </a:xfrm>
        </p:spPr>
        <p:txBody>
          <a:bodyPr anchor="b"/>
          <a:lstStyle>
            <a:lvl1pPr algn="l">
              <a:defRPr sz="8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D6CC87B-ED2D-4303-BD40-E7AF14C03EF1}"/>
              </a:ext>
            </a:extLst>
          </p:cNvPr>
          <p:cNvSpPr>
            <a:spLocks noGrp="1"/>
          </p:cNvSpPr>
          <p:nvPr>
            <p:ph type="subTitle" idx="1"/>
          </p:nvPr>
        </p:nvSpPr>
        <p:spPr>
          <a:xfrm>
            <a:off x="540000" y="4508500"/>
            <a:ext cx="7345362" cy="1800224"/>
          </a:xfrm>
        </p:spPr>
        <p:txBody>
          <a:bodyPr/>
          <a:lstStyle>
            <a:lvl1pPr marL="0" indent="0" algn="l">
              <a:buNone/>
              <a:defRPr sz="16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5D880B4-5679-491C-963F-EC47B048C559}"/>
              </a:ext>
            </a:extLst>
          </p:cNvPr>
          <p:cNvSpPr>
            <a:spLocks noGrp="1"/>
          </p:cNvSpPr>
          <p:nvPr>
            <p:ph type="dt" sz="half" idx="10"/>
          </p:nvPr>
        </p:nvSpPr>
        <p:spPr/>
        <p:txBody>
          <a:bodyPr/>
          <a:lstStyle/>
          <a:p>
            <a:fld id="{7CF0BCE0-945C-4FDF-95A1-2149B1FF5B83}" type="datetimeFigureOut">
              <a:rPr lang="en-US" smtClean="0"/>
              <a:t>7/10/21</a:t>
            </a:fld>
            <a:endParaRPr lang="en-US"/>
          </a:p>
        </p:txBody>
      </p:sp>
      <p:sp>
        <p:nvSpPr>
          <p:cNvPr id="5" name="Footer Placeholder 4">
            <a:extLst>
              <a:ext uri="{FF2B5EF4-FFF2-40B4-BE49-F238E27FC236}">
                <a16:creationId xmlns:a16="http://schemas.microsoft.com/office/drawing/2014/main" id="{01865D6D-3F98-4BE8-A069-B964099028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0CD51D-8E06-4959-88C9-647415079FC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2774430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C461672-F18A-4768-9850-0531FD3720BA}"/>
              </a:ext>
            </a:extLst>
          </p:cNvPr>
          <p:cNvGrpSpPr/>
          <p:nvPr/>
        </p:nvGrpSpPr>
        <p:grpSpPr>
          <a:xfrm rot="10800000">
            <a:off x="5921828" y="2876440"/>
            <a:ext cx="6270171" cy="3981559"/>
            <a:chOff x="0" y="0"/>
            <a:chExt cx="10800000" cy="6858000"/>
          </a:xfrm>
        </p:grpSpPr>
        <p:sp>
          <p:nvSpPr>
            <p:cNvPr id="8" name="Rectangle 7">
              <a:extLst>
                <a:ext uri="{FF2B5EF4-FFF2-40B4-BE49-F238E27FC236}">
                  <a16:creationId xmlns:a16="http://schemas.microsoft.com/office/drawing/2014/main" id="{9FA73898-D78C-45F9-AFC1-2AB16F6725C2}"/>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9" name="Rectangle 8">
              <a:extLst>
                <a:ext uri="{FF2B5EF4-FFF2-40B4-BE49-F238E27FC236}">
                  <a16:creationId xmlns:a16="http://schemas.microsoft.com/office/drawing/2014/main" id="{4FC423E3-700B-43D6-A2CB-F3C871632C20}"/>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0" name="Group 9">
            <a:extLst>
              <a:ext uri="{FF2B5EF4-FFF2-40B4-BE49-F238E27FC236}">
                <a16:creationId xmlns:a16="http://schemas.microsoft.com/office/drawing/2014/main" id="{82F05B2A-1EC7-4131-B899-C7ECB9A502EB}"/>
              </a:ext>
            </a:extLst>
          </p:cNvPr>
          <p:cNvGrpSpPr>
            <a:grpSpLocks noChangeAspect="1"/>
          </p:cNvGrpSpPr>
          <p:nvPr/>
        </p:nvGrpSpPr>
        <p:grpSpPr>
          <a:xfrm flipH="1">
            <a:off x="0" y="-1"/>
            <a:ext cx="9361714" cy="4680857"/>
            <a:chOff x="0" y="0"/>
            <a:chExt cx="2880000" cy="1440000"/>
          </a:xfrm>
        </p:grpSpPr>
        <p:sp>
          <p:nvSpPr>
            <p:cNvPr id="11" name="Rectangle 10">
              <a:extLst>
                <a:ext uri="{FF2B5EF4-FFF2-40B4-BE49-F238E27FC236}">
                  <a16:creationId xmlns:a16="http://schemas.microsoft.com/office/drawing/2014/main" id="{97711D4C-4FFE-4151-B53D-60890F0F5827}"/>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2" name="Rectangle 11">
              <a:extLst>
                <a:ext uri="{FF2B5EF4-FFF2-40B4-BE49-F238E27FC236}">
                  <a16:creationId xmlns:a16="http://schemas.microsoft.com/office/drawing/2014/main" id="{F69D6393-413D-4151-BC2C-43161BE4A799}"/>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3" name="Rectangle 12">
            <a:extLst>
              <a:ext uri="{FF2B5EF4-FFF2-40B4-BE49-F238E27FC236}">
                <a16:creationId xmlns:a16="http://schemas.microsoft.com/office/drawing/2014/main" id="{A96370B9-6459-4B05-9A8B-A9E7FA8966CD}"/>
              </a:ext>
            </a:extLst>
          </p:cNvPr>
          <p:cNvSpPr>
            <a:spLocks noChangeAspect="1"/>
          </p:cNvSpPr>
          <p:nvPr/>
        </p:nvSpPr>
        <p:spPr>
          <a:xfrm rot="10800000">
            <a:off x="8430794" y="3096793"/>
            <a:ext cx="3761205" cy="3761205"/>
          </a:xfrm>
          <a:prstGeom prst="rect">
            <a:avLst/>
          </a:prstGeom>
          <a:gradFill flip="none" rotWithShape="1">
            <a:gsLst>
              <a:gs pos="0">
                <a:schemeClr val="accent1">
                  <a:alpha val="4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4" name="Rectangle 13">
            <a:extLst>
              <a:ext uri="{FF2B5EF4-FFF2-40B4-BE49-F238E27FC236}">
                <a16:creationId xmlns:a16="http://schemas.microsoft.com/office/drawing/2014/main" id="{DA3AC0C6-74C3-4E55-AA42-A9F1A4B1B210}"/>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5" name="Rectangle 14">
            <a:extLst>
              <a:ext uri="{FF2B5EF4-FFF2-40B4-BE49-F238E27FC236}">
                <a16:creationId xmlns:a16="http://schemas.microsoft.com/office/drawing/2014/main" id="{132C27A4-86D3-4C83-8022-E37A8672A993}"/>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88F1FF59-E1BE-4475-953B-5BF6FBC10C57}"/>
              </a:ext>
            </a:extLst>
          </p:cNvPr>
          <p:cNvSpPr>
            <a:spLocks noGrp="1"/>
          </p:cNvSpPr>
          <p:nvPr>
            <p:ph type="title"/>
          </p:nvPr>
        </p:nvSpPr>
        <p:spPr>
          <a:xfrm>
            <a:off x="540000" y="540000"/>
            <a:ext cx="11090273" cy="1800224"/>
          </a:xfr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8F1F045-44C5-4165-A640-4E4D33A59580}"/>
              </a:ext>
            </a:extLst>
          </p:cNvPr>
          <p:cNvSpPr>
            <a:spLocks noGrp="1"/>
          </p:cNvSpPr>
          <p:nvPr>
            <p:ph type="body" orient="vert" idx="1"/>
          </p:nvPr>
        </p:nvSpPr>
        <p:spPr>
          <a:xfrm>
            <a:off x="540000" y="2528887"/>
            <a:ext cx="11090276" cy="37798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517047A-D05B-44E9-A240-BDB881C4296A}"/>
              </a:ext>
            </a:extLst>
          </p:cNvPr>
          <p:cNvSpPr>
            <a:spLocks noGrp="1"/>
          </p:cNvSpPr>
          <p:nvPr>
            <p:ph type="dt" sz="half" idx="10"/>
          </p:nvPr>
        </p:nvSpPr>
        <p:spPr/>
        <p:txBody>
          <a:bodyPr/>
          <a:lstStyle/>
          <a:p>
            <a:fld id="{7CF0BCE0-945C-4FDF-95A1-2149B1FF5B83}" type="datetimeFigureOut">
              <a:rPr lang="en-US" smtClean="0"/>
              <a:t>7/10/21</a:t>
            </a:fld>
            <a:endParaRPr lang="en-US"/>
          </a:p>
        </p:txBody>
      </p:sp>
      <p:sp>
        <p:nvSpPr>
          <p:cNvPr id="5" name="Footer Placeholder 4">
            <a:extLst>
              <a:ext uri="{FF2B5EF4-FFF2-40B4-BE49-F238E27FC236}">
                <a16:creationId xmlns:a16="http://schemas.microsoft.com/office/drawing/2014/main" id="{7FDCB2E8-A68D-478D-A728-C9612848C8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7E4F1D-3280-4DB5-B2E0-DA7F10717EB4}"/>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2854910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C627D45-FE54-49FF-A37F-6206993AEFD8}"/>
              </a:ext>
            </a:extLst>
          </p:cNvPr>
          <p:cNvGrpSpPr/>
          <p:nvPr/>
        </p:nvGrpSpPr>
        <p:grpSpPr>
          <a:xfrm>
            <a:off x="0" y="-3"/>
            <a:ext cx="12192000" cy="6858003"/>
            <a:chOff x="0" y="-3"/>
            <a:chExt cx="12192000" cy="6858003"/>
          </a:xfrm>
        </p:grpSpPr>
        <p:sp useBgFill="1">
          <p:nvSpPr>
            <p:cNvPr id="8" name="Rectangle 7">
              <a:extLst>
                <a:ext uri="{FF2B5EF4-FFF2-40B4-BE49-F238E27FC236}">
                  <a16:creationId xmlns:a16="http://schemas.microsoft.com/office/drawing/2014/main" id="{879CEFA6-CCA5-4FEF-B53D-E74B1E67E9C7}"/>
                </a:ext>
              </a:extLst>
            </p:cNvPr>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ACFCD768-2100-4B20-87EF-9F92EFBD8FA8}"/>
                </a:ext>
              </a:extLst>
            </p:cNvPr>
            <p:cNvGrpSpPr>
              <a:grpSpLocks noChangeAspect="1"/>
            </p:cNvGrpSpPr>
            <p:nvPr/>
          </p:nvGrpSpPr>
          <p:grpSpPr>
            <a:xfrm>
              <a:off x="672000" y="-3"/>
              <a:ext cx="11520000" cy="5760000"/>
              <a:chOff x="5981700" y="-1"/>
              <a:chExt cx="6042660" cy="3021330"/>
            </a:xfrm>
          </p:grpSpPr>
          <p:sp>
            <p:nvSpPr>
              <p:cNvPr id="16" name="Rectangle 15">
                <a:extLst>
                  <a:ext uri="{FF2B5EF4-FFF2-40B4-BE49-F238E27FC236}">
                    <a16:creationId xmlns:a16="http://schemas.microsoft.com/office/drawing/2014/main" id="{E0D1B599-DFF1-4E00-9EAE-EE32BD7B4860}"/>
                  </a:ext>
                </a:extLst>
              </p:cNvPr>
              <p:cNvSpPr/>
              <p:nvPr/>
            </p:nvSpPr>
            <p:spPr>
              <a:xfrm>
                <a:off x="900303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0FCF7F6-290B-4DE7-BA60-863CBF95C2AF}"/>
                  </a:ext>
                </a:extLst>
              </p:cNvPr>
              <p:cNvSpPr/>
              <p:nvPr/>
            </p:nvSpPr>
            <p:spPr>
              <a:xfrm flipH="1">
                <a:off x="598170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a:extLst>
                <a:ext uri="{FF2B5EF4-FFF2-40B4-BE49-F238E27FC236}">
                  <a16:creationId xmlns:a16="http://schemas.microsoft.com/office/drawing/2014/main" id="{F59358AB-E1C9-402B-9F3F-28B4F50DAC6F}"/>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78C24EC-8C5D-4A7E-9D57-C752E0DC9485}"/>
                </a:ext>
              </a:extLst>
            </p:cNvPr>
            <p:cNvSpPr>
              <a:spLocks noChangeAspect="1"/>
            </p:cNvSpPr>
            <p:nvPr/>
          </p:nvSpPr>
          <p:spPr>
            <a:xfrm>
              <a:off x="0" y="2538000"/>
              <a:ext cx="4320000" cy="4320000"/>
            </a:xfrm>
            <a:prstGeom prst="ellipse">
              <a:avLst/>
            </a:prstGeom>
            <a:solidFill>
              <a:schemeClr val="accent3">
                <a:alpha val="4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E6C0B30A-4855-4424-B3A8-AC110CA8356F}"/>
                </a:ext>
              </a:extLst>
            </p:cNvPr>
            <p:cNvGrpSpPr/>
            <p:nvPr/>
          </p:nvGrpSpPr>
          <p:grpSpPr>
            <a:xfrm rot="10800000">
              <a:off x="1" y="2948940"/>
              <a:ext cx="7818118" cy="3909059"/>
              <a:chOff x="0" y="0"/>
              <a:chExt cx="2880000" cy="1440000"/>
            </a:xfrm>
          </p:grpSpPr>
          <p:sp>
            <p:nvSpPr>
              <p:cNvPr id="14" name="Rectangle 13">
                <a:extLst>
                  <a:ext uri="{FF2B5EF4-FFF2-40B4-BE49-F238E27FC236}">
                    <a16:creationId xmlns:a16="http://schemas.microsoft.com/office/drawing/2014/main" id="{DC119EB9-1A9A-45A4-AE16-9968A70C5C35}"/>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A5B7B85-4DC3-4343-B734-4852DD5DF033}"/>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Rectangle 12">
              <a:extLst>
                <a:ext uri="{FF2B5EF4-FFF2-40B4-BE49-F238E27FC236}">
                  <a16:creationId xmlns:a16="http://schemas.microsoft.com/office/drawing/2014/main" id="{73F3733E-DBA5-4A25-9315-B7A1A5E7A1FF}"/>
                </a:ext>
              </a:extLst>
            </p:cNvPr>
            <p:cNvSpPr>
              <a:spLocks noChangeAspect="1"/>
            </p:cNvSpPr>
            <p:nvPr/>
          </p:nvSpPr>
          <p:spPr>
            <a:xfrm rot="10800000" flipH="1">
              <a:off x="0" y="521786"/>
              <a:ext cx="6336213" cy="63362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id="{AAB30D07-BE85-45CD-8055-8C57B00E2957}"/>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Vertical Title 1">
            <a:extLst>
              <a:ext uri="{FF2B5EF4-FFF2-40B4-BE49-F238E27FC236}">
                <a16:creationId xmlns:a16="http://schemas.microsoft.com/office/drawing/2014/main" id="{737FFCCA-9DBF-4E0A-BDC6-F7B8F39BD72F}"/>
              </a:ext>
            </a:extLst>
          </p:cNvPr>
          <p:cNvSpPr>
            <a:spLocks noGrp="1"/>
          </p:cNvSpPr>
          <p:nvPr>
            <p:ph type="title" orient="vert"/>
          </p:nvPr>
        </p:nvSpPr>
        <p:spPr>
          <a:xfrm>
            <a:off x="9012238" y="539999"/>
            <a:ext cx="2628900" cy="576872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511F1B23-21CD-4A3B-938B-5502019A13CD}"/>
              </a:ext>
            </a:extLst>
          </p:cNvPr>
          <p:cNvSpPr>
            <a:spLocks noGrp="1"/>
          </p:cNvSpPr>
          <p:nvPr>
            <p:ph type="body" orient="vert" idx="1"/>
          </p:nvPr>
        </p:nvSpPr>
        <p:spPr>
          <a:xfrm>
            <a:off x="550863" y="539999"/>
            <a:ext cx="8245475" cy="576872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99C884-5A98-4C01-BB89-098AC6966496}"/>
              </a:ext>
            </a:extLst>
          </p:cNvPr>
          <p:cNvSpPr>
            <a:spLocks noGrp="1"/>
          </p:cNvSpPr>
          <p:nvPr>
            <p:ph type="dt" sz="half" idx="10"/>
          </p:nvPr>
        </p:nvSpPr>
        <p:spPr/>
        <p:txBody>
          <a:bodyPr/>
          <a:lstStyle/>
          <a:p>
            <a:fld id="{7CF0BCE0-945C-4FDF-95A1-2149B1FF5B83}" type="datetimeFigureOut">
              <a:rPr lang="en-US" smtClean="0"/>
              <a:t>7/10/21</a:t>
            </a:fld>
            <a:endParaRPr lang="en-US"/>
          </a:p>
        </p:txBody>
      </p:sp>
      <p:sp>
        <p:nvSpPr>
          <p:cNvPr id="5" name="Footer Placeholder 4">
            <a:extLst>
              <a:ext uri="{FF2B5EF4-FFF2-40B4-BE49-F238E27FC236}">
                <a16:creationId xmlns:a16="http://schemas.microsoft.com/office/drawing/2014/main" id="{7DF54D22-9CD7-4FC6-9444-21948246C7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AECC14-D66C-401A-A0C9-DFCA5533A5C7}"/>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47736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67416F32-9D98-4340-82E8-E90CE00AD2AC}"/>
              </a:ext>
            </a:extLst>
          </p:cNvPr>
          <p:cNvGrpSpPr/>
          <p:nvPr/>
        </p:nvGrpSpPr>
        <p:grpSpPr>
          <a:xfrm flipV="1">
            <a:off x="0" y="-1"/>
            <a:ext cx="12191999" cy="6861601"/>
            <a:chOff x="0" y="-1"/>
            <a:chExt cx="12191999" cy="6861601"/>
          </a:xfrm>
        </p:grpSpPr>
        <p:sp>
          <p:nvSpPr>
            <p:cNvPr id="20" name="Rectangle 19">
              <a:extLst>
                <a:ext uri="{FF2B5EF4-FFF2-40B4-BE49-F238E27FC236}">
                  <a16:creationId xmlns:a16="http://schemas.microsoft.com/office/drawing/2014/main" id="{66375AB4-82BB-418F-A50F-6180F68724A4}"/>
                </a:ext>
              </a:extLst>
            </p:cNvPr>
            <p:cNvSpPr>
              <a:spLocks noChangeAspect="1"/>
            </p:cNvSpPr>
            <p:nvPr/>
          </p:nvSpPr>
          <p:spPr>
            <a:xfrm>
              <a:off x="0" y="0"/>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1" name="Oval 20">
              <a:extLst>
                <a:ext uri="{FF2B5EF4-FFF2-40B4-BE49-F238E27FC236}">
                  <a16:creationId xmlns:a16="http://schemas.microsoft.com/office/drawing/2014/main" id="{3FDD54B2-4A3F-4BFE-8FF0-82CA73F4AE8F}"/>
                </a:ext>
              </a:extLst>
            </p:cNvPr>
            <p:cNvSpPr>
              <a:spLocks noChangeAspect="1"/>
            </p:cNvSpPr>
            <p:nvPr/>
          </p:nvSpPr>
          <p:spPr>
            <a:xfrm>
              <a:off x="5750280" y="2148106"/>
              <a:ext cx="4320000" cy="4320000"/>
            </a:xfrm>
            <a:prstGeom prst="ellipse">
              <a:avLst/>
            </a:prstGeom>
            <a:solidFill>
              <a:schemeClr val="accent3">
                <a:alpha val="6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2" name="Oval 21">
              <a:extLst>
                <a:ext uri="{FF2B5EF4-FFF2-40B4-BE49-F238E27FC236}">
                  <a16:creationId xmlns:a16="http://schemas.microsoft.com/office/drawing/2014/main" id="{30876F96-77AB-4E72-B1D2-FA45F4E3C04D}"/>
                </a:ext>
              </a:extLst>
            </p:cNvPr>
            <p:cNvSpPr>
              <a:spLocks noChangeAspect="1"/>
            </p:cNvSpPr>
            <p:nvPr/>
          </p:nvSpPr>
          <p:spPr>
            <a:xfrm>
              <a:off x="0" y="0"/>
              <a:ext cx="6347046" cy="6347046"/>
            </a:xfrm>
            <a:prstGeom prst="ellipse">
              <a:avLst/>
            </a:prstGeom>
            <a:solidFill>
              <a:schemeClr val="accent3">
                <a:alpha val="2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23" name="Group 22">
              <a:extLst>
                <a:ext uri="{FF2B5EF4-FFF2-40B4-BE49-F238E27FC236}">
                  <a16:creationId xmlns:a16="http://schemas.microsoft.com/office/drawing/2014/main" id="{BB08A2E9-6518-449E-940B-8518A1D850BB}"/>
                </a:ext>
              </a:extLst>
            </p:cNvPr>
            <p:cNvGrpSpPr>
              <a:grpSpLocks noChangeAspect="1"/>
            </p:cNvGrpSpPr>
            <p:nvPr/>
          </p:nvGrpSpPr>
          <p:grpSpPr>
            <a:xfrm rot="10800000">
              <a:off x="0" y="-1"/>
              <a:ext cx="10800000" cy="6858000"/>
              <a:chOff x="2328000" y="0"/>
              <a:chExt cx="2880000" cy="1440000"/>
            </a:xfrm>
          </p:grpSpPr>
          <p:sp>
            <p:nvSpPr>
              <p:cNvPr id="28" name="Rectangle 27">
                <a:extLst>
                  <a:ext uri="{FF2B5EF4-FFF2-40B4-BE49-F238E27FC236}">
                    <a16:creationId xmlns:a16="http://schemas.microsoft.com/office/drawing/2014/main" id="{60A86BE0-76B3-4EA0-BA2D-05266013A814}"/>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9" name="Rectangle 28">
                <a:extLst>
                  <a:ext uri="{FF2B5EF4-FFF2-40B4-BE49-F238E27FC236}">
                    <a16:creationId xmlns:a16="http://schemas.microsoft.com/office/drawing/2014/main" id="{6BA13564-810C-4398-AA63-67B020811FCB}"/>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25" name="Rectangle 24">
              <a:extLst>
                <a:ext uri="{FF2B5EF4-FFF2-40B4-BE49-F238E27FC236}">
                  <a16:creationId xmlns:a16="http://schemas.microsoft.com/office/drawing/2014/main" id="{3555E1EF-6216-47FA-BBCA-7C0C8C2DAB8C}"/>
                </a:ext>
              </a:extLst>
            </p:cNvPr>
            <p:cNvSpPr>
              <a:spLocks noChangeAspect="1"/>
            </p:cNvSpPr>
            <p:nvPr/>
          </p:nvSpPr>
          <p:spPr>
            <a:xfrm rot="10800000">
              <a:off x="5602286" y="271887"/>
              <a:ext cx="6589713" cy="6589713"/>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32" name="Rectangle 31">
            <a:extLst>
              <a:ext uri="{FF2B5EF4-FFF2-40B4-BE49-F238E27FC236}">
                <a16:creationId xmlns:a16="http://schemas.microsoft.com/office/drawing/2014/main" id="{D8D85657-6A77-4466-887F-EE948B9CD2B2}"/>
              </a:ext>
            </a:extLst>
          </p:cNvPr>
          <p:cNvSpPr/>
          <p:nvPr/>
        </p:nvSpPr>
        <p:spPr>
          <a:xfrm>
            <a:off x="0" y="-360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C5D35498-B0C3-40BD-9407-6D0C0587E52D}"/>
              </a:ext>
            </a:extLst>
          </p:cNvPr>
          <p:cNvSpPr>
            <a:spLocks noGrp="1"/>
          </p:cNvSpPr>
          <p:nvPr>
            <p:ph type="title"/>
          </p:nvPr>
        </p:nvSpPr>
        <p:spPr>
          <a:xfrm>
            <a:off x="540000" y="386293"/>
            <a:ext cx="11101135" cy="1796785"/>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3492F85E-0893-4D8C-816A-5193CC6DC9C0}"/>
              </a:ext>
            </a:extLst>
          </p:cNvPr>
          <p:cNvSpPr>
            <a:spLocks noGrp="1"/>
          </p:cNvSpPr>
          <p:nvPr>
            <p:ph idx="1"/>
          </p:nvPr>
        </p:nvSpPr>
        <p:spPr>
          <a:xfrm>
            <a:off x="540000" y="2464067"/>
            <a:ext cx="11101136" cy="3844657"/>
          </a:xfrm>
        </p:spPr>
        <p:txBody>
          <a:bodyPr/>
          <a:lstStyle>
            <a:lvl1pPr marL="270000">
              <a:defRPr/>
            </a:lvl1pPr>
            <a:lvl2pPr>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5D46A9C-9655-49F5-85B3-A8A37F4F5A8F}"/>
              </a:ext>
            </a:extLst>
          </p:cNvPr>
          <p:cNvSpPr>
            <a:spLocks noGrp="1"/>
          </p:cNvSpPr>
          <p:nvPr>
            <p:ph type="dt" sz="half" idx="10"/>
          </p:nvPr>
        </p:nvSpPr>
        <p:spPr/>
        <p:txBody>
          <a:bodyPr/>
          <a:lstStyle/>
          <a:p>
            <a:fld id="{7CF0BCE0-945C-4FDF-95A1-2149B1FF5B83}" type="datetimeFigureOut">
              <a:rPr lang="en-US" smtClean="0"/>
              <a:t>7/10/21</a:t>
            </a:fld>
            <a:endParaRPr lang="en-US"/>
          </a:p>
        </p:txBody>
      </p:sp>
      <p:sp>
        <p:nvSpPr>
          <p:cNvPr id="5" name="Footer Placeholder 4">
            <a:extLst>
              <a:ext uri="{FF2B5EF4-FFF2-40B4-BE49-F238E27FC236}">
                <a16:creationId xmlns:a16="http://schemas.microsoft.com/office/drawing/2014/main" id="{72EF896C-71D7-487F-A1B9-CBBE6DF4D6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8228E8-7B8A-4153-BEB2-BD5A69F2513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4006702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1E54407D-DBA4-414C-ACA5-30D7B87C652B}"/>
              </a:ext>
            </a:extLst>
          </p:cNvPr>
          <p:cNvGrpSpPr/>
          <p:nvPr/>
        </p:nvGrpSpPr>
        <p:grpSpPr>
          <a:xfrm>
            <a:off x="0" y="0"/>
            <a:ext cx="12192000" cy="6858000"/>
            <a:chOff x="0" y="0"/>
            <a:chExt cx="12192000" cy="6858000"/>
          </a:xfrm>
        </p:grpSpPr>
        <p:sp>
          <p:nvSpPr>
            <p:cNvPr id="7" name="Rectangle 6">
              <a:extLst>
                <a:ext uri="{FF2B5EF4-FFF2-40B4-BE49-F238E27FC236}">
                  <a16:creationId xmlns:a16="http://schemas.microsoft.com/office/drawing/2014/main" id="{6BD518BC-8E44-4DAA-A8B9-2CFBD91DCDCD}"/>
                </a:ext>
              </a:extLst>
            </p:cNvPr>
            <p:cNvSpPr/>
            <p:nvPr/>
          </p:nvSpPr>
          <p:spPr>
            <a:xfrm rot="10800000" flipH="1">
              <a:off x="0" y="2019649"/>
              <a:ext cx="4838350" cy="483835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967C3660-39CD-431D-8E64-37508FFEAC96}"/>
                </a:ext>
              </a:extLst>
            </p:cNvPr>
            <p:cNvGrpSpPr>
              <a:grpSpLocks noChangeAspect="1"/>
            </p:cNvGrpSpPr>
            <p:nvPr/>
          </p:nvGrpSpPr>
          <p:grpSpPr>
            <a:xfrm>
              <a:off x="5603875" y="0"/>
              <a:ext cx="6521820" cy="3260910"/>
              <a:chOff x="0" y="0"/>
              <a:chExt cx="2880000" cy="1440000"/>
            </a:xfrm>
          </p:grpSpPr>
          <p:sp>
            <p:nvSpPr>
              <p:cNvPr id="9" name="Rectangle 8">
                <a:extLst>
                  <a:ext uri="{FF2B5EF4-FFF2-40B4-BE49-F238E27FC236}">
                    <a16:creationId xmlns:a16="http://schemas.microsoft.com/office/drawing/2014/main" id="{C4CCE569-E461-438A-A235-B96A542AF82F}"/>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3F9DF1F-1F74-476C-AD41-22AC3F8A65A0}"/>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EBE49ED5-9713-43D1-AE9E-3F9FE5574077}"/>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D21A2854-1482-4441-85EA-D7B9F3EF56D2}"/>
                </a:ext>
              </a:extLst>
            </p:cNvPr>
            <p:cNvSpPr>
              <a:spLocks noChangeAspect="1"/>
            </p:cNvSpPr>
            <p:nvPr/>
          </p:nvSpPr>
          <p:spPr>
            <a:xfrm>
              <a:off x="494887" y="2538000"/>
              <a:ext cx="4320000" cy="4320000"/>
            </a:xfrm>
            <a:prstGeom prst="ellipse">
              <a:avLst/>
            </a:prstGeom>
            <a:solidFill>
              <a:schemeClr val="accent2">
                <a:alpha val="2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FED36A6D-894D-44DA-851C-345A414F3F68}"/>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9D36F1DF-CD42-4695-A7D0-2F5B193057E9}"/>
              </a:ext>
            </a:extLst>
          </p:cNvPr>
          <p:cNvSpPr>
            <a:spLocks noGrp="1"/>
          </p:cNvSpPr>
          <p:nvPr>
            <p:ph type="title"/>
          </p:nvPr>
        </p:nvSpPr>
        <p:spPr>
          <a:xfrm>
            <a:off x="540000" y="540000"/>
            <a:ext cx="7345362" cy="5768725"/>
          </a:xfrm>
        </p:spPr>
        <p:txBody>
          <a:bodyPr anchor="t"/>
          <a:lstStyle>
            <a:lvl1pPr>
              <a:defRPr sz="8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A549160-0F86-4FCA-8718-6980E99C7938}"/>
              </a:ext>
            </a:extLst>
          </p:cNvPr>
          <p:cNvSpPr>
            <a:spLocks noGrp="1"/>
          </p:cNvSpPr>
          <p:nvPr>
            <p:ph type="body" idx="1"/>
          </p:nvPr>
        </p:nvSpPr>
        <p:spPr>
          <a:xfrm>
            <a:off x="8075612" y="540000"/>
            <a:ext cx="3565523" cy="5768725"/>
          </a:xfrm>
        </p:spPr>
        <p:txBody>
          <a:bodyPr anchor="t"/>
          <a:lstStyle>
            <a:lvl1pPr marL="0" indent="0">
              <a:buNone/>
              <a:defRPr sz="1800" cap="all" spc="3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5C6CBB-DABA-4F2E-8574-46747E15EA1A}"/>
              </a:ext>
            </a:extLst>
          </p:cNvPr>
          <p:cNvSpPr>
            <a:spLocks noGrp="1"/>
          </p:cNvSpPr>
          <p:nvPr>
            <p:ph type="dt" sz="half" idx="10"/>
          </p:nvPr>
        </p:nvSpPr>
        <p:spPr/>
        <p:txBody>
          <a:bodyPr/>
          <a:lstStyle/>
          <a:p>
            <a:fld id="{7CF0BCE0-945C-4FDF-95A1-2149B1FF5B83}" type="datetimeFigureOut">
              <a:rPr lang="en-US" smtClean="0"/>
              <a:t>7/10/21</a:t>
            </a:fld>
            <a:endParaRPr lang="en-US" dirty="0"/>
          </a:p>
        </p:txBody>
      </p:sp>
      <p:sp>
        <p:nvSpPr>
          <p:cNvPr id="5" name="Footer Placeholder 4">
            <a:extLst>
              <a:ext uri="{FF2B5EF4-FFF2-40B4-BE49-F238E27FC236}">
                <a16:creationId xmlns:a16="http://schemas.microsoft.com/office/drawing/2014/main" id="{8FAF86BC-9ECC-439C-BF2E-F0B7EF193B5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742552-C4C9-44EE-B7CB-5A652393BA20}"/>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77689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A5774299-531D-4CAC-881D-7EB68BC99FCC}"/>
              </a:ext>
            </a:extLst>
          </p:cNvPr>
          <p:cNvGrpSpPr/>
          <p:nvPr/>
        </p:nvGrpSpPr>
        <p:grpSpPr>
          <a:xfrm>
            <a:off x="0" y="-3"/>
            <a:ext cx="12192000" cy="6858003"/>
            <a:chOff x="0" y="-3"/>
            <a:chExt cx="12192000" cy="6858003"/>
          </a:xfrm>
        </p:grpSpPr>
        <p:sp useBgFill="1">
          <p:nvSpPr>
            <p:cNvPr id="9" name="Rectangle 8">
              <a:extLst>
                <a:ext uri="{FF2B5EF4-FFF2-40B4-BE49-F238E27FC236}">
                  <a16:creationId xmlns:a16="http://schemas.microsoft.com/office/drawing/2014/main" id="{A17676CF-DDCC-48C1-AC68-CDA0B9E47FD8}"/>
                </a:ext>
              </a:extLst>
            </p:cNvPr>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E052D363-F6F5-455B-A2F2-A12B30CEE528}"/>
                </a:ext>
              </a:extLst>
            </p:cNvPr>
            <p:cNvGrpSpPr>
              <a:grpSpLocks noChangeAspect="1"/>
            </p:cNvGrpSpPr>
            <p:nvPr/>
          </p:nvGrpSpPr>
          <p:grpSpPr>
            <a:xfrm>
              <a:off x="672000" y="-3"/>
              <a:ext cx="11520000" cy="5760000"/>
              <a:chOff x="5981700" y="-1"/>
              <a:chExt cx="6042660" cy="3021330"/>
            </a:xfrm>
          </p:grpSpPr>
          <p:sp>
            <p:nvSpPr>
              <p:cNvPr id="17" name="Rectangle 16">
                <a:extLst>
                  <a:ext uri="{FF2B5EF4-FFF2-40B4-BE49-F238E27FC236}">
                    <a16:creationId xmlns:a16="http://schemas.microsoft.com/office/drawing/2014/main" id="{D0C396B8-00CA-4AE9-A0A5-B4E2B2A2AC07}"/>
                  </a:ext>
                </a:extLst>
              </p:cNvPr>
              <p:cNvSpPr/>
              <p:nvPr/>
            </p:nvSpPr>
            <p:spPr>
              <a:xfrm>
                <a:off x="900303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6660166-3107-4058-A259-59B0527306BD}"/>
                  </a:ext>
                </a:extLst>
              </p:cNvPr>
              <p:cNvSpPr/>
              <p:nvPr/>
            </p:nvSpPr>
            <p:spPr>
              <a:xfrm flipH="1">
                <a:off x="598170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42BE934E-3063-4D0F-AFDE-68D58D336CBE}"/>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039660FA-744A-4CB3-9BED-C59793E3BF32}"/>
                </a:ext>
              </a:extLst>
            </p:cNvPr>
            <p:cNvSpPr>
              <a:spLocks noChangeAspect="1"/>
            </p:cNvSpPr>
            <p:nvPr/>
          </p:nvSpPr>
          <p:spPr>
            <a:xfrm>
              <a:off x="0" y="2538000"/>
              <a:ext cx="4320000" cy="4320000"/>
            </a:xfrm>
            <a:prstGeom prst="ellipse">
              <a:avLst/>
            </a:prstGeom>
            <a:solidFill>
              <a:schemeClr val="accent3">
                <a:alpha val="4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AE313EEC-733B-4019-8A0B-3FA768B8DB7A}"/>
                </a:ext>
              </a:extLst>
            </p:cNvPr>
            <p:cNvGrpSpPr/>
            <p:nvPr/>
          </p:nvGrpSpPr>
          <p:grpSpPr>
            <a:xfrm rot="10800000">
              <a:off x="1" y="2948940"/>
              <a:ext cx="7818118" cy="3909059"/>
              <a:chOff x="0" y="0"/>
              <a:chExt cx="2880000" cy="1440000"/>
            </a:xfrm>
          </p:grpSpPr>
          <p:sp>
            <p:nvSpPr>
              <p:cNvPr id="15" name="Rectangle 14">
                <a:extLst>
                  <a:ext uri="{FF2B5EF4-FFF2-40B4-BE49-F238E27FC236}">
                    <a16:creationId xmlns:a16="http://schemas.microsoft.com/office/drawing/2014/main" id="{421FE91F-780C-4ABD-ADE8-0EFDB7196A10}"/>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9EA389-EE78-4475-A390-5EDED23C2D68}"/>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5E492A94-8867-4C62-9D40-4023C41E0AF8}"/>
                </a:ext>
              </a:extLst>
            </p:cNvPr>
            <p:cNvSpPr>
              <a:spLocks noChangeAspect="1"/>
            </p:cNvSpPr>
            <p:nvPr/>
          </p:nvSpPr>
          <p:spPr>
            <a:xfrm rot="10800000" flipH="1">
              <a:off x="0" y="521786"/>
              <a:ext cx="6336213" cy="63362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Rectangle 18">
            <a:extLst>
              <a:ext uri="{FF2B5EF4-FFF2-40B4-BE49-F238E27FC236}">
                <a16:creationId xmlns:a16="http://schemas.microsoft.com/office/drawing/2014/main" id="{A3DAD7C5-BA12-4557-8BC4-72C69B0D59DD}"/>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854412EC-56C0-4009-B2E3-D63F9EECB9D4}"/>
              </a:ext>
            </a:extLst>
          </p:cNvPr>
          <p:cNvSpPr>
            <a:spLocks noGrp="1"/>
          </p:cNvSpPr>
          <p:nvPr>
            <p:ph type="title"/>
          </p:nvPr>
        </p:nvSpPr>
        <p:spPr>
          <a:xfrm>
            <a:off x="540000" y="539999"/>
            <a:ext cx="11090275" cy="1209600"/>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B70C84F-F3B7-4BF4-A328-BCF5ADD32944}"/>
              </a:ext>
            </a:extLst>
          </p:cNvPr>
          <p:cNvSpPr>
            <a:spLocks noGrp="1"/>
          </p:cNvSpPr>
          <p:nvPr>
            <p:ph sz="half" idx="1"/>
          </p:nvPr>
        </p:nvSpPr>
        <p:spPr>
          <a:xfrm>
            <a:off x="540000" y="1929600"/>
            <a:ext cx="5437186" cy="438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F919CD5-DBB4-4749-980D-B5B40ECB67B9}"/>
              </a:ext>
            </a:extLst>
          </p:cNvPr>
          <p:cNvSpPr>
            <a:spLocks noGrp="1"/>
          </p:cNvSpPr>
          <p:nvPr>
            <p:ph sz="half" idx="2"/>
          </p:nvPr>
        </p:nvSpPr>
        <p:spPr>
          <a:xfrm>
            <a:off x="6203950" y="1929600"/>
            <a:ext cx="5437186" cy="438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BCFC378-6572-43DF-8344-59DE8122CD12}"/>
              </a:ext>
            </a:extLst>
          </p:cNvPr>
          <p:cNvSpPr>
            <a:spLocks noGrp="1"/>
          </p:cNvSpPr>
          <p:nvPr>
            <p:ph type="dt" sz="half" idx="10"/>
          </p:nvPr>
        </p:nvSpPr>
        <p:spPr/>
        <p:txBody>
          <a:bodyPr/>
          <a:lstStyle/>
          <a:p>
            <a:fld id="{7CF0BCE0-945C-4FDF-95A1-2149B1FF5B83}" type="datetimeFigureOut">
              <a:rPr lang="en-US" smtClean="0"/>
              <a:t>7/10/21</a:t>
            </a:fld>
            <a:endParaRPr lang="en-US"/>
          </a:p>
        </p:txBody>
      </p:sp>
      <p:sp>
        <p:nvSpPr>
          <p:cNvPr id="6" name="Footer Placeholder 5">
            <a:extLst>
              <a:ext uri="{FF2B5EF4-FFF2-40B4-BE49-F238E27FC236}">
                <a16:creationId xmlns:a16="http://schemas.microsoft.com/office/drawing/2014/main" id="{36967A14-246A-4DDF-865C-68F6E16906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674B6D-E110-478C-94B9-2F8199E586DC}"/>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897541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5130F7E5-A40E-4C9C-8E4F-3935B9182C4A}"/>
              </a:ext>
            </a:extLst>
          </p:cNvPr>
          <p:cNvGrpSpPr/>
          <p:nvPr/>
        </p:nvGrpSpPr>
        <p:grpSpPr>
          <a:xfrm>
            <a:off x="0" y="-2"/>
            <a:ext cx="12191999" cy="6858001"/>
            <a:chOff x="0" y="-2"/>
            <a:chExt cx="12191999" cy="6858001"/>
          </a:xfrm>
        </p:grpSpPr>
        <p:sp>
          <p:nvSpPr>
            <p:cNvPr id="12" name="Rectangle 11">
              <a:extLst>
                <a:ext uri="{FF2B5EF4-FFF2-40B4-BE49-F238E27FC236}">
                  <a16:creationId xmlns:a16="http://schemas.microsoft.com/office/drawing/2014/main" id="{AE67B504-02A7-4203-87D0-07D333D71917}"/>
                </a:ext>
              </a:extLst>
            </p:cNvPr>
            <p:cNvSpPr/>
            <p:nvPr/>
          </p:nvSpPr>
          <p:spPr>
            <a:xfrm>
              <a:off x="7995665" y="2562224"/>
              <a:ext cx="4196334" cy="4295775"/>
            </a:xfrm>
            <a:prstGeom prst="rect">
              <a:avLst/>
            </a:prstGeom>
            <a:gradFill flip="none" rotWithShape="1">
              <a:gsLst>
                <a:gs pos="0">
                  <a:schemeClr val="accent3">
                    <a:alpha val="40000"/>
                  </a:schemeClr>
                </a:gs>
                <a:gs pos="34000">
                  <a:schemeClr val="accent3">
                    <a:alpha val="20000"/>
                  </a:schemeClr>
                </a:gs>
                <a:gs pos="65000">
                  <a:schemeClr val="accent3">
                    <a:alpha val="0"/>
                  </a:schemeClr>
                </a:gs>
              </a:gsLst>
              <a:path path="circle">
                <a:fillToRect l="100000" t="100000"/>
              </a:path>
              <a:tileRect r="-100000" b="-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DA1158F3-E1C3-400D-8505-628DB94365CE}"/>
                </a:ext>
              </a:extLst>
            </p:cNvPr>
            <p:cNvGrpSpPr/>
            <p:nvPr/>
          </p:nvGrpSpPr>
          <p:grpSpPr>
            <a:xfrm rot="16200000">
              <a:off x="2295528" y="-2295528"/>
              <a:ext cx="6858000" cy="11449051"/>
              <a:chOff x="0" y="2333625"/>
              <a:chExt cx="9515474" cy="3766109"/>
            </a:xfrm>
          </p:grpSpPr>
          <p:sp>
            <p:nvSpPr>
              <p:cNvPr id="23" name="Rectangle 22">
                <a:extLst>
                  <a:ext uri="{FF2B5EF4-FFF2-40B4-BE49-F238E27FC236}">
                    <a16:creationId xmlns:a16="http://schemas.microsoft.com/office/drawing/2014/main" id="{0AEADDCE-3295-4F24-8700-C93B5457C2B7}"/>
                  </a:ext>
                </a:extLst>
              </p:cNvPr>
              <p:cNvSpPr/>
              <p:nvPr/>
            </p:nvSpPr>
            <p:spPr>
              <a:xfrm>
                <a:off x="4757737"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1F95C76A-5429-458C-BC9D-E1053EF7B84F}"/>
                  </a:ext>
                </a:extLst>
              </p:cNvPr>
              <p:cNvSpPr/>
              <p:nvPr/>
            </p:nvSpPr>
            <p:spPr>
              <a:xfrm flipH="1">
                <a:off x="0"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a:extLst>
                <a:ext uri="{FF2B5EF4-FFF2-40B4-BE49-F238E27FC236}">
                  <a16:creationId xmlns:a16="http://schemas.microsoft.com/office/drawing/2014/main" id="{3D0E8A42-259A-43FA-B284-B459D7364097}"/>
                </a:ext>
              </a:extLst>
            </p:cNvPr>
            <p:cNvGrpSpPr>
              <a:grpSpLocks noChangeAspect="1"/>
            </p:cNvGrpSpPr>
            <p:nvPr/>
          </p:nvGrpSpPr>
          <p:grpSpPr>
            <a:xfrm rot="5400000">
              <a:off x="3583369" y="-3583369"/>
              <a:ext cx="4713262" cy="11880000"/>
              <a:chOff x="1" y="0"/>
              <a:chExt cx="8305797" cy="6858000"/>
            </a:xfrm>
          </p:grpSpPr>
          <p:sp>
            <p:nvSpPr>
              <p:cNvPr id="21" name="Rectangle 20">
                <a:extLst>
                  <a:ext uri="{FF2B5EF4-FFF2-40B4-BE49-F238E27FC236}">
                    <a16:creationId xmlns:a16="http://schemas.microsoft.com/office/drawing/2014/main" id="{7900B4F1-619C-4C0E-B749-1843F22C946A}"/>
                  </a:ext>
                </a:extLst>
              </p:cNvPr>
              <p:cNvSpPr/>
              <p:nvPr/>
            </p:nvSpPr>
            <p:spPr>
              <a:xfrm>
                <a:off x="931" y="342900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6E6F70BB-DCCC-4CF0-B5BB-95A965A99947}"/>
                  </a:ext>
                </a:extLst>
              </p:cNvPr>
              <p:cNvSpPr/>
              <p:nvPr/>
            </p:nvSpPr>
            <p:spPr>
              <a:xfrm flipV="1">
                <a:off x="1" y="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14">
              <a:extLst>
                <a:ext uri="{FF2B5EF4-FFF2-40B4-BE49-F238E27FC236}">
                  <a16:creationId xmlns:a16="http://schemas.microsoft.com/office/drawing/2014/main" id="{83E6C50C-C1DA-44E1-B254-3B7228879DCD}"/>
                </a:ext>
              </a:extLst>
            </p:cNvPr>
            <p:cNvGrpSpPr/>
            <p:nvPr/>
          </p:nvGrpSpPr>
          <p:grpSpPr>
            <a:xfrm>
              <a:off x="2676525" y="0"/>
              <a:ext cx="9515473" cy="3766109"/>
              <a:chOff x="2333625" y="2433367"/>
              <a:chExt cx="9897159" cy="3766109"/>
            </a:xfrm>
          </p:grpSpPr>
          <p:sp>
            <p:nvSpPr>
              <p:cNvPr id="19" name="Rectangle 18">
                <a:extLst>
                  <a:ext uri="{FF2B5EF4-FFF2-40B4-BE49-F238E27FC236}">
                    <a16:creationId xmlns:a16="http://schemas.microsoft.com/office/drawing/2014/main" id="{DFC6EEED-A40A-4D1C-BE6B-11DD62770607}"/>
                  </a:ext>
                </a:extLst>
              </p:cNvPr>
              <p:cNvSpPr/>
              <p:nvPr/>
            </p:nvSpPr>
            <p:spPr>
              <a:xfrm>
                <a:off x="728220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27FF3FB-FDFC-4659-A7D6-ABED74010E82}"/>
                  </a:ext>
                </a:extLst>
              </p:cNvPr>
              <p:cNvSpPr/>
              <p:nvPr/>
            </p:nvSpPr>
            <p:spPr>
              <a:xfrm flipH="1">
                <a:off x="233362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51548ED5-6668-4672-88DC-40E92508ACA2}"/>
                </a:ext>
              </a:extLst>
            </p:cNvPr>
            <p:cNvGrpSpPr/>
            <p:nvPr/>
          </p:nvGrpSpPr>
          <p:grpSpPr>
            <a:xfrm>
              <a:off x="0" y="0"/>
              <a:ext cx="9515473" cy="3766109"/>
              <a:chOff x="0" y="2333625"/>
              <a:chExt cx="9515473" cy="3766109"/>
            </a:xfrm>
          </p:grpSpPr>
          <p:sp>
            <p:nvSpPr>
              <p:cNvPr id="17" name="Rectangle 16">
                <a:extLst>
                  <a:ext uri="{FF2B5EF4-FFF2-40B4-BE49-F238E27FC236}">
                    <a16:creationId xmlns:a16="http://schemas.microsoft.com/office/drawing/2014/main" id="{975AE1B2-E73F-4E6E-AAFB-FB1C02684D32}"/>
                  </a:ext>
                </a:extLst>
              </p:cNvPr>
              <p:cNvSpPr/>
              <p:nvPr/>
            </p:nvSpPr>
            <p:spPr>
              <a:xfrm>
                <a:off x="4757737"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750F2D6-C0E1-4AFE-AB87-083292737609}"/>
                  </a:ext>
                </a:extLst>
              </p:cNvPr>
              <p:cNvSpPr/>
              <p:nvPr/>
            </p:nvSpPr>
            <p:spPr>
              <a:xfrm flipH="1">
                <a:off x="0"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5" name="Rectangle 24">
            <a:extLst>
              <a:ext uri="{FF2B5EF4-FFF2-40B4-BE49-F238E27FC236}">
                <a16:creationId xmlns:a16="http://schemas.microsoft.com/office/drawing/2014/main" id="{4ECC0D66-F2BE-4BF4-87F6-CE618B5C8916}"/>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9A0BCA11-08C2-4C9A-B0A3-31C9051CDF9E}"/>
              </a:ext>
            </a:extLst>
          </p:cNvPr>
          <p:cNvSpPr>
            <a:spLocks noGrp="1"/>
          </p:cNvSpPr>
          <p:nvPr>
            <p:ph type="title"/>
          </p:nvPr>
        </p:nvSpPr>
        <p:spPr>
          <a:xfrm>
            <a:off x="540000" y="539999"/>
            <a:ext cx="11090273" cy="1210396"/>
          </a:xfrm>
        </p:spPr>
        <p:txBody>
          <a:bodyPr>
            <a:normAutofit/>
          </a:bodyPr>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662CEB0-C969-40EA-A5E2-8D875E28A6B6}"/>
              </a:ext>
            </a:extLst>
          </p:cNvPr>
          <p:cNvSpPr>
            <a:spLocks noGrp="1"/>
          </p:cNvSpPr>
          <p:nvPr>
            <p:ph type="body" idx="1"/>
          </p:nvPr>
        </p:nvSpPr>
        <p:spPr>
          <a:xfrm>
            <a:off x="540000" y="1929783"/>
            <a:ext cx="5448052" cy="792161"/>
          </a:xfrm>
        </p:spPr>
        <p:txBody>
          <a:bodyPr anchor="b"/>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0F41A6-112E-4305-A0BA-6E119A77AC10}"/>
              </a:ext>
            </a:extLst>
          </p:cNvPr>
          <p:cNvSpPr>
            <a:spLocks noGrp="1"/>
          </p:cNvSpPr>
          <p:nvPr>
            <p:ph sz="half" idx="2"/>
          </p:nvPr>
        </p:nvSpPr>
        <p:spPr>
          <a:xfrm>
            <a:off x="540000" y="2937844"/>
            <a:ext cx="5437186" cy="3376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AC672C5-31B9-443B-8DEE-5523646891F7}"/>
              </a:ext>
            </a:extLst>
          </p:cNvPr>
          <p:cNvSpPr>
            <a:spLocks noGrp="1"/>
          </p:cNvSpPr>
          <p:nvPr>
            <p:ph type="body" sz="quarter" idx="3"/>
          </p:nvPr>
        </p:nvSpPr>
        <p:spPr>
          <a:xfrm>
            <a:off x="6203949" y="1929782"/>
            <a:ext cx="5437187" cy="792000"/>
          </a:xfrm>
        </p:spPr>
        <p:txBody>
          <a:bodyPr anchor="b"/>
          <a:lstStyle>
            <a:lvl1pPr marL="0" indent="0">
              <a:buNone/>
              <a:defRPr sz="1600" b="0"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D18B9D-8B21-4249-A3AD-8FBE48F0F55B}"/>
              </a:ext>
            </a:extLst>
          </p:cNvPr>
          <p:cNvSpPr>
            <a:spLocks noGrp="1"/>
          </p:cNvSpPr>
          <p:nvPr>
            <p:ph sz="quarter" idx="4"/>
          </p:nvPr>
        </p:nvSpPr>
        <p:spPr>
          <a:xfrm>
            <a:off x="6203950" y="2937844"/>
            <a:ext cx="5437186" cy="3376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05B60881-13B2-4064-84FB-6D071F36C433}"/>
              </a:ext>
            </a:extLst>
          </p:cNvPr>
          <p:cNvSpPr>
            <a:spLocks noGrp="1"/>
          </p:cNvSpPr>
          <p:nvPr>
            <p:ph type="dt" sz="half" idx="10"/>
          </p:nvPr>
        </p:nvSpPr>
        <p:spPr/>
        <p:txBody>
          <a:bodyPr/>
          <a:lstStyle/>
          <a:p>
            <a:fld id="{7CF0BCE0-945C-4FDF-95A1-2149B1FF5B83}" type="datetimeFigureOut">
              <a:rPr lang="en-US" smtClean="0"/>
              <a:t>7/10/21</a:t>
            </a:fld>
            <a:endParaRPr lang="en-US"/>
          </a:p>
        </p:txBody>
      </p:sp>
      <p:sp>
        <p:nvSpPr>
          <p:cNvPr id="8" name="Footer Placeholder 7">
            <a:extLst>
              <a:ext uri="{FF2B5EF4-FFF2-40B4-BE49-F238E27FC236}">
                <a16:creationId xmlns:a16="http://schemas.microsoft.com/office/drawing/2014/main" id="{249FCE5D-D5EF-485D-97FA-2614FF9642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F204FC-4F66-417C-8E4B-74772ED0570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2774995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9521FD20-B9D4-4FD1-9AAD-F4157555AD62}"/>
              </a:ext>
            </a:extLst>
          </p:cNvPr>
          <p:cNvGrpSpPr/>
          <p:nvPr/>
        </p:nvGrpSpPr>
        <p:grpSpPr>
          <a:xfrm rot="10800000">
            <a:off x="1392000" y="0"/>
            <a:ext cx="10800000" cy="6858000"/>
            <a:chOff x="0" y="0"/>
            <a:chExt cx="10800000" cy="6858000"/>
          </a:xfrm>
        </p:grpSpPr>
        <p:sp>
          <p:nvSpPr>
            <p:cNvPr id="15" name="Rectangle 14">
              <a:extLst>
                <a:ext uri="{FF2B5EF4-FFF2-40B4-BE49-F238E27FC236}">
                  <a16:creationId xmlns:a16="http://schemas.microsoft.com/office/drawing/2014/main" id="{27477A35-8424-45D6-A66E-8ACFA6C405B5}"/>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6" name="Rectangle 15">
              <a:extLst>
                <a:ext uri="{FF2B5EF4-FFF2-40B4-BE49-F238E27FC236}">
                  <a16:creationId xmlns:a16="http://schemas.microsoft.com/office/drawing/2014/main" id="{8BFBA1CE-E9AC-40C0-A7F9-E5671F5FEF9C}"/>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1" name="Group 10">
            <a:extLst>
              <a:ext uri="{FF2B5EF4-FFF2-40B4-BE49-F238E27FC236}">
                <a16:creationId xmlns:a16="http://schemas.microsoft.com/office/drawing/2014/main" id="{D0C2729A-59F8-46A4-9AAA-7665E5966E2D}"/>
              </a:ext>
            </a:extLst>
          </p:cNvPr>
          <p:cNvGrpSpPr>
            <a:grpSpLocks noChangeAspect="1"/>
          </p:cNvGrpSpPr>
          <p:nvPr/>
        </p:nvGrpSpPr>
        <p:grpSpPr>
          <a:xfrm rot="16200000" flipH="1">
            <a:off x="-1714500" y="1714500"/>
            <a:ext cx="6858000" cy="3429000"/>
            <a:chOff x="0" y="0"/>
            <a:chExt cx="2880000" cy="1440000"/>
          </a:xfrm>
        </p:grpSpPr>
        <p:sp>
          <p:nvSpPr>
            <p:cNvPr id="13" name="Rectangle 12">
              <a:extLst>
                <a:ext uri="{FF2B5EF4-FFF2-40B4-BE49-F238E27FC236}">
                  <a16:creationId xmlns:a16="http://schemas.microsoft.com/office/drawing/2014/main" id="{83EBBB96-590D-4704-87AD-A00AE2424DE8}"/>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4" name="Rectangle 13">
              <a:extLst>
                <a:ext uri="{FF2B5EF4-FFF2-40B4-BE49-F238E27FC236}">
                  <a16:creationId xmlns:a16="http://schemas.microsoft.com/office/drawing/2014/main" id="{889BAB7D-5298-40B9-910B-136D0C6A9934}"/>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2" name="Rectangle 11">
            <a:extLst>
              <a:ext uri="{FF2B5EF4-FFF2-40B4-BE49-F238E27FC236}">
                <a16:creationId xmlns:a16="http://schemas.microsoft.com/office/drawing/2014/main" id="{F323EA00-E168-4864-883B-358A7CDF9153}"/>
              </a:ext>
            </a:extLst>
          </p:cNvPr>
          <p:cNvSpPr>
            <a:spLocks noChangeAspect="1"/>
          </p:cNvSpPr>
          <p:nvPr/>
        </p:nvSpPr>
        <p:spPr>
          <a:xfrm rot="10800000">
            <a:off x="5602287" y="268286"/>
            <a:ext cx="6589713" cy="65897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8" name="Rectangle 17">
            <a:extLst>
              <a:ext uri="{FF2B5EF4-FFF2-40B4-BE49-F238E27FC236}">
                <a16:creationId xmlns:a16="http://schemas.microsoft.com/office/drawing/2014/main" id="{CA4F2DFA-2F27-43FB-B08C-0787FA44B0D1}"/>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9" name="Rectangle 18">
            <a:extLst>
              <a:ext uri="{FF2B5EF4-FFF2-40B4-BE49-F238E27FC236}">
                <a16:creationId xmlns:a16="http://schemas.microsoft.com/office/drawing/2014/main" id="{7D750354-CD8D-4A3B-A7AC-04622BCB0499}"/>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7F3ED3C6-DA43-4D1C-9056-407A4FB1C6AB}"/>
              </a:ext>
            </a:extLst>
          </p:cNvPr>
          <p:cNvSpPr>
            <a:spLocks noGrp="1"/>
          </p:cNvSpPr>
          <p:nvPr>
            <p:ph type="title"/>
          </p:nvPr>
        </p:nvSpPr>
        <p:spPr>
          <a:xfrm>
            <a:off x="550863" y="549276"/>
            <a:ext cx="11090275" cy="5759450"/>
          </a:xfrm>
        </p:spPr>
        <p:txBody>
          <a:bodyPr/>
          <a:lstStyle>
            <a:lvl1pPr>
              <a:defRPr sz="8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720CEB41-E921-45ED-951A-861E31E01336}"/>
              </a:ext>
            </a:extLst>
          </p:cNvPr>
          <p:cNvSpPr>
            <a:spLocks noGrp="1"/>
          </p:cNvSpPr>
          <p:nvPr>
            <p:ph type="dt" sz="half" idx="10"/>
          </p:nvPr>
        </p:nvSpPr>
        <p:spPr/>
        <p:txBody>
          <a:bodyPr/>
          <a:lstStyle/>
          <a:p>
            <a:fld id="{7CF0BCE0-945C-4FDF-95A1-2149B1FF5B83}" type="datetimeFigureOut">
              <a:rPr lang="en-US" smtClean="0"/>
              <a:t>7/10/21</a:t>
            </a:fld>
            <a:endParaRPr lang="en-US"/>
          </a:p>
        </p:txBody>
      </p:sp>
      <p:sp>
        <p:nvSpPr>
          <p:cNvPr id="4" name="Footer Placeholder 3">
            <a:extLst>
              <a:ext uri="{FF2B5EF4-FFF2-40B4-BE49-F238E27FC236}">
                <a16:creationId xmlns:a16="http://schemas.microsoft.com/office/drawing/2014/main" id="{8F6B422D-769C-4E63-8763-ABBB885007E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D38FB6F-2D68-40C0-B628-142011F34A0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2498291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5ED88E92-14F3-4B58-9E48-1D79E139A89E}"/>
              </a:ext>
            </a:extLst>
          </p:cNvPr>
          <p:cNvGrpSpPr/>
          <p:nvPr/>
        </p:nvGrpSpPr>
        <p:grpSpPr>
          <a:xfrm>
            <a:off x="0" y="0"/>
            <a:ext cx="12191999" cy="6861600"/>
            <a:chOff x="1" y="0"/>
            <a:chExt cx="12191999" cy="6861600"/>
          </a:xfrm>
        </p:grpSpPr>
        <p:sp>
          <p:nvSpPr>
            <p:cNvPr id="6" name="Rectangle 5">
              <a:extLst>
                <a:ext uri="{FF2B5EF4-FFF2-40B4-BE49-F238E27FC236}">
                  <a16:creationId xmlns:a16="http://schemas.microsoft.com/office/drawing/2014/main" id="{A6466AE7-32B6-4334-AF41-B9387E6726C5}"/>
                </a:ext>
              </a:extLst>
            </p:cNvPr>
            <p:cNvSpPr>
              <a:spLocks noChangeAspect="1"/>
            </p:cNvSpPr>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7" name="Oval 6">
              <a:extLst>
                <a:ext uri="{FF2B5EF4-FFF2-40B4-BE49-F238E27FC236}">
                  <a16:creationId xmlns:a16="http://schemas.microsoft.com/office/drawing/2014/main" id="{659C09F8-90CD-443F-9AA1-D08C56A605BB}"/>
                </a:ext>
              </a:extLst>
            </p:cNvPr>
            <p:cNvSpPr>
              <a:spLocks noChangeAspect="1"/>
            </p:cNvSpPr>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8" name="Oval 7">
              <a:extLst>
                <a:ext uri="{FF2B5EF4-FFF2-40B4-BE49-F238E27FC236}">
                  <a16:creationId xmlns:a16="http://schemas.microsoft.com/office/drawing/2014/main" id="{DC7304AB-BE7D-45AC-A876-4A24543AE5B3}"/>
                </a:ext>
              </a:extLst>
            </p:cNvPr>
            <p:cNvSpPr>
              <a:spLocks noChangeAspect="1"/>
            </p:cNvSpPr>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9" name="Group 8">
              <a:extLst>
                <a:ext uri="{FF2B5EF4-FFF2-40B4-BE49-F238E27FC236}">
                  <a16:creationId xmlns:a16="http://schemas.microsoft.com/office/drawing/2014/main" id="{8E11922B-DDB3-46D7-B1BD-C1CCDB3C42E3}"/>
                </a:ext>
              </a:extLst>
            </p:cNvPr>
            <p:cNvGrpSpPr>
              <a:grpSpLocks noChangeAspect="1"/>
            </p:cNvGrpSpPr>
            <p:nvPr/>
          </p:nvGrpSpPr>
          <p:grpSpPr>
            <a:xfrm>
              <a:off x="690092" y="0"/>
              <a:ext cx="10800000" cy="6858000"/>
              <a:chOff x="2328000" y="0"/>
              <a:chExt cx="2880000" cy="1440000"/>
            </a:xfrm>
          </p:grpSpPr>
          <p:sp>
            <p:nvSpPr>
              <p:cNvPr id="14" name="Rectangle 13">
                <a:extLst>
                  <a:ext uri="{FF2B5EF4-FFF2-40B4-BE49-F238E27FC236}">
                    <a16:creationId xmlns:a16="http://schemas.microsoft.com/office/drawing/2014/main" id="{C580F8F6-E662-4BCD-AC9C-7E5DDBD5A773}"/>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5" name="Rectangle 14">
                <a:extLst>
                  <a:ext uri="{FF2B5EF4-FFF2-40B4-BE49-F238E27FC236}">
                    <a16:creationId xmlns:a16="http://schemas.microsoft.com/office/drawing/2014/main" id="{9A333FE5-ADB0-48EE-A1A6-9AA36DA343A2}"/>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0" name="Group 9">
              <a:extLst>
                <a:ext uri="{FF2B5EF4-FFF2-40B4-BE49-F238E27FC236}">
                  <a16:creationId xmlns:a16="http://schemas.microsoft.com/office/drawing/2014/main" id="{0B09CD4F-6DF4-48AA-BD35-23E3F2A643F7}"/>
                </a:ext>
              </a:extLst>
            </p:cNvPr>
            <p:cNvGrpSpPr>
              <a:grpSpLocks noChangeAspect="1"/>
            </p:cNvGrpSpPr>
            <p:nvPr/>
          </p:nvGrpSpPr>
          <p:grpSpPr>
            <a:xfrm rot="5400000">
              <a:off x="7048499" y="1714500"/>
              <a:ext cx="6858000" cy="3429000"/>
              <a:chOff x="0" y="0"/>
              <a:chExt cx="2880000" cy="1440000"/>
            </a:xfrm>
          </p:grpSpPr>
          <p:sp>
            <p:nvSpPr>
              <p:cNvPr id="12" name="Rectangle 11">
                <a:extLst>
                  <a:ext uri="{FF2B5EF4-FFF2-40B4-BE49-F238E27FC236}">
                    <a16:creationId xmlns:a16="http://schemas.microsoft.com/office/drawing/2014/main" id="{02223219-ACCC-42F2-A1B4-E3C8C8AB12A4}"/>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3" name="Rectangle 12">
                <a:extLst>
                  <a:ext uri="{FF2B5EF4-FFF2-40B4-BE49-F238E27FC236}">
                    <a16:creationId xmlns:a16="http://schemas.microsoft.com/office/drawing/2014/main" id="{1510B0E9-9BA0-4357-9E04-554C19BAAC89}"/>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1" name="Rectangle 10">
              <a:extLst>
                <a:ext uri="{FF2B5EF4-FFF2-40B4-BE49-F238E27FC236}">
                  <a16:creationId xmlns:a16="http://schemas.microsoft.com/office/drawing/2014/main" id="{DF06DA80-525A-4C9E-A441-50630AA772A4}"/>
                </a:ext>
              </a:extLst>
            </p:cNvPr>
            <p:cNvSpPr>
              <a:spLocks noChangeAspect="1"/>
            </p:cNvSpPr>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6" name="Rectangle 15">
            <a:extLst>
              <a:ext uri="{FF2B5EF4-FFF2-40B4-BE49-F238E27FC236}">
                <a16:creationId xmlns:a16="http://schemas.microsoft.com/office/drawing/2014/main" id="{E841E027-8E53-4FEB-8605-2124D85731CA}"/>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Date Placeholder 1">
            <a:extLst>
              <a:ext uri="{FF2B5EF4-FFF2-40B4-BE49-F238E27FC236}">
                <a16:creationId xmlns:a16="http://schemas.microsoft.com/office/drawing/2014/main" id="{7DD871A2-AE80-4408-AA95-DC60D132E9E3}"/>
              </a:ext>
            </a:extLst>
          </p:cNvPr>
          <p:cNvSpPr>
            <a:spLocks noGrp="1"/>
          </p:cNvSpPr>
          <p:nvPr>
            <p:ph type="dt" sz="half" idx="10"/>
          </p:nvPr>
        </p:nvSpPr>
        <p:spPr/>
        <p:txBody>
          <a:bodyPr/>
          <a:lstStyle/>
          <a:p>
            <a:fld id="{7CF0BCE0-945C-4FDF-95A1-2149B1FF5B83}" type="datetimeFigureOut">
              <a:rPr lang="en-US" smtClean="0"/>
              <a:t>7/10/21</a:t>
            </a:fld>
            <a:endParaRPr lang="en-US"/>
          </a:p>
        </p:txBody>
      </p:sp>
      <p:sp>
        <p:nvSpPr>
          <p:cNvPr id="3" name="Footer Placeholder 2">
            <a:extLst>
              <a:ext uri="{FF2B5EF4-FFF2-40B4-BE49-F238E27FC236}">
                <a16:creationId xmlns:a16="http://schemas.microsoft.com/office/drawing/2014/main" id="{DDD122A1-7B97-4979-B319-1CE0A4A4978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6209A76-7DCD-477A-A6BA-EEA63FF94082}"/>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4158127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D5C0F5C-A529-490C-8941-78F10C6A00D3}"/>
              </a:ext>
            </a:extLst>
          </p:cNvPr>
          <p:cNvGrpSpPr/>
          <p:nvPr/>
        </p:nvGrpSpPr>
        <p:grpSpPr>
          <a:xfrm flipH="1">
            <a:off x="0" y="0"/>
            <a:ext cx="12191999" cy="6858001"/>
            <a:chOff x="0" y="-2"/>
            <a:chExt cx="12191999" cy="6858001"/>
          </a:xfrm>
        </p:grpSpPr>
        <p:sp>
          <p:nvSpPr>
            <p:cNvPr id="9" name="Rectangle 8">
              <a:extLst>
                <a:ext uri="{FF2B5EF4-FFF2-40B4-BE49-F238E27FC236}">
                  <a16:creationId xmlns:a16="http://schemas.microsoft.com/office/drawing/2014/main" id="{14A8D739-B942-4545-9459-A6CAF0444D1F}"/>
                </a:ext>
              </a:extLst>
            </p:cNvPr>
            <p:cNvSpPr/>
            <p:nvPr/>
          </p:nvSpPr>
          <p:spPr>
            <a:xfrm>
              <a:off x="7995665" y="2562224"/>
              <a:ext cx="4196334" cy="4295775"/>
            </a:xfrm>
            <a:prstGeom prst="rect">
              <a:avLst/>
            </a:prstGeom>
            <a:gradFill flip="none" rotWithShape="1">
              <a:gsLst>
                <a:gs pos="0">
                  <a:schemeClr val="accent3">
                    <a:alpha val="40000"/>
                  </a:schemeClr>
                </a:gs>
                <a:gs pos="34000">
                  <a:schemeClr val="accent3">
                    <a:alpha val="20000"/>
                  </a:schemeClr>
                </a:gs>
                <a:gs pos="65000">
                  <a:schemeClr val="accent3">
                    <a:alpha val="0"/>
                  </a:schemeClr>
                </a:gs>
              </a:gsLst>
              <a:path path="circle">
                <a:fillToRect l="100000" t="100000"/>
              </a:path>
              <a:tileRect r="-100000" b="-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BB38CCA-110B-4404-9363-BFFA76C096D2}"/>
                </a:ext>
              </a:extLst>
            </p:cNvPr>
            <p:cNvGrpSpPr/>
            <p:nvPr/>
          </p:nvGrpSpPr>
          <p:grpSpPr>
            <a:xfrm rot="16200000">
              <a:off x="2295528" y="-2295528"/>
              <a:ext cx="6858000" cy="11449051"/>
              <a:chOff x="0" y="2333625"/>
              <a:chExt cx="9515474" cy="3766109"/>
            </a:xfrm>
          </p:grpSpPr>
          <p:sp>
            <p:nvSpPr>
              <p:cNvPr id="20" name="Rectangle 19">
                <a:extLst>
                  <a:ext uri="{FF2B5EF4-FFF2-40B4-BE49-F238E27FC236}">
                    <a16:creationId xmlns:a16="http://schemas.microsoft.com/office/drawing/2014/main" id="{B223FE99-C58F-4A56-8F8E-2942FF74E4BD}"/>
                  </a:ext>
                </a:extLst>
              </p:cNvPr>
              <p:cNvSpPr/>
              <p:nvPr/>
            </p:nvSpPr>
            <p:spPr>
              <a:xfrm>
                <a:off x="4757737"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DBBD4511-8AB6-4BD3-8410-7FB3EC8D42B2}"/>
                  </a:ext>
                </a:extLst>
              </p:cNvPr>
              <p:cNvSpPr/>
              <p:nvPr/>
            </p:nvSpPr>
            <p:spPr>
              <a:xfrm flipH="1">
                <a:off x="0"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a:extLst>
                <a:ext uri="{FF2B5EF4-FFF2-40B4-BE49-F238E27FC236}">
                  <a16:creationId xmlns:a16="http://schemas.microsoft.com/office/drawing/2014/main" id="{6A8CA067-2248-4BD3-B56E-2C014AEB2273}"/>
                </a:ext>
              </a:extLst>
            </p:cNvPr>
            <p:cNvGrpSpPr>
              <a:grpSpLocks noChangeAspect="1"/>
            </p:cNvGrpSpPr>
            <p:nvPr/>
          </p:nvGrpSpPr>
          <p:grpSpPr>
            <a:xfrm rot="5400000">
              <a:off x="3583369" y="-3583369"/>
              <a:ext cx="4713262" cy="11880000"/>
              <a:chOff x="1" y="0"/>
              <a:chExt cx="8305797" cy="6858000"/>
            </a:xfrm>
          </p:grpSpPr>
          <p:sp>
            <p:nvSpPr>
              <p:cNvPr id="18" name="Rectangle 17">
                <a:extLst>
                  <a:ext uri="{FF2B5EF4-FFF2-40B4-BE49-F238E27FC236}">
                    <a16:creationId xmlns:a16="http://schemas.microsoft.com/office/drawing/2014/main" id="{8C017B9B-2727-4255-8F80-9D4C2A5AE297}"/>
                  </a:ext>
                </a:extLst>
              </p:cNvPr>
              <p:cNvSpPr/>
              <p:nvPr/>
            </p:nvSpPr>
            <p:spPr>
              <a:xfrm>
                <a:off x="931" y="342900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693C5F16-BC47-4707-B6B7-DC5262ACDC51}"/>
                  </a:ext>
                </a:extLst>
              </p:cNvPr>
              <p:cNvSpPr/>
              <p:nvPr/>
            </p:nvSpPr>
            <p:spPr>
              <a:xfrm flipV="1">
                <a:off x="1" y="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a:extLst>
                <a:ext uri="{FF2B5EF4-FFF2-40B4-BE49-F238E27FC236}">
                  <a16:creationId xmlns:a16="http://schemas.microsoft.com/office/drawing/2014/main" id="{2E88FE13-0734-4BB3-B4D1-7C53A194DA84}"/>
                </a:ext>
              </a:extLst>
            </p:cNvPr>
            <p:cNvGrpSpPr/>
            <p:nvPr/>
          </p:nvGrpSpPr>
          <p:grpSpPr>
            <a:xfrm>
              <a:off x="2676525" y="0"/>
              <a:ext cx="9515473" cy="3766109"/>
              <a:chOff x="2333625" y="2433367"/>
              <a:chExt cx="9897159" cy="3766109"/>
            </a:xfrm>
          </p:grpSpPr>
          <p:sp>
            <p:nvSpPr>
              <p:cNvPr id="16" name="Rectangle 15">
                <a:extLst>
                  <a:ext uri="{FF2B5EF4-FFF2-40B4-BE49-F238E27FC236}">
                    <a16:creationId xmlns:a16="http://schemas.microsoft.com/office/drawing/2014/main" id="{5C9B7EF7-1EDF-4AC7-8E40-C2801783AC85}"/>
                  </a:ext>
                </a:extLst>
              </p:cNvPr>
              <p:cNvSpPr/>
              <p:nvPr/>
            </p:nvSpPr>
            <p:spPr>
              <a:xfrm>
                <a:off x="728220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25CA0A0-9A3F-498E-983D-B3285EF5AD9A}"/>
                  </a:ext>
                </a:extLst>
              </p:cNvPr>
              <p:cNvSpPr/>
              <p:nvPr/>
            </p:nvSpPr>
            <p:spPr>
              <a:xfrm flipH="1">
                <a:off x="233362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a:extLst>
                <a:ext uri="{FF2B5EF4-FFF2-40B4-BE49-F238E27FC236}">
                  <a16:creationId xmlns:a16="http://schemas.microsoft.com/office/drawing/2014/main" id="{A5171814-E4F0-44B5-BC3F-588512210991}"/>
                </a:ext>
              </a:extLst>
            </p:cNvPr>
            <p:cNvGrpSpPr/>
            <p:nvPr/>
          </p:nvGrpSpPr>
          <p:grpSpPr>
            <a:xfrm>
              <a:off x="0" y="0"/>
              <a:ext cx="9515473" cy="3766109"/>
              <a:chOff x="0" y="2333625"/>
              <a:chExt cx="9515473" cy="3766109"/>
            </a:xfrm>
          </p:grpSpPr>
          <p:sp>
            <p:nvSpPr>
              <p:cNvPr id="14" name="Rectangle 13">
                <a:extLst>
                  <a:ext uri="{FF2B5EF4-FFF2-40B4-BE49-F238E27FC236}">
                    <a16:creationId xmlns:a16="http://schemas.microsoft.com/office/drawing/2014/main" id="{8E666ACD-EB1C-4732-971B-C3B26061DB82}"/>
                  </a:ext>
                </a:extLst>
              </p:cNvPr>
              <p:cNvSpPr/>
              <p:nvPr/>
            </p:nvSpPr>
            <p:spPr>
              <a:xfrm>
                <a:off x="4757737"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A4E213B-7F96-44C1-90B3-B72E9387BF73}"/>
                  </a:ext>
                </a:extLst>
              </p:cNvPr>
              <p:cNvSpPr/>
              <p:nvPr/>
            </p:nvSpPr>
            <p:spPr>
              <a:xfrm flipH="1">
                <a:off x="0"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2" name="Rectangle 21">
            <a:extLst>
              <a:ext uri="{FF2B5EF4-FFF2-40B4-BE49-F238E27FC236}">
                <a16:creationId xmlns:a16="http://schemas.microsoft.com/office/drawing/2014/main" id="{BFE392AA-35E5-40E5-9309-284A0C541061}"/>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71A8188C-9713-46E1-AA5C-C84FE515F3A2}"/>
              </a:ext>
            </a:extLst>
          </p:cNvPr>
          <p:cNvSpPr>
            <a:spLocks noGrp="1"/>
          </p:cNvSpPr>
          <p:nvPr>
            <p:ph type="title"/>
          </p:nvPr>
        </p:nvSpPr>
        <p:spPr>
          <a:xfrm>
            <a:off x="539999" y="540000"/>
            <a:ext cx="4511425" cy="2771774"/>
          </a:xfrm>
        </p:spPr>
        <p:txBody>
          <a:bodyPr anchor="t"/>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E192CC-893A-4A84-A7E9-F389D83F0B16}"/>
              </a:ext>
            </a:extLst>
          </p:cNvPr>
          <p:cNvSpPr>
            <a:spLocks noGrp="1"/>
          </p:cNvSpPr>
          <p:nvPr>
            <p:ph idx="1"/>
          </p:nvPr>
        </p:nvSpPr>
        <p:spPr>
          <a:xfrm>
            <a:off x="5232400" y="540000"/>
            <a:ext cx="6408736" cy="5759450"/>
          </a:xfrm>
        </p:spPr>
        <p:txBody>
          <a:bodyPr/>
          <a:lstStyle>
            <a:lvl1pPr>
              <a:defRPr sz="3200"/>
            </a:lvl1pPr>
            <a:lvl2pPr>
              <a:defRPr sz="24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6CC7765-7D44-43DD-A1DF-419D3E1C625F}"/>
              </a:ext>
            </a:extLst>
          </p:cNvPr>
          <p:cNvSpPr>
            <a:spLocks noGrp="1"/>
          </p:cNvSpPr>
          <p:nvPr>
            <p:ph type="body" sz="half" idx="2"/>
          </p:nvPr>
        </p:nvSpPr>
        <p:spPr>
          <a:xfrm>
            <a:off x="540000" y="3536950"/>
            <a:ext cx="4511426" cy="2771775"/>
          </a:xfrm>
        </p:spPr>
        <p:txBody>
          <a:bodyPr/>
          <a:lstStyle>
            <a:lvl1pPr marL="0" indent="0">
              <a:buNone/>
              <a:defRPr sz="1600" cap="all" spc="3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D36875-AFB0-4905-8C9E-A72B4F59775E}"/>
              </a:ext>
            </a:extLst>
          </p:cNvPr>
          <p:cNvSpPr>
            <a:spLocks noGrp="1"/>
          </p:cNvSpPr>
          <p:nvPr>
            <p:ph type="dt" sz="half" idx="10"/>
          </p:nvPr>
        </p:nvSpPr>
        <p:spPr/>
        <p:txBody>
          <a:bodyPr/>
          <a:lstStyle/>
          <a:p>
            <a:fld id="{7CF0BCE0-945C-4FDF-95A1-2149B1FF5B83}" type="datetimeFigureOut">
              <a:rPr lang="en-US" smtClean="0"/>
              <a:t>7/10/21</a:t>
            </a:fld>
            <a:endParaRPr lang="en-US"/>
          </a:p>
        </p:txBody>
      </p:sp>
      <p:sp>
        <p:nvSpPr>
          <p:cNvPr id="6" name="Footer Placeholder 5">
            <a:extLst>
              <a:ext uri="{FF2B5EF4-FFF2-40B4-BE49-F238E27FC236}">
                <a16:creationId xmlns:a16="http://schemas.microsoft.com/office/drawing/2014/main" id="{25437ABF-7E70-4E45-A67B-C503BF182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8016CA-2983-47BF-BA09-2130A40C8763}"/>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102048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97E00A2-2906-4C97-9D1F-C789D3ADD373}"/>
              </a:ext>
            </a:extLst>
          </p:cNvPr>
          <p:cNvGrpSpPr/>
          <p:nvPr/>
        </p:nvGrpSpPr>
        <p:grpSpPr>
          <a:xfrm rot="10800000">
            <a:off x="1392000" y="0"/>
            <a:ext cx="10800000" cy="6858000"/>
            <a:chOff x="0" y="0"/>
            <a:chExt cx="10800000" cy="6858000"/>
          </a:xfrm>
        </p:grpSpPr>
        <p:sp>
          <p:nvSpPr>
            <p:cNvPr id="9" name="Rectangle 8">
              <a:extLst>
                <a:ext uri="{FF2B5EF4-FFF2-40B4-BE49-F238E27FC236}">
                  <a16:creationId xmlns:a16="http://schemas.microsoft.com/office/drawing/2014/main" id="{59CE8EF9-87D6-47FD-B7D3-2D48D8E48AC3}"/>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0" name="Rectangle 9">
              <a:extLst>
                <a:ext uri="{FF2B5EF4-FFF2-40B4-BE49-F238E27FC236}">
                  <a16:creationId xmlns:a16="http://schemas.microsoft.com/office/drawing/2014/main" id="{6784998E-9D37-4D0D-889A-C67531E5295C}"/>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1" name="Group 10">
            <a:extLst>
              <a:ext uri="{FF2B5EF4-FFF2-40B4-BE49-F238E27FC236}">
                <a16:creationId xmlns:a16="http://schemas.microsoft.com/office/drawing/2014/main" id="{8B575B0B-C502-438E-967C-64D268031426}"/>
              </a:ext>
            </a:extLst>
          </p:cNvPr>
          <p:cNvGrpSpPr>
            <a:grpSpLocks noChangeAspect="1"/>
          </p:cNvGrpSpPr>
          <p:nvPr/>
        </p:nvGrpSpPr>
        <p:grpSpPr>
          <a:xfrm rot="16200000" flipH="1">
            <a:off x="-1714500" y="1714500"/>
            <a:ext cx="6858000" cy="3429000"/>
            <a:chOff x="0" y="0"/>
            <a:chExt cx="2880000" cy="1440000"/>
          </a:xfrm>
        </p:grpSpPr>
        <p:sp>
          <p:nvSpPr>
            <p:cNvPr id="12" name="Rectangle 11">
              <a:extLst>
                <a:ext uri="{FF2B5EF4-FFF2-40B4-BE49-F238E27FC236}">
                  <a16:creationId xmlns:a16="http://schemas.microsoft.com/office/drawing/2014/main" id="{4FC29931-00EB-4F74-BE4C-172A4C282A26}"/>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3" name="Rectangle 12">
              <a:extLst>
                <a:ext uri="{FF2B5EF4-FFF2-40B4-BE49-F238E27FC236}">
                  <a16:creationId xmlns:a16="http://schemas.microsoft.com/office/drawing/2014/main" id="{989B4C87-FDD3-406D-BE06-3ABF69905E03}"/>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4" name="Rectangle 13">
            <a:extLst>
              <a:ext uri="{FF2B5EF4-FFF2-40B4-BE49-F238E27FC236}">
                <a16:creationId xmlns:a16="http://schemas.microsoft.com/office/drawing/2014/main" id="{FD817A89-A0E1-4190-90AE-0571E6CE8FC6}"/>
              </a:ext>
            </a:extLst>
          </p:cNvPr>
          <p:cNvSpPr>
            <a:spLocks noChangeAspect="1"/>
          </p:cNvSpPr>
          <p:nvPr/>
        </p:nvSpPr>
        <p:spPr>
          <a:xfrm rot="10800000">
            <a:off x="5602287" y="268286"/>
            <a:ext cx="6589713" cy="65897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5" name="Rectangle 14">
            <a:extLst>
              <a:ext uri="{FF2B5EF4-FFF2-40B4-BE49-F238E27FC236}">
                <a16:creationId xmlns:a16="http://schemas.microsoft.com/office/drawing/2014/main" id="{4FD20388-C666-4992-920D-5F034214950C}"/>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6" name="Rectangle 15">
            <a:extLst>
              <a:ext uri="{FF2B5EF4-FFF2-40B4-BE49-F238E27FC236}">
                <a16:creationId xmlns:a16="http://schemas.microsoft.com/office/drawing/2014/main" id="{FCAB0CC3-A07E-43B8-9B34-0A67C1806DE1}"/>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F91800A6-9706-4B81-B957-C950A5F77490}"/>
              </a:ext>
            </a:extLst>
          </p:cNvPr>
          <p:cNvSpPr>
            <a:spLocks noGrp="1"/>
          </p:cNvSpPr>
          <p:nvPr>
            <p:ph type="title"/>
          </p:nvPr>
        </p:nvSpPr>
        <p:spPr>
          <a:xfrm>
            <a:off x="539999" y="540000"/>
            <a:ext cx="4511425" cy="2771774"/>
          </a:xfrm>
        </p:spPr>
        <p:txBody>
          <a:bodyPr anchor="t"/>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CA17652B-AA0D-4574-AF1D-7F7442D84B0B}"/>
              </a:ext>
            </a:extLst>
          </p:cNvPr>
          <p:cNvSpPr>
            <a:spLocks noGrp="1"/>
          </p:cNvSpPr>
          <p:nvPr>
            <p:ph type="pic" idx="1"/>
          </p:nvPr>
        </p:nvSpPr>
        <p:spPr>
          <a:xfrm>
            <a:off x="5232400" y="549275"/>
            <a:ext cx="6408736" cy="57594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ECA19547-D24B-4BD1-8C26-318450B171B3}"/>
              </a:ext>
            </a:extLst>
          </p:cNvPr>
          <p:cNvSpPr>
            <a:spLocks noGrp="1"/>
          </p:cNvSpPr>
          <p:nvPr>
            <p:ph type="body" sz="half" idx="2"/>
          </p:nvPr>
        </p:nvSpPr>
        <p:spPr>
          <a:xfrm>
            <a:off x="539999" y="3536950"/>
            <a:ext cx="4511425" cy="2771774"/>
          </a:xfrm>
        </p:spPr>
        <p:txBody>
          <a:bodyPr/>
          <a:lstStyle>
            <a:lvl1pPr marL="0" indent="0">
              <a:buNone/>
              <a:defRPr sz="1600" cap="all" spc="3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3A22E6-7E01-4547-8555-B2C197543921}"/>
              </a:ext>
            </a:extLst>
          </p:cNvPr>
          <p:cNvSpPr>
            <a:spLocks noGrp="1"/>
          </p:cNvSpPr>
          <p:nvPr>
            <p:ph type="dt" sz="half" idx="10"/>
          </p:nvPr>
        </p:nvSpPr>
        <p:spPr/>
        <p:txBody>
          <a:bodyPr/>
          <a:lstStyle/>
          <a:p>
            <a:fld id="{7CF0BCE0-945C-4FDF-95A1-2149B1FF5B83}" type="datetimeFigureOut">
              <a:rPr lang="en-US" smtClean="0"/>
              <a:t>7/10/21</a:t>
            </a:fld>
            <a:endParaRPr lang="en-US"/>
          </a:p>
        </p:txBody>
      </p:sp>
      <p:sp>
        <p:nvSpPr>
          <p:cNvPr id="6" name="Footer Placeholder 5">
            <a:extLst>
              <a:ext uri="{FF2B5EF4-FFF2-40B4-BE49-F238E27FC236}">
                <a16:creationId xmlns:a16="http://schemas.microsoft.com/office/drawing/2014/main" id="{A90F6BEC-98F3-43FE-BA9B-B046D8917F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2FAF54-57F0-46F9-A1BA-B554E14017DF}"/>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2573551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749C77-AA3A-4DA0-9E20-32FCD2B8BD5F}"/>
              </a:ext>
            </a:extLst>
          </p:cNvPr>
          <p:cNvSpPr>
            <a:spLocks noGrp="1"/>
          </p:cNvSpPr>
          <p:nvPr>
            <p:ph type="title"/>
          </p:nvPr>
        </p:nvSpPr>
        <p:spPr>
          <a:xfrm>
            <a:off x="540000" y="540000"/>
            <a:ext cx="11101135" cy="18095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98DC81A-9B5E-4A92-AA7B-3D750F95F434}"/>
              </a:ext>
            </a:extLst>
          </p:cNvPr>
          <p:cNvSpPr>
            <a:spLocks noGrp="1"/>
          </p:cNvSpPr>
          <p:nvPr>
            <p:ph type="body" idx="1"/>
          </p:nvPr>
        </p:nvSpPr>
        <p:spPr>
          <a:xfrm>
            <a:off x="540000" y="2528887"/>
            <a:ext cx="11101136" cy="377983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604B8083-48FB-4D6A-B77A-262FE3E23D6C}"/>
              </a:ext>
            </a:extLst>
          </p:cNvPr>
          <p:cNvSpPr>
            <a:spLocks noGrp="1"/>
          </p:cNvSpPr>
          <p:nvPr>
            <p:ph type="ftr" sz="quarter" idx="3"/>
          </p:nvPr>
        </p:nvSpPr>
        <p:spPr>
          <a:xfrm>
            <a:off x="540000" y="6314400"/>
            <a:ext cx="7350795" cy="365125"/>
          </a:xfrm>
          <a:prstGeom prst="rect">
            <a:avLst/>
          </a:prstGeom>
        </p:spPr>
        <p:txBody>
          <a:bodyPr vert="horz" lIns="91440" tIns="45720" rIns="91440" bIns="45720" rtlCol="0" anchor="ctr"/>
          <a:lstStyle>
            <a:lvl1pPr algn="l">
              <a:defRPr sz="1000" spc="100" baseline="0">
                <a:solidFill>
                  <a:schemeClr val="tx1"/>
                </a:solidFill>
              </a:defRPr>
            </a:lvl1pPr>
          </a:lstStyle>
          <a:p>
            <a:endParaRPr lang="en-US" sz="1000" dirty="0"/>
          </a:p>
        </p:txBody>
      </p:sp>
      <p:sp>
        <p:nvSpPr>
          <p:cNvPr id="4" name="Date Placeholder 3">
            <a:extLst>
              <a:ext uri="{FF2B5EF4-FFF2-40B4-BE49-F238E27FC236}">
                <a16:creationId xmlns:a16="http://schemas.microsoft.com/office/drawing/2014/main" id="{41EDA5BD-F7C8-4883-81D1-EF1F6F00EF72}"/>
              </a:ext>
            </a:extLst>
          </p:cNvPr>
          <p:cNvSpPr>
            <a:spLocks noGrp="1"/>
          </p:cNvSpPr>
          <p:nvPr>
            <p:ph type="dt" sz="half" idx="2"/>
          </p:nvPr>
        </p:nvSpPr>
        <p:spPr>
          <a:xfrm>
            <a:off x="8075613" y="6314400"/>
            <a:ext cx="2623468" cy="365125"/>
          </a:xfrm>
          <a:prstGeom prst="rect">
            <a:avLst/>
          </a:prstGeom>
        </p:spPr>
        <p:txBody>
          <a:bodyPr vert="horz" lIns="91440" tIns="45720" rIns="91440" bIns="45720" rtlCol="0" anchor="ctr"/>
          <a:lstStyle>
            <a:lvl1pPr algn="r">
              <a:defRPr sz="1000" cap="none" spc="100" baseline="0">
                <a:solidFill>
                  <a:schemeClr val="tx1"/>
                </a:solidFill>
              </a:defRPr>
            </a:lvl1pPr>
          </a:lstStyle>
          <a:p>
            <a:pPr algn="r"/>
            <a:fld id="{7CF0BCE0-945C-4FDF-95A1-2149B1FF5B83}" type="datetimeFigureOut">
              <a:rPr lang="en-US" smtClean="0"/>
              <a:pPr algn="r"/>
              <a:t>7/10/21</a:t>
            </a:fld>
            <a:endParaRPr lang="en-US" dirty="0"/>
          </a:p>
        </p:txBody>
      </p:sp>
      <p:sp>
        <p:nvSpPr>
          <p:cNvPr id="6" name="Slide Number Placeholder 5">
            <a:extLst>
              <a:ext uri="{FF2B5EF4-FFF2-40B4-BE49-F238E27FC236}">
                <a16:creationId xmlns:a16="http://schemas.microsoft.com/office/drawing/2014/main" id="{AB48FEDB-2614-400B-9C19-0F4D448D98AB}"/>
              </a:ext>
            </a:extLst>
          </p:cNvPr>
          <p:cNvSpPr>
            <a:spLocks noGrp="1"/>
          </p:cNvSpPr>
          <p:nvPr>
            <p:ph type="sldNum" sz="quarter" idx="4"/>
          </p:nvPr>
        </p:nvSpPr>
        <p:spPr>
          <a:xfrm>
            <a:off x="10883899" y="6314400"/>
            <a:ext cx="757237" cy="365125"/>
          </a:xfrm>
          <a:prstGeom prst="rect">
            <a:avLst/>
          </a:prstGeom>
        </p:spPr>
        <p:txBody>
          <a:bodyPr vert="horz" lIns="91440" tIns="45720" rIns="91440" bIns="45720" rtlCol="0" anchor="ctr"/>
          <a:lstStyle>
            <a:lvl1pPr algn="r">
              <a:defRPr sz="1000" spc="100" baseline="0">
                <a:solidFill>
                  <a:schemeClr val="tx1"/>
                </a:solidFill>
              </a:defRPr>
            </a:lvl1pPr>
          </a:lstStyle>
          <a:p>
            <a:fld id="{4CD77608-3819-479B-BB98-C216BA724EFE}" type="slidenum">
              <a:rPr lang="en-US" smtClean="0"/>
              <a:pPr/>
              <a:t>‹#›</a:t>
            </a:fld>
            <a:endParaRPr lang="en-US" sz="1000" dirty="0"/>
          </a:p>
        </p:txBody>
      </p:sp>
    </p:spTree>
    <p:extLst>
      <p:ext uri="{BB962C8B-B14F-4D97-AF65-F5344CB8AC3E}">
        <p14:creationId xmlns:p14="http://schemas.microsoft.com/office/powerpoint/2010/main" val="3056418638"/>
      </p:ext>
    </p:extLst>
  </p:cSld>
  <p:clrMap bg1="dk1" tx1="lt1" bg2="dk2" tx2="lt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62" r:id="rId5"/>
    <p:sldLayoutId id="2147483663" r:id="rId6"/>
    <p:sldLayoutId id="2147483664" r:id="rId7"/>
    <p:sldLayoutId id="2147483665" r:id="rId8"/>
    <p:sldLayoutId id="2147483666" r:id="rId9"/>
    <p:sldLayoutId id="2147483667" r:id="rId10"/>
    <p:sldLayoutId id="2147483668" r:id="rId11"/>
  </p:sldLayoutIdLst>
  <p:txStyles>
    <p:title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p:titleStyle>
    <p:bodyStyle>
      <a:lvl1pPr marL="457200" indent="-457200" algn="l" defTabSz="914400" rtl="0" eaLnBrk="1" latinLnBrk="0" hangingPunct="1">
        <a:lnSpc>
          <a:spcPct val="125000"/>
        </a:lnSpc>
        <a:spcBef>
          <a:spcPts val="1000"/>
        </a:spcBef>
        <a:buFont typeface="Arial" panose="020B0604020202020204" pitchFamily="34" charset="0"/>
        <a:buChar char="•"/>
        <a:tabLst/>
        <a:defRPr sz="3200" kern="1200" spc="50" baseline="0">
          <a:solidFill>
            <a:schemeClr val="tx1"/>
          </a:solidFill>
          <a:latin typeface="+mn-lt"/>
          <a:ea typeface="+mn-ea"/>
          <a:cs typeface="+mn-cs"/>
        </a:defRPr>
      </a:lvl1pPr>
      <a:lvl2pPr marL="915988" indent="-466725" algn="l" defTabSz="914400" rtl="0" eaLnBrk="1" latinLnBrk="0" hangingPunct="1">
        <a:lnSpc>
          <a:spcPct val="125000"/>
        </a:lnSpc>
        <a:spcBef>
          <a:spcPts val="500"/>
        </a:spcBef>
        <a:buFont typeface="Arial" panose="020B0604020202020204" pitchFamily="34" charset="0"/>
        <a:buChar char="•"/>
        <a:tabLst/>
        <a:defRPr sz="3200" kern="1200" spc="50" baseline="0">
          <a:solidFill>
            <a:schemeClr val="tx1"/>
          </a:solidFill>
          <a:latin typeface="+mn-lt"/>
          <a:ea typeface="+mn-ea"/>
          <a:cs typeface="+mn-cs"/>
        </a:defRPr>
      </a:lvl2pPr>
      <a:lvl3pPr marL="1080000" indent="-270000" algn="l" defTabSz="914400" rtl="0" eaLnBrk="1" latinLnBrk="0" hangingPunct="1">
        <a:lnSpc>
          <a:spcPct val="125000"/>
        </a:lnSpc>
        <a:spcBef>
          <a:spcPts val="500"/>
        </a:spcBef>
        <a:buFont typeface="Arial" panose="020B0604020202020204" pitchFamily="34" charset="0"/>
        <a:buChar char="•"/>
        <a:defRPr sz="2400" kern="1200" spc="50" baseline="0">
          <a:solidFill>
            <a:schemeClr val="tx1"/>
          </a:solidFill>
          <a:latin typeface="+mn-lt"/>
          <a:ea typeface="+mn-ea"/>
          <a:cs typeface="+mn-cs"/>
        </a:defRPr>
      </a:lvl3pPr>
      <a:lvl4pPr marL="1440000" indent="-270000" algn="l" defTabSz="914400" rtl="0" eaLnBrk="1" latinLnBrk="0" hangingPunct="1">
        <a:lnSpc>
          <a:spcPct val="125000"/>
        </a:lnSpc>
        <a:spcBef>
          <a:spcPts val="500"/>
        </a:spcBef>
        <a:buFont typeface="Arial" panose="020B0604020202020204" pitchFamily="34" charset="0"/>
        <a:buChar char="•"/>
        <a:defRPr sz="2400" kern="1200" spc="50" baseline="0">
          <a:solidFill>
            <a:schemeClr val="tx1"/>
          </a:solidFill>
          <a:latin typeface="+mn-lt"/>
          <a:ea typeface="+mn-ea"/>
          <a:cs typeface="+mn-cs"/>
        </a:defRPr>
      </a:lvl4pPr>
      <a:lvl5pPr marL="1800000" indent="-270000" algn="l" defTabSz="914400" rtl="0" eaLnBrk="1" latinLnBrk="0" hangingPunct="1">
        <a:lnSpc>
          <a:spcPct val="125000"/>
        </a:lnSpc>
        <a:spcBef>
          <a:spcPts val="500"/>
        </a:spcBef>
        <a:buFont typeface="Arial" panose="020B0604020202020204" pitchFamily="34" charset="0"/>
        <a:buChar char="•"/>
        <a:defRPr sz="2400"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8">
            <a:extLst>
              <a:ext uri="{FF2B5EF4-FFF2-40B4-BE49-F238E27FC236}">
                <a16:creationId xmlns:a16="http://schemas.microsoft.com/office/drawing/2014/main" id="{9C51935E-4A08-4AE4-8E13-F40CD3C4F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0">
            <a:extLst>
              <a:ext uri="{FF2B5EF4-FFF2-40B4-BE49-F238E27FC236}">
                <a16:creationId xmlns:a16="http://schemas.microsoft.com/office/drawing/2014/main" id="{6E2935B3-43F9-4F49-AEEE-A09015DDFF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2191999" cy="6861600"/>
            <a:chOff x="1" y="0"/>
            <a:chExt cx="12191999" cy="6861600"/>
          </a:xfrm>
        </p:grpSpPr>
        <p:sp>
          <p:nvSpPr>
            <p:cNvPr id="12" name="Rectangle 11">
              <a:extLst>
                <a:ext uri="{FF2B5EF4-FFF2-40B4-BE49-F238E27FC236}">
                  <a16:creationId xmlns:a16="http://schemas.microsoft.com/office/drawing/2014/main" id="{823C3E9F-031F-4D06-B2D1-FBDE7797AECC}"/>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12">
              <a:extLst>
                <a:ext uri="{FF2B5EF4-FFF2-40B4-BE49-F238E27FC236}">
                  <a16:creationId xmlns:a16="http://schemas.microsoft.com/office/drawing/2014/main" id="{AD6B24CB-2D97-4762-B34A-9FE40CECA824}"/>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72E85C82-5A92-4169-B806-F7A311C1C60E}"/>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 name="Group 14">
              <a:extLst>
                <a:ext uri="{FF2B5EF4-FFF2-40B4-BE49-F238E27FC236}">
                  <a16:creationId xmlns:a16="http://schemas.microsoft.com/office/drawing/2014/main" id="{536DD679-1C6F-4F84-9CA0-27B1ABCFD7D1}"/>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20" name="Rectangle 19">
                <a:extLst>
                  <a:ext uri="{FF2B5EF4-FFF2-40B4-BE49-F238E27FC236}">
                    <a16:creationId xmlns:a16="http://schemas.microsoft.com/office/drawing/2014/main" id="{90EBB60D-86C6-45E0-AB7B-8C952FEBDD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06710FE-8C5F-4C9D-AF9E-1A7CDAE4C6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38556C1B-E283-4483-ACD0-2808A242AC15}"/>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18" name="Rectangle 17">
                <a:extLst>
                  <a:ext uri="{FF2B5EF4-FFF2-40B4-BE49-F238E27FC236}">
                    <a16:creationId xmlns:a16="http://schemas.microsoft.com/office/drawing/2014/main" id="{6575218D-6500-488D-AB87-B8B426C1CC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0859891A-F84B-4F49-B829-12D780F427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2A4DD948-16D9-47F3-880E-69BF40A2CFB1}"/>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Rectangle 22">
            <a:extLst>
              <a:ext uri="{FF2B5EF4-FFF2-40B4-BE49-F238E27FC236}">
                <a16:creationId xmlns:a16="http://schemas.microsoft.com/office/drawing/2014/main" id="{8CED433A-4441-4EF2-A360-2D5C19C7F3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prstGeom prst="rect">
            <a:avLst/>
          </a:prstGeom>
          <a:gradFill flip="none" rotWithShape="1">
            <a:gsLst>
              <a:gs pos="0">
                <a:schemeClr val="bg2">
                  <a:alpha val="60000"/>
                </a:schemeClr>
              </a:gs>
              <a:gs pos="37000">
                <a:schemeClr val="bg2">
                  <a:alpha val="60000"/>
                </a:schemeClr>
              </a:gs>
              <a:gs pos="79000">
                <a:schemeClr val="bg2">
                  <a:alpha val="0"/>
                </a:schemeClr>
              </a:gs>
            </a:gsLst>
            <a:lin ang="0" scaled="1"/>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0952D962-76CB-3C44-BB21-18F0F9D1B967}"/>
              </a:ext>
            </a:extLst>
          </p:cNvPr>
          <p:cNvSpPr>
            <a:spLocks noGrp="1"/>
          </p:cNvSpPr>
          <p:nvPr>
            <p:ph type="ctrTitle"/>
          </p:nvPr>
        </p:nvSpPr>
        <p:spPr>
          <a:xfrm>
            <a:off x="7140575" y="540000"/>
            <a:ext cx="4500561" cy="4259814"/>
          </a:xfrm>
        </p:spPr>
        <p:txBody>
          <a:bodyPr>
            <a:normAutofit/>
          </a:bodyPr>
          <a:lstStyle/>
          <a:p>
            <a:r>
              <a:rPr lang="en-US" dirty="0"/>
              <a:t>Pursuing Peace</a:t>
            </a:r>
          </a:p>
        </p:txBody>
      </p:sp>
      <p:sp>
        <p:nvSpPr>
          <p:cNvPr id="3" name="Subtitle 2">
            <a:extLst>
              <a:ext uri="{FF2B5EF4-FFF2-40B4-BE49-F238E27FC236}">
                <a16:creationId xmlns:a16="http://schemas.microsoft.com/office/drawing/2014/main" id="{55E6662B-4D1A-6C41-A620-80A96AD907F3}"/>
              </a:ext>
            </a:extLst>
          </p:cNvPr>
          <p:cNvSpPr>
            <a:spLocks noGrp="1"/>
          </p:cNvSpPr>
          <p:nvPr>
            <p:ph type="subTitle" idx="1"/>
          </p:nvPr>
        </p:nvSpPr>
        <p:spPr>
          <a:xfrm>
            <a:off x="7140575" y="4988476"/>
            <a:ext cx="4500561" cy="1320249"/>
          </a:xfrm>
        </p:spPr>
        <p:txBody>
          <a:bodyPr>
            <a:normAutofit/>
          </a:bodyPr>
          <a:lstStyle/>
          <a:p>
            <a:r>
              <a:rPr lang="en-US" dirty="0"/>
              <a:t>Being proactive in our relationships </a:t>
            </a:r>
          </a:p>
        </p:txBody>
      </p:sp>
      <p:grpSp>
        <p:nvGrpSpPr>
          <p:cNvPr id="25" name="Group 24">
            <a:extLst>
              <a:ext uri="{FF2B5EF4-FFF2-40B4-BE49-F238E27FC236}">
                <a16:creationId xmlns:a16="http://schemas.microsoft.com/office/drawing/2014/main" id="{614A0AA1-C9DD-452F-AF3C-8231C0CD832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1" y="3600"/>
            <a:ext cx="6854400" cy="6854400"/>
            <a:chOff x="0" y="3600"/>
            <a:chExt cx="6854400" cy="6854400"/>
          </a:xfrm>
        </p:grpSpPr>
        <p:sp>
          <p:nvSpPr>
            <p:cNvPr id="26" name="Oval 25">
              <a:extLst>
                <a:ext uri="{FF2B5EF4-FFF2-40B4-BE49-F238E27FC236}">
                  <a16:creationId xmlns:a16="http://schemas.microsoft.com/office/drawing/2014/main" id="{081A3F73-01DC-494A-B9CC-582418F95AB1}"/>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1" y="3600"/>
              <a:ext cx="5760000" cy="5760000"/>
            </a:xfrm>
            <a:prstGeom prst="ellipse">
              <a:avLst/>
            </a:prstGeom>
            <a:solidFill>
              <a:schemeClr val="accent1">
                <a:alpha val="8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0C4A7316-203B-47F8-B448-E54B106DB1E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1" y="1992024"/>
              <a:ext cx="4320000" cy="4320000"/>
            </a:xfrm>
            <a:prstGeom prst="ellipse">
              <a:avLst/>
            </a:prstGeom>
            <a:solidFill>
              <a:schemeClr val="accent3"/>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2DFB6685-5F8D-4A29-9735-BF4667A59C0E}"/>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0" y="3600"/>
              <a:ext cx="6854400" cy="6854400"/>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2" name="Picture 3" descr="Close-up of an oar in a lake">
            <a:extLst>
              <a:ext uri="{FF2B5EF4-FFF2-40B4-BE49-F238E27FC236}">
                <a16:creationId xmlns:a16="http://schemas.microsoft.com/office/drawing/2014/main" id="{161BDD4B-3DFC-48BD-9FF9-8273C43BB7A4}"/>
              </a:ext>
            </a:extLst>
          </p:cNvPr>
          <p:cNvPicPr>
            <a:picLocks noChangeAspect="1"/>
          </p:cNvPicPr>
          <p:nvPr/>
        </p:nvPicPr>
        <p:blipFill rotWithShape="1">
          <a:blip r:embed="rId2"/>
          <a:srcRect l="24307" r="8942" b="-2"/>
          <a:stretch/>
        </p:blipFill>
        <p:spPr>
          <a:xfrm>
            <a:off x="20" y="-1"/>
            <a:ext cx="6857980" cy="6858000"/>
          </a:xfrm>
          <a:custGeom>
            <a:avLst/>
            <a:gdLst/>
            <a:ahLst/>
            <a:cxnLst/>
            <a:rect l="l" t="t" r="r" b="b"/>
            <a:pathLst>
              <a:path w="6858000" h="6858000">
                <a:moveTo>
                  <a:pt x="3429001" y="0"/>
                </a:moveTo>
                <a:cubicBezTo>
                  <a:pt x="5322784" y="0"/>
                  <a:pt x="6858000" y="1535216"/>
                  <a:pt x="6858000" y="3429001"/>
                </a:cubicBezTo>
                <a:cubicBezTo>
                  <a:pt x="6858000" y="5322785"/>
                  <a:pt x="5322784" y="6858000"/>
                  <a:pt x="3429001" y="6858000"/>
                </a:cubicBezTo>
                <a:cubicBezTo>
                  <a:pt x="1535216" y="6858000"/>
                  <a:pt x="0" y="5322785"/>
                  <a:pt x="0" y="3429001"/>
                </a:cubicBezTo>
                <a:cubicBezTo>
                  <a:pt x="0" y="1535216"/>
                  <a:pt x="1535216" y="0"/>
                  <a:pt x="3429001" y="0"/>
                </a:cubicBezTo>
                <a:close/>
              </a:path>
            </a:pathLst>
          </a:custGeom>
          <a:effectLst>
            <a:softEdge rad="1016000"/>
          </a:effectLst>
        </p:spPr>
      </p:pic>
    </p:spTree>
    <p:extLst>
      <p:ext uri="{BB962C8B-B14F-4D97-AF65-F5344CB8AC3E}">
        <p14:creationId xmlns:p14="http://schemas.microsoft.com/office/powerpoint/2010/main" val="243258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40A2A-9B0F-B94E-A7C1-89589241BEDA}"/>
              </a:ext>
            </a:extLst>
          </p:cNvPr>
          <p:cNvSpPr>
            <a:spLocks noGrp="1"/>
          </p:cNvSpPr>
          <p:nvPr>
            <p:ph type="title"/>
          </p:nvPr>
        </p:nvSpPr>
        <p:spPr/>
        <p:txBody>
          <a:bodyPr/>
          <a:lstStyle/>
          <a:p>
            <a:r>
              <a:rPr lang="en-US" dirty="0"/>
              <a:t>Sin happens and we react…</a:t>
            </a:r>
          </a:p>
        </p:txBody>
      </p:sp>
      <p:sp>
        <p:nvSpPr>
          <p:cNvPr id="3" name="Content Placeholder 2">
            <a:extLst>
              <a:ext uri="{FF2B5EF4-FFF2-40B4-BE49-F238E27FC236}">
                <a16:creationId xmlns:a16="http://schemas.microsoft.com/office/drawing/2014/main" id="{2577EE93-8F77-D04D-B4DD-12DE01E2B5B7}"/>
              </a:ext>
            </a:extLst>
          </p:cNvPr>
          <p:cNvSpPr>
            <a:spLocks noGrp="1"/>
          </p:cNvSpPr>
          <p:nvPr>
            <p:ph idx="1"/>
          </p:nvPr>
        </p:nvSpPr>
        <p:spPr>
          <a:xfrm>
            <a:off x="540000" y="2079057"/>
            <a:ext cx="11318324" cy="4229667"/>
          </a:xfrm>
        </p:spPr>
        <p:txBody>
          <a:bodyPr/>
          <a:lstStyle/>
          <a:p>
            <a:r>
              <a:rPr lang="en-US" dirty="0"/>
              <a:t>In these scenarios God wants us to:</a:t>
            </a:r>
          </a:p>
          <a:p>
            <a:pPr lvl="1"/>
            <a:r>
              <a:rPr lang="en-US" dirty="0"/>
              <a:t>Confess our faults to one another. </a:t>
            </a:r>
            <a:r>
              <a:rPr lang="en-US" dirty="0">
                <a:solidFill>
                  <a:srgbClr val="EBE96A"/>
                </a:solidFill>
              </a:rPr>
              <a:t>James 5:16</a:t>
            </a:r>
          </a:p>
          <a:p>
            <a:pPr lvl="1"/>
            <a:r>
              <a:rPr lang="en-US" dirty="0"/>
              <a:t>Forgive one another. </a:t>
            </a:r>
            <a:r>
              <a:rPr lang="en-US" dirty="0">
                <a:solidFill>
                  <a:srgbClr val="EBE96A"/>
                </a:solidFill>
              </a:rPr>
              <a:t>Matthew 6:14-15</a:t>
            </a:r>
          </a:p>
          <a:p>
            <a:pPr marL="457200"/>
            <a:r>
              <a:rPr lang="en-US" dirty="0"/>
              <a:t>The problem is: Jesus knew how difficult it is for people to live unified, thus prayed He for it. </a:t>
            </a:r>
            <a:r>
              <a:rPr lang="en-US" dirty="0">
                <a:solidFill>
                  <a:srgbClr val="EBE96A"/>
                </a:solidFill>
              </a:rPr>
              <a:t>John 17:20-23</a:t>
            </a:r>
          </a:p>
        </p:txBody>
      </p:sp>
    </p:spTree>
    <p:extLst>
      <p:ext uri="{BB962C8B-B14F-4D97-AF65-F5344CB8AC3E}">
        <p14:creationId xmlns:p14="http://schemas.microsoft.com/office/powerpoint/2010/main" val="1701828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E085F-3121-4E4E-AEA0-D44C4CF8D0E4}"/>
              </a:ext>
            </a:extLst>
          </p:cNvPr>
          <p:cNvSpPr>
            <a:spLocks noGrp="1"/>
          </p:cNvSpPr>
          <p:nvPr>
            <p:ph type="title"/>
          </p:nvPr>
        </p:nvSpPr>
        <p:spPr/>
        <p:txBody>
          <a:bodyPr/>
          <a:lstStyle/>
          <a:p>
            <a:r>
              <a:rPr lang="en-US" dirty="0"/>
              <a:t>Be proactive about unity</a:t>
            </a:r>
          </a:p>
        </p:txBody>
      </p:sp>
      <p:sp>
        <p:nvSpPr>
          <p:cNvPr id="3" name="Content Placeholder 2">
            <a:extLst>
              <a:ext uri="{FF2B5EF4-FFF2-40B4-BE49-F238E27FC236}">
                <a16:creationId xmlns:a16="http://schemas.microsoft.com/office/drawing/2014/main" id="{74F6F2BA-DB4E-CE42-88A8-D1FFF7B10236}"/>
              </a:ext>
            </a:extLst>
          </p:cNvPr>
          <p:cNvSpPr>
            <a:spLocks noGrp="1"/>
          </p:cNvSpPr>
          <p:nvPr>
            <p:ph idx="1"/>
          </p:nvPr>
        </p:nvSpPr>
        <p:spPr/>
        <p:txBody>
          <a:bodyPr>
            <a:normAutofit fontScale="92500" lnSpcReduction="20000"/>
          </a:bodyPr>
          <a:lstStyle/>
          <a:p>
            <a:pPr marL="915988" indent="-620713"/>
            <a:r>
              <a:rPr lang="en-US" dirty="0"/>
              <a:t>Depart from evil and do good; Seek peace and pursue it. </a:t>
            </a:r>
            <a:r>
              <a:rPr lang="en-US" dirty="0">
                <a:solidFill>
                  <a:srgbClr val="EBE96A"/>
                </a:solidFill>
              </a:rPr>
              <a:t>Psalm 34:14</a:t>
            </a:r>
          </a:p>
          <a:p>
            <a:pPr marL="915988" indent="-620713"/>
            <a:r>
              <a:rPr lang="en-US" dirty="0"/>
              <a:t>Pursue peace with all people, and holiness, without which no one will see the Lord. </a:t>
            </a:r>
            <a:r>
              <a:rPr lang="en-US" dirty="0">
                <a:solidFill>
                  <a:srgbClr val="EBE96A"/>
                </a:solidFill>
              </a:rPr>
              <a:t>Hebrews 12:14</a:t>
            </a:r>
          </a:p>
          <a:p>
            <a:pPr marL="915988" indent="-620713"/>
            <a:r>
              <a:rPr lang="en-US" dirty="0"/>
              <a:t>Therefore let us pursue the things which make for peace and the things by which one may edify another. </a:t>
            </a:r>
            <a:r>
              <a:rPr lang="en-US" dirty="0">
                <a:solidFill>
                  <a:srgbClr val="EBE96A"/>
                </a:solidFill>
              </a:rPr>
              <a:t>Romans 14:19</a:t>
            </a:r>
          </a:p>
        </p:txBody>
      </p:sp>
    </p:spTree>
    <p:extLst>
      <p:ext uri="{BB962C8B-B14F-4D97-AF65-F5344CB8AC3E}">
        <p14:creationId xmlns:p14="http://schemas.microsoft.com/office/powerpoint/2010/main" val="4276438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3A19A-6FA6-F946-9947-5C3A318472D7}"/>
              </a:ext>
            </a:extLst>
          </p:cNvPr>
          <p:cNvSpPr>
            <a:spLocks noGrp="1"/>
          </p:cNvSpPr>
          <p:nvPr>
            <p:ph type="title"/>
          </p:nvPr>
        </p:nvSpPr>
        <p:spPr/>
        <p:txBody>
          <a:bodyPr>
            <a:normAutofit fontScale="90000"/>
          </a:bodyPr>
          <a:lstStyle/>
          <a:p>
            <a:r>
              <a:rPr lang="en-US" sz="5300" dirty="0"/>
              <a:t>When someone has something against you</a:t>
            </a:r>
            <a:br>
              <a:rPr lang="en-US" sz="5300" dirty="0"/>
            </a:br>
            <a:r>
              <a:rPr lang="en-US" dirty="0">
                <a:solidFill>
                  <a:srgbClr val="EBE96A"/>
                </a:solidFill>
              </a:rPr>
              <a:t>Matthew 5:23-25 (Matt 18:15)</a:t>
            </a:r>
          </a:p>
        </p:txBody>
      </p:sp>
      <p:sp>
        <p:nvSpPr>
          <p:cNvPr id="3" name="Content Placeholder 2">
            <a:extLst>
              <a:ext uri="{FF2B5EF4-FFF2-40B4-BE49-F238E27FC236}">
                <a16:creationId xmlns:a16="http://schemas.microsoft.com/office/drawing/2014/main" id="{7A434EC2-65E7-0447-81A7-471CC4726A17}"/>
              </a:ext>
            </a:extLst>
          </p:cNvPr>
          <p:cNvSpPr>
            <a:spLocks noGrp="1"/>
          </p:cNvSpPr>
          <p:nvPr>
            <p:ph idx="1"/>
          </p:nvPr>
        </p:nvSpPr>
        <p:spPr>
          <a:xfrm>
            <a:off x="540000" y="2183079"/>
            <a:ext cx="11101136" cy="4458354"/>
          </a:xfrm>
        </p:spPr>
        <p:txBody>
          <a:bodyPr>
            <a:normAutofit fontScale="92500" lnSpcReduction="10000"/>
          </a:bodyPr>
          <a:lstStyle/>
          <a:p>
            <a:pPr marL="0" indent="0" algn="ctr">
              <a:buNone/>
            </a:pPr>
            <a:r>
              <a:rPr lang="en-US" dirty="0"/>
              <a:t>“Therefore if you are presenting your offering at the altar, and there remember that your brother has something against you, </a:t>
            </a:r>
            <a:r>
              <a:rPr lang="en-US" dirty="0">
                <a:solidFill>
                  <a:srgbClr val="EBE96A"/>
                </a:solidFill>
              </a:rPr>
              <a:t>leave your offering there before the altar and go; first be reconciled </a:t>
            </a:r>
            <a:r>
              <a:rPr lang="en-US" dirty="0"/>
              <a:t>to your brother, and then come and present your offering. “</a:t>
            </a:r>
            <a:r>
              <a:rPr lang="en-US" dirty="0">
                <a:solidFill>
                  <a:srgbClr val="EBE96A"/>
                </a:solidFill>
              </a:rPr>
              <a:t>Make friends quickly with your opponent at law </a:t>
            </a:r>
            <a:r>
              <a:rPr lang="en-US" dirty="0"/>
              <a:t>while you are with him on the way, so that your opponent may not hand you over to the judge, and the judge to the officer, and you be thrown into prison.</a:t>
            </a:r>
          </a:p>
        </p:txBody>
      </p:sp>
    </p:spTree>
    <p:extLst>
      <p:ext uri="{BB962C8B-B14F-4D97-AF65-F5344CB8AC3E}">
        <p14:creationId xmlns:p14="http://schemas.microsoft.com/office/powerpoint/2010/main" val="573706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04215-AC0C-0742-8350-7143D7995478}"/>
              </a:ext>
            </a:extLst>
          </p:cNvPr>
          <p:cNvSpPr>
            <a:spLocks noGrp="1"/>
          </p:cNvSpPr>
          <p:nvPr>
            <p:ph type="title"/>
          </p:nvPr>
        </p:nvSpPr>
        <p:spPr/>
        <p:txBody>
          <a:bodyPr>
            <a:normAutofit fontScale="90000"/>
          </a:bodyPr>
          <a:lstStyle/>
          <a:p>
            <a:r>
              <a:rPr lang="en-US" dirty="0"/>
              <a:t>When you have opposing convictions</a:t>
            </a:r>
            <a:br>
              <a:rPr lang="en-US" dirty="0"/>
            </a:br>
            <a:r>
              <a:rPr lang="en-US" dirty="0"/>
              <a:t>Romans 14:16-18</a:t>
            </a:r>
          </a:p>
        </p:txBody>
      </p:sp>
      <p:sp>
        <p:nvSpPr>
          <p:cNvPr id="3" name="Content Placeholder 2">
            <a:extLst>
              <a:ext uri="{FF2B5EF4-FFF2-40B4-BE49-F238E27FC236}">
                <a16:creationId xmlns:a16="http://schemas.microsoft.com/office/drawing/2014/main" id="{43FC92A3-9FB3-294E-9C54-8BCDC7A588A9}"/>
              </a:ext>
            </a:extLst>
          </p:cNvPr>
          <p:cNvSpPr>
            <a:spLocks noGrp="1"/>
          </p:cNvSpPr>
          <p:nvPr>
            <p:ph idx="1"/>
          </p:nvPr>
        </p:nvSpPr>
        <p:spPr/>
        <p:txBody>
          <a:bodyPr/>
          <a:lstStyle/>
          <a:p>
            <a:pPr marL="0" indent="0" algn="ctr">
              <a:buNone/>
            </a:pPr>
            <a:r>
              <a:rPr lang="en-US" dirty="0"/>
              <a:t>Therefore do not let what is for you a good thing be spoken of as evil; </a:t>
            </a:r>
            <a:r>
              <a:rPr lang="en-US" dirty="0">
                <a:solidFill>
                  <a:srgbClr val="EBE96A"/>
                </a:solidFill>
              </a:rPr>
              <a:t>for the kingdom of God is not eating and drinking, but righteousness and peace and joy in the Holy Spirit</a:t>
            </a:r>
            <a:r>
              <a:rPr lang="en-US" dirty="0"/>
              <a:t>. For he who in this way serves Christ is acceptable to God and approved by men.</a:t>
            </a:r>
          </a:p>
        </p:txBody>
      </p:sp>
    </p:spTree>
    <p:extLst>
      <p:ext uri="{BB962C8B-B14F-4D97-AF65-F5344CB8AC3E}">
        <p14:creationId xmlns:p14="http://schemas.microsoft.com/office/powerpoint/2010/main" val="2216975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841B4-0C66-2E43-B716-219B5EA13F63}"/>
              </a:ext>
            </a:extLst>
          </p:cNvPr>
          <p:cNvSpPr>
            <a:spLocks noGrp="1"/>
          </p:cNvSpPr>
          <p:nvPr>
            <p:ph type="title"/>
          </p:nvPr>
        </p:nvSpPr>
        <p:spPr/>
        <p:txBody>
          <a:bodyPr/>
          <a:lstStyle/>
          <a:p>
            <a:r>
              <a:rPr lang="en-US" dirty="0"/>
              <a:t>As much as depends upon you…</a:t>
            </a:r>
            <a:br>
              <a:rPr lang="en-US" dirty="0"/>
            </a:br>
            <a:r>
              <a:rPr lang="en-US" dirty="0"/>
              <a:t>Romans 12:18</a:t>
            </a:r>
          </a:p>
        </p:txBody>
      </p:sp>
      <p:sp>
        <p:nvSpPr>
          <p:cNvPr id="3" name="Content Placeholder 2">
            <a:extLst>
              <a:ext uri="{FF2B5EF4-FFF2-40B4-BE49-F238E27FC236}">
                <a16:creationId xmlns:a16="http://schemas.microsoft.com/office/drawing/2014/main" id="{6877821E-58B1-ED40-AC16-9F31E9971ECE}"/>
              </a:ext>
            </a:extLst>
          </p:cNvPr>
          <p:cNvSpPr>
            <a:spLocks noGrp="1"/>
          </p:cNvSpPr>
          <p:nvPr>
            <p:ph idx="1"/>
          </p:nvPr>
        </p:nvSpPr>
        <p:spPr>
          <a:xfrm>
            <a:off x="540000" y="2464067"/>
            <a:ext cx="11347200" cy="3844657"/>
          </a:xfrm>
        </p:spPr>
        <p:txBody>
          <a:bodyPr>
            <a:normAutofit/>
          </a:bodyPr>
          <a:lstStyle/>
          <a:p>
            <a:pPr marL="0" indent="0" algn="ctr">
              <a:buNone/>
            </a:pPr>
            <a:r>
              <a:rPr lang="en-US" dirty="0"/>
              <a:t>…. </a:t>
            </a:r>
            <a:r>
              <a:rPr lang="en-US" dirty="0">
                <a:solidFill>
                  <a:srgbClr val="EBE96A"/>
                </a:solidFill>
              </a:rPr>
              <a:t>live peaceably with all men</a:t>
            </a:r>
            <a:r>
              <a:rPr lang="en-US" dirty="0"/>
              <a:t>.</a:t>
            </a:r>
          </a:p>
          <a:p>
            <a:pPr marL="457200"/>
            <a:r>
              <a:rPr lang="en-US" dirty="0"/>
              <a:t>This does not mean forsake truth. </a:t>
            </a:r>
            <a:r>
              <a:rPr lang="en-US" dirty="0">
                <a:solidFill>
                  <a:srgbClr val="EBE96A"/>
                </a:solidFill>
              </a:rPr>
              <a:t>2 John 7-9; 1 Corinthians 15:16-19</a:t>
            </a:r>
          </a:p>
          <a:p>
            <a:pPr marL="457200"/>
            <a:r>
              <a:rPr lang="en-US" dirty="0"/>
              <a:t>Telling the truth may offend others. </a:t>
            </a:r>
            <a:r>
              <a:rPr lang="en-US" dirty="0">
                <a:solidFill>
                  <a:srgbClr val="EBE96A"/>
                </a:solidFill>
              </a:rPr>
              <a:t>Galatians 4:16</a:t>
            </a:r>
          </a:p>
          <a:p>
            <a:pPr marL="457200"/>
            <a:r>
              <a:rPr lang="en-US" sz="3000" dirty="0"/>
              <a:t>Remember to “speak the truth in love”. </a:t>
            </a:r>
            <a:r>
              <a:rPr lang="en-US" sz="3000" dirty="0">
                <a:solidFill>
                  <a:srgbClr val="EBE96A"/>
                </a:solidFill>
              </a:rPr>
              <a:t>Ephesians 4:1-3, 15</a:t>
            </a:r>
          </a:p>
        </p:txBody>
      </p:sp>
    </p:spTree>
    <p:extLst>
      <p:ext uri="{BB962C8B-B14F-4D97-AF65-F5344CB8AC3E}">
        <p14:creationId xmlns:p14="http://schemas.microsoft.com/office/powerpoint/2010/main" val="1501507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0B350-07F4-0E4E-89E7-BD5E74B8F0CE}"/>
              </a:ext>
            </a:extLst>
          </p:cNvPr>
          <p:cNvSpPr>
            <a:spLocks noGrp="1"/>
          </p:cNvSpPr>
          <p:nvPr>
            <p:ph type="title"/>
          </p:nvPr>
        </p:nvSpPr>
        <p:spPr>
          <a:xfrm>
            <a:off x="540000" y="386294"/>
            <a:ext cx="11101135" cy="1163374"/>
          </a:xfrm>
        </p:spPr>
        <p:txBody>
          <a:bodyPr/>
          <a:lstStyle/>
          <a:p>
            <a:r>
              <a:rPr lang="en-US" dirty="0"/>
              <a:t>Don’t…</a:t>
            </a:r>
          </a:p>
        </p:txBody>
      </p:sp>
      <p:sp>
        <p:nvSpPr>
          <p:cNvPr id="3" name="Content Placeholder 2">
            <a:extLst>
              <a:ext uri="{FF2B5EF4-FFF2-40B4-BE49-F238E27FC236}">
                <a16:creationId xmlns:a16="http://schemas.microsoft.com/office/drawing/2014/main" id="{70669D93-687D-3C45-A883-327329A35D72}"/>
              </a:ext>
            </a:extLst>
          </p:cNvPr>
          <p:cNvSpPr>
            <a:spLocks noGrp="1"/>
          </p:cNvSpPr>
          <p:nvPr>
            <p:ph idx="1"/>
          </p:nvPr>
        </p:nvSpPr>
        <p:spPr>
          <a:xfrm>
            <a:off x="540000" y="1645921"/>
            <a:ext cx="11101136" cy="4662804"/>
          </a:xfrm>
        </p:spPr>
        <p:txBody>
          <a:bodyPr/>
          <a:lstStyle/>
          <a:p>
            <a:pPr marL="457200" indent="-447675"/>
            <a:r>
              <a:rPr lang="en-US" dirty="0"/>
              <a:t>…Shirk your responsibility (upon someone else) to seek peace. </a:t>
            </a:r>
            <a:r>
              <a:rPr lang="en-US" dirty="0">
                <a:solidFill>
                  <a:srgbClr val="EBE96A"/>
                </a:solidFill>
              </a:rPr>
              <a:t>Matt 18:15</a:t>
            </a:r>
          </a:p>
          <a:p>
            <a:pPr marL="457200" indent="-447675"/>
            <a:r>
              <a:rPr lang="en-US" dirty="0"/>
              <a:t>… Leave your angst to fester. </a:t>
            </a:r>
            <a:r>
              <a:rPr lang="en-US" dirty="0">
                <a:solidFill>
                  <a:srgbClr val="EBE96A"/>
                </a:solidFill>
              </a:rPr>
              <a:t>Ephesians 4:26</a:t>
            </a:r>
          </a:p>
          <a:p>
            <a:pPr marL="457200" indent="-447675"/>
            <a:r>
              <a:rPr lang="en-US" dirty="0"/>
              <a:t>…Wait for the other person to take the first step.</a:t>
            </a:r>
            <a:br>
              <a:rPr lang="en-US" dirty="0"/>
            </a:br>
            <a:r>
              <a:rPr lang="en-US" dirty="0"/>
              <a:t> </a:t>
            </a:r>
            <a:r>
              <a:rPr lang="en-US" dirty="0">
                <a:solidFill>
                  <a:srgbClr val="EBE96A"/>
                </a:solidFill>
              </a:rPr>
              <a:t>cp. Matt 5:23ff</a:t>
            </a:r>
          </a:p>
        </p:txBody>
      </p:sp>
    </p:spTree>
    <p:extLst>
      <p:ext uri="{BB962C8B-B14F-4D97-AF65-F5344CB8AC3E}">
        <p14:creationId xmlns:p14="http://schemas.microsoft.com/office/powerpoint/2010/main" val="402816273"/>
      </p:ext>
    </p:extLst>
  </p:cSld>
  <p:clrMapOvr>
    <a:masterClrMapping/>
  </p:clrMapOvr>
</p:sld>
</file>

<file path=ppt/theme/theme1.xml><?xml version="1.0" encoding="utf-8"?>
<a:theme xmlns:a="http://schemas.openxmlformats.org/drawingml/2006/main" name="GlowVTI">
  <a:themeElements>
    <a:clrScheme name="AnalogousFromLightSeedRightStep">
      <a:dk1>
        <a:srgbClr val="000000"/>
      </a:dk1>
      <a:lt1>
        <a:srgbClr val="FFFFFF"/>
      </a:lt1>
      <a:dk2>
        <a:srgbClr val="213A3A"/>
      </a:dk2>
      <a:lt2>
        <a:srgbClr val="E2E6E8"/>
      </a:lt2>
      <a:accent1>
        <a:srgbClr val="BE9A87"/>
      </a:accent1>
      <a:accent2>
        <a:srgbClr val="AEA077"/>
      </a:accent2>
      <a:accent3>
        <a:srgbClr val="A0A77E"/>
      </a:accent3>
      <a:accent4>
        <a:srgbClr val="8BAB75"/>
      </a:accent4>
      <a:accent5>
        <a:srgbClr val="81AD81"/>
      </a:accent5>
      <a:accent6>
        <a:srgbClr val="77AE8E"/>
      </a:accent6>
      <a:hlink>
        <a:srgbClr val="5B879C"/>
      </a:hlink>
      <a:folHlink>
        <a:srgbClr val="7F7F7F"/>
      </a:folHlink>
    </a:clrScheme>
    <a:fontScheme name="Blur">
      <a:majorFont>
        <a:latin typeface="Bell M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lowVTI" id="{D5B5AA20-F6D3-43B8-AF6B-ECAF69256418}" vid="{93025AB5-1D44-4CD3-9BC3-729F6E11E040}"/>
    </a:ext>
  </a:extLst>
</a:theme>
</file>

<file path=docProps/app.xml><?xml version="1.0" encoding="utf-8"?>
<Properties xmlns="http://schemas.openxmlformats.org/officeDocument/2006/extended-properties" xmlns:vt="http://schemas.openxmlformats.org/officeDocument/2006/docPropsVTypes">
  <TotalTime>575</TotalTime>
  <Words>388</Words>
  <Application>Microsoft Macintosh PowerPoint</Application>
  <PresentationFormat>Widescreen</PresentationFormat>
  <Paragraphs>24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Avenir Next LT Pro</vt:lpstr>
      <vt:lpstr>Bell MT</vt:lpstr>
      <vt:lpstr>GlowVTI</vt:lpstr>
      <vt:lpstr>Pursuing Peace</vt:lpstr>
      <vt:lpstr>Sin happens and we react…</vt:lpstr>
      <vt:lpstr>Be proactive about unity</vt:lpstr>
      <vt:lpstr>When someone has something against you Matthew 5:23-25 (Matt 18:15)</vt:lpstr>
      <vt:lpstr>When you have opposing convictions Romans 14:16-18</vt:lpstr>
      <vt:lpstr>As much as depends upon you… Romans 12:18</vt:lpstr>
      <vt:lpstr>Don’t…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Mitch Davis</dc:creator>
  <cp:lastModifiedBy>Mitch Davis</cp:lastModifiedBy>
  <cp:revision>1</cp:revision>
  <dcterms:created xsi:type="dcterms:W3CDTF">2021-07-11T03:01:03Z</dcterms:created>
  <dcterms:modified xsi:type="dcterms:W3CDTF">2021-07-11T12:36:44Z</dcterms:modified>
</cp:coreProperties>
</file>