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ECE0E-929E-2D4E-82AF-8978D1997E90}" v="1" dt="2021-06-08T03:19:32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0" autoAdjust="0"/>
    <p:restoredTop sz="96327"/>
  </p:normalViewPr>
  <p:slideViewPr>
    <p:cSldViewPr snapToGrid="0">
      <p:cViewPr varScale="1">
        <p:scale>
          <a:sx n="112" d="100"/>
          <a:sy n="112" d="100"/>
        </p:scale>
        <p:origin x="2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A399A-588D-4D18-80C0-B710E600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B68A6-0765-444B-B803-4D5CEB6E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814D0-CC8B-4B99-B5DA-C63556E6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C6FF1-C032-4A0C-B5CA-8A3BA565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ABC44-D142-4580-AFB2-FA48BB10B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9E543-CB14-4A09-8869-3A77426A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04501-CF9D-4606-A4F4-E848EE48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55A92-AAB9-49DA-A5AE-E5C666CB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8E26E-4E96-454F-BE3C-0AFE8C021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0083E-9CE8-4115-A3DD-E06D2F14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15F20-9F73-4672-96D0-BEB131AD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B7F5-7E69-4CC1-B535-041BDC7C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F78C-62E8-4C57-AFB9-9634E5F9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ADBE-F8FE-4808-BF25-73D97128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EC65-1DE1-45C2-99AD-B18EBE31E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B7B00-CB5E-4737-9F23-9E30AA34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0BCD3-A7F7-4BF0-97DD-9E1E07A9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95DBF-484A-4973-96A7-ACC6E5B6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A195F-30CF-4276-A9F7-A187353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62470"/>
            <a:ext cx="10515600" cy="131196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51E16-E899-4AD8-BDE5-BB44807F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F211C-0EFF-409A-AB4E-91EFA98D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D8CC8-AE09-4E17-91A3-DD66817B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6C67-CCB8-477B-8009-3B8B1814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34971-EB1F-4405-8EF3-F29BF555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08A1D-88C2-42D0-AE31-6AB1A8ACC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75478-2A1E-4416-9B71-C82317F16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89A87-06F7-4B9B-BF77-0361E6B1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78E8D-1CD0-4B6C-BC7F-5CE0627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3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4040E-194A-4F35-ACBE-20AF7299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55C7D-E93B-4826-A3BE-7057EAC2D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C97E2-065F-4A06-A4BE-B0BDF358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D90D6-0DD3-408A-B89C-A8B1739A0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117F1B-2FEA-4DD4-9C28-22CE06E05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AF4E54-062A-40C5-BE0B-26DD8B82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8B761-BF25-460B-8C6C-BC3FF797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D1267-8100-4935-9E01-6B5F8CCE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F4C8-8561-46DE-8437-A8B730F7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ACAE8-13FC-4D93-87B4-6CBEF10B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C27DD-793E-42EC-AA22-862A735D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40FED-4EBC-406D-913E-448380DF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C4E0B-A3E2-47CE-B1A3-717E0316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605C7-A441-418D-AE7A-C84179DB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F4A07-AA6B-48C0-9B90-F0B13A65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6592D-FCED-4A86-915E-A476E2A8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C6D4-D2C7-46C7-A9FF-54BCBD574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3EC69-2B0A-49D1-9986-E7CBFBBBD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465E8-26E3-4D7E-8867-4E9985C1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89E19-F852-4028-922D-8C9686F1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B7042-40BF-41C1-BB84-0D22CA44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0A06-2B05-4D5D-82EA-494354FC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521F1-91F3-4FA2-9E56-473F49738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101F-AED0-4BD9-9383-474111B7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A97C3-65DD-40EE-B708-6413DF3D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92027-15E8-4FCD-BD94-CA5DC292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EB207-19FC-4ABD-A8F2-75503875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F7C97-7AA7-4649-8C20-392D103F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4B6C-5427-48FB-8982-D163C4D31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6476-C3C1-4419-9A93-C092B3769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1770-7440-4418-AA38-94293F1DA3B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BC31E-4799-4C72-8E68-C2B7F1EA1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76EBE-D3F8-496B-A5E0-C8797FD3C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F215-7CB0-4B2D-9023-6C81ECC5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35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0166-3DC0-4AD7-B478-B59DFAFA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world we live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D6D3F-34A8-4145-8113-4B7D8BCB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things that harm or destroy others and vice-versa. </a:t>
            </a:r>
            <a:r>
              <a:rPr lang="en-US" dirty="0">
                <a:solidFill>
                  <a:srgbClr val="C00000"/>
                </a:solidFill>
              </a:rPr>
              <a:t>Cp. Gen 4:6-8</a:t>
            </a:r>
          </a:p>
          <a:p>
            <a:r>
              <a:rPr lang="en-US" dirty="0"/>
              <a:t>Further, we – by our inaction – allow such harmful behavior to exist so long as it doesn’t bother us enough to act. </a:t>
            </a:r>
            <a:r>
              <a:rPr lang="en-US" dirty="0">
                <a:solidFill>
                  <a:srgbClr val="C00000"/>
                </a:solidFill>
              </a:rPr>
              <a:t>Cp. 1 Cor 5:1-5</a:t>
            </a:r>
          </a:p>
          <a:p>
            <a:r>
              <a:rPr lang="en-US" sz="4400" b="1" dirty="0"/>
              <a:t>In other words, we live in a world of sin. </a:t>
            </a:r>
          </a:p>
        </p:txBody>
      </p:sp>
    </p:spTree>
    <p:extLst>
      <p:ext uri="{BB962C8B-B14F-4D97-AF65-F5344CB8AC3E}">
        <p14:creationId xmlns:p14="http://schemas.microsoft.com/office/powerpoint/2010/main" val="52890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D27E-3562-4A71-B803-E79EED0A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5"/>
            <a:ext cx="10515600" cy="1468072"/>
          </a:xfrm>
        </p:spPr>
        <p:txBody>
          <a:bodyPr>
            <a:normAutofit/>
          </a:bodyPr>
          <a:lstStyle/>
          <a:p>
            <a:r>
              <a:rPr lang="en-US" dirty="0"/>
              <a:t>Jesus’ teaching of forgiveness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2CC1A-DCFC-4E88-BD3C-1FACAC4F1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728132"/>
            <a:ext cx="11224469" cy="49956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Ideally, forgiveness coincides with repentance: where the offended and the offender reconcile.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cp. Lk 17:3-4</a:t>
            </a:r>
            <a:endParaRPr lang="en-US" dirty="0"/>
          </a:p>
          <a:p>
            <a:r>
              <a:rPr lang="en-US" dirty="0"/>
              <a:t>There are times,  however, when people forgave without any repentance by the offenders. </a:t>
            </a:r>
            <a:r>
              <a:rPr lang="en-US" dirty="0">
                <a:solidFill>
                  <a:srgbClr val="C00000"/>
                </a:solidFill>
              </a:rPr>
              <a:t>Lk 23:34; Acts 7:59-60</a:t>
            </a:r>
          </a:p>
          <a:p>
            <a:r>
              <a:rPr lang="en-US" dirty="0"/>
              <a:t>NOTE: repentance is essential by the offender, but not necessary for the offended to hear before offering forgiveness. </a:t>
            </a:r>
            <a:r>
              <a:rPr lang="en-US" dirty="0">
                <a:solidFill>
                  <a:srgbClr val="C00000"/>
                </a:solidFill>
              </a:rPr>
              <a:t>Mk 11:25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8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8754-C167-4E4C-A237-C1F80594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“Seventy times seven”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3B4F3-DE6A-4B3E-8876-F0A6213C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“Seventy times seven” </a:t>
            </a:r>
            <a:r>
              <a:rPr lang="en-US" dirty="0"/>
              <a:t>shows </a:t>
            </a:r>
            <a:r>
              <a:rPr lang="en-US" u="sng" dirty="0"/>
              <a:t>a heart that is radically different</a:t>
            </a:r>
            <a:r>
              <a:rPr lang="en-US" dirty="0"/>
              <a:t> from the world’s or worldly (among Christians) reactions.</a:t>
            </a:r>
          </a:p>
          <a:p>
            <a:r>
              <a:rPr lang="en-US" dirty="0"/>
              <a:t>Be liberal in forgiving. </a:t>
            </a:r>
            <a:r>
              <a:rPr lang="en-US" dirty="0">
                <a:solidFill>
                  <a:srgbClr val="C00000"/>
                </a:solidFill>
              </a:rPr>
              <a:t>Matt 18:22ff</a:t>
            </a:r>
            <a:endParaRPr lang="en-US" dirty="0"/>
          </a:p>
          <a:p>
            <a:r>
              <a:rPr lang="en-US" dirty="0"/>
              <a:t>If you do not forgive others (whether they repent or not), neither will He forgive us.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Mk. 11:26</a:t>
            </a:r>
          </a:p>
        </p:txBody>
      </p:sp>
    </p:spTree>
    <p:extLst>
      <p:ext uri="{BB962C8B-B14F-4D97-AF65-F5344CB8AC3E}">
        <p14:creationId xmlns:p14="http://schemas.microsoft.com/office/powerpoint/2010/main" val="8302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2F1D-2923-364A-92FB-666D7A2E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is so serious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D03B3-A0D1-4848-83C0-835CEC4A4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came to save us from our trespasses.</a:t>
            </a:r>
          </a:p>
          <a:p>
            <a:r>
              <a:rPr lang="en-US" dirty="0"/>
              <a:t>Jesus wants us to be like Him… creating a relationship of unity; not division.</a:t>
            </a:r>
          </a:p>
          <a:p>
            <a:r>
              <a:rPr lang="en-US" dirty="0"/>
              <a:t>If you’re not willing to forgive your enemy you can lose your soul! </a:t>
            </a:r>
            <a:r>
              <a:rPr lang="en-US" dirty="0">
                <a:solidFill>
                  <a:srgbClr val="C00000"/>
                </a:solidFill>
              </a:rPr>
              <a:t>Matt 18:28-35</a:t>
            </a:r>
          </a:p>
        </p:txBody>
      </p:sp>
    </p:spTree>
    <p:extLst>
      <p:ext uri="{BB962C8B-B14F-4D97-AF65-F5344CB8AC3E}">
        <p14:creationId xmlns:p14="http://schemas.microsoft.com/office/powerpoint/2010/main" val="113925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237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In the world we live in…</vt:lpstr>
      <vt:lpstr>Jesus’ teaching of forgiveness</vt:lpstr>
      <vt:lpstr>“Seventy times seven”</vt:lpstr>
      <vt:lpstr>Unity is so serious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3</cp:revision>
  <dcterms:created xsi:type="dcterms:W3CDTF">2019-02-01T17:48:04Z</dcterms:created>
  <dcterms:modified xsi:type="dcterms:W3CDTF">2021-07-21T15:08:47Z</dcterms:modified>
</cp:coreProperties>
</file>