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5" r:id="rId4"/>
    <p:sldId id="271" r:id="rId5"/>
    <p:sldId id="266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C4A4"/>
    <a:srgbClr val="D0C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C2FB68-C64F-4DF6-867D-91664C0D2068}" v="8" dt="2020-10-18T04:34:27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DCC2FB68-C64F-4DF6-867D-91664C0D2068}"/>
    <pc:docChg chg="undo custSel addSld delSld modSld sldOrd">
      <pc:chgData name="Mitch Davis" userId="388b89a0e6bb1f2e" providerId="LiveId" clId="{DCC2FB68-C64F-4DF6-867D-91664C0D2068}" dt="2020-10-18T13:09:55.337" v="3358" actId="207"/>
      <pc:docMkLst>
        <pc:docMk/>
      </pc:docMkLst>
      <pc:sldChg chg="del">
        <pc:chgData name="Mitch Davis" userId="388b89a0e6bb1f2e" providerId="LiveId" clId="{DCC2FB68-C64F-4DF6-867D-91664C0D2068}" dt="2020-10-14T13:44:39.039" v="1102" actId="47"/>
        <pc:sldMkLst>
          <pc:docMk/>
          <pc:sldMk cId="0" sldId="262"/>
        </pc:sldMkLst>
      </pc:sldChg>
      <pc:sldChg chg="del">
        <pc:chgData name="Mitch Davis" userId="388b89a0e6bb1f2e" providerId="LiveId" clId="{DCC2FB68-C64F-4DF6-867D-91664C0D2068}" dt="2020-10-14T13:44:35.732" v="1101" actId="47"/>
        <pc:sldMkLst>
          <pc:docMk/>
          <pc:sldMk cId="0" sldId="264"/>
        </pc:sldMkLst>
      </pc:sldChg>
      <pc:sldChg chg="del">
        <pc:chgData name="Mitch Davis" userId="388b89a0e6bb1f2e" providerId="LiveId" clId="{DCC2FB68-C64F-4DF6-867D-91664C0D2068}" dt="2020-10-14T13:48:20.189" v="1466" actId="47"/>
        <pc:sldMkLst>
          <pc:docMk/>
          <pc:sldMk cId="0" sldId="265"/>
        </pc:sldMkLst>
      </pc:sldChg>
      <pc:sldChg chg="modSp mod">
        <pc:chgData name="Mitch Davis" userId="388b89a0e6bb1f2e" providerId="LiveId" clId="{DCC2FB68-C64F-4DF6-867D-91664C0D2068}" dt="2020-10-18T13:09:55.337" v="3358" actId="207"/>
        <pc:sldMkLst>
          <pc:docMk/>
          <pc:sldMk cId="0" sldId="266"/>
        </pc:sldMkLst>
        <pc:spChg chg="mod">
          <ac:chgData name="Mitch Davis" userId="388b89a0e6bb1f2e" providerId="LiveId" clId="{DCC2FB68-C64F-4DF6-867D-91664C0D2068}" dt="2020-10-14T13:44:47.388" v="1122" actId="20577"/>
          <ac:spMkLst>
            <pc:docMk/>
            <pc:sldMk cId="0" sldId="266"/>
            <ac:spMk id="7170" creationId="{58C0F400-2DE5-4693-8F41-779BF3817C84}"/>
          </ac:spMkLst>
        </pc:spChg>
        <pc:spChg chg="mod">
          <ac:chgData name="Mitch Davis" userId="388b89a0e6bb1f2e" providerId="LiveId" clId="{DCC2FB68-C64F-4DF6-867D-91664C0D2068}" dt="2020-10-18T13:09:55.337" v="3358" actId="207"/>
          <ac:spMkLst>
            <pc:docMk/>
            <pc:sldMk cId="0" sldId="266"/>
            <ac:spMk id="7171" creationId="{BBBAC3A3-B73E-4AB8-AC2C-63B737024D35}"/>
          </ac:spMkLst>
        </pc:spChg>
      </pc:sldChg>
      <pc:sldChg chg="modSp mod ord">
        <pc:chgData name="Mitch Davis" userId="388b89a0e6bb1f2e" providerId="LiveId" clId="{DCC2FB68-C64F-4DF6-867D-91664C0D2068}" dt="2020-10-06T15:49:15.760" v="81" actId="114"/>
        <pc:sldMkLst>
          <pc:docMk/>
          <pc:sldMk cId="0" sldId="267"/>
        </pc:sldMkLst>
        <pc:spChg chg="mod">
          <ac:chgData name="Mitch Davis" userId="388b89a0e6bb1f2e" providerId="LiveId" clId="{DCC2FB68-C64F-4DF6-867D-91664C0D2068}" dt="2020-10-06T15:49:15.760" v="81" actId="114"/>
          <ac:spMkLst>
            <pc:docMk/>
            <pc:sldMk cId="0" sldId="267"/>
            <ac:spMk id="2" creationId="{9E38FADA-F905-4543-9755-58F682B8887E}"/>
          </ac:spMkLst>
        </pc:spChg>
      </pc:sldChg>
      <pc:sldChg chg="del">
        <pc:chgData name="Mitch Davis" userId="388b89a0e6bb1f2e" providerId="LiveId" clId="{DCC2FB68-C64F-4DF6-867D-91664C0D2068}" dt="2020-10-14T13:48:17.222" v="1465" actId="47"/>
        <pc:sldMkLst>
          <pc:docMk/>
          <pc:sldMk cId="0" sldId="268"/>
        </pc:sldMkLst>
      </pc:sldChg>
      <pc:sldChg chg="del">
        <pc:chgData name="Mitch Davis" userId="388b89a0e6bb1f2e" providerId="LiveId" clId="{DCC2FB68-C64F-4DF6-867D-91664C0D2068}" dt="2020-10-14T13:44:33.827" v="1100" actId="47"/>
        <pc:sldMkLst>
          <pc:docMk/>
          <pc:sldMk cId="0" sldId="269"/>
        </pc:sldMkLst>
      </pc:sldChg>
      <pc:sldChg chg="addSp delSp modSp new del mod modClrScheme chgLayout">
        <pc:chgData name="Mitch Davis" userId="388b89a0e6bb1f2e" providerId="LiveId" clId="{DCC2FB68-C64F-4DF6-867D-91664C0D2068}" dt="2020-10-18T04:15:22.006" v="2197" actId="47"/>
        <pc:sldMkLst>
          <pc:docMk/>
          <pc:sldMk cId="570206527" sldId="270"/>
        </pc:sldMkLst>
        <pc:spChg chg="mod ord">
          <ac:chgData name="Mitch Davis" userId="388b89a0e6bb1f2e" providerId="LiveId" clId="{DCC2FB68-C64F-4DF6-867D-91664C0D2068}" dt="2020-10-06T15:49:57.116" v="129" actId="313"/>
          <ac:spMkLst>
            <pc:docMk/>
            <pc:sldMk cId="570206527" sldId="270"/>
            <ac:spMk id="2" creationId="{EA87DB80-A9C5-4841-B43F-91F1DC263B5F}"/>
          </ac:spMkLst>
        </pc:spChg>
        <pc:spChg chg="del mod ord">
          <ac:chgData name="Mitch Davis" userId="388b89a0e6bb1f2e" providerId="LiveId" clId="{DCC2FB68-C64F-4DF6-867D-91664C0D2068}" dt="2020-10-06T15:35:27.173" v="18" actId="700"/>
          <ac:spMkLst>
            <pc:docMk/>
            <pc:sldMk cId="570206527" sldId="270"/>
            <ac:spMk id="3" creationId="{EAFFC92B-9F40-443B-A38C-E0598CF32DCE}"/>
          </ac:spMkLst>
        </pc:spChg>
        <pc:spChg chg="add del mod ord">
          <ac:chgData name="Mitch Davis" userId="388b89a0e6bb1f2e" providerId="LiveId" clId="{DCC2FB68-C64F-4DF6-867D-91664C0D2068}" dt="2020-10-06T15:50:00.265" v="130" actId="478"/>
          <ac:spMkLst>
            <pc:docMk/>
            <pc:sldMk cId="570206527" sldId="270"/>
            <ac:spMk id="4" creationId="{AAF42D7E-5DAB-4F23-9A74-D47F0D62CCFB}"/>
          </ac:spMkLst>
        </pc:spChg>
      </pc:sldChg>
      <pc:sldChg chg="addSp delSp modSp new mod modClrScheme chgLayout">
        <pc:chgData name="Mitch Davis" userId="388b89a0e6bb1f2e" providerId="LiveId" clId="{DCC2FB68-C64F-4DF6-867D-91664C0D2068}" dt="2020-10-18T12:58:53.859" v="3046" actId="207"/>
        <pc:sldMkLst>
          <pc:docMk/>
          <pc:sldMk cId="277945881" sldId="271"/>
        </pc:sldMkLst>
        <pc:spChg chg="del mod ord">
          <ac:chgData name="Mitch Davis" userId="388b89a0e6bb1f2e" providerId="LiveId" clId="{DCC2FB68-C64F-4DF6-867D-91664C0D2068}" dt="2020-10-06T15:51:15.060" v="132" actId="700"/>
          <ac:spMkLst>
            <pc:docMk/>
            <pc:sldMk cId="277945881" sldId="271"/>
            <ac:spMk id="2" creationId="{C94EFA49-3C35-403A-9ED1-504CA56FFE4F}"/>
          </ac:spMkLst>
        </pc:spChg>
        <pc:spChg chg="del mod ord">
          <ac:chgData name="Mitch Davis" userId="388b89a0e6bb1f2e" providerId="LiveId" clId="{DCC2FB68-C64F-4DF6-867D-91664C0D2068}" dt="2020-10-06T15:51:15.060" v="132" actId="700"/>
          <ac:spMkLst>
            <pc:docMk/>
            <pc:sldMk cId="277945881" sldId="271"/>
            <ac:spMk id="3" creationId="{6895F816-944B-4952-AE8F-17DFF28D3462}"/>
          </ac:spMkLst>
        </pc:spChg>
        <pc:spChg chg="add mod ord">
          <ac:chgData name="Mitch Davis" userId="388b89a0e6bb1f2e" providerId="LiveId" clId="{DCC2FB68-C64F-4DF6-867D-91664C0D2068}" dt="2020-10-18T04:15:34.039" v="2203" actId="404"/>
          <ac:spMkLst>
            <pc:docMk/>
            <pc:sldMk cId="277945881" sldId="271"/>
            <ac:spMk id="4" creationId="{07D88E48-5F12-4B3A-9AE1-D8F7F1DC15A1}"/>
          </ac:spMkLst>
        </pc:spChg>
        <pc:spChg chg="add mod ord">
          <ac:chgData name="Mitch Davis" userId="388b89a0e6bb1f2e" providerId="LiveId" clId="{DCC2FB68-C64F-4DF6-867D-91664C0D2068}" dt="2020-10-18T12:58:53.859" v="3046" actId="207"/>
          <ac:spMkLst>
            <pc:docMk/>
            <pc:sldMk cId="277945881" sldId="271"/>
            <ac:spMk id="5" creationId="{F16D263E-7416-47E2-9067-F7EBE4019430}"/>
          </ac:spMkLst>
        </pc:spChg>
      </pc:sldChg>
      <pc:sldChg chg="modSp new del mod">
        <pc:chgData name="Mitch Davis" userId="388b89a0e6bb1f2e" providerId="LiveId" clId="{DCC2FB68-C64F-4DF6-867D-91664C0D2068}" dt="2020-10-18T12:59:16.732" v="3047" actId="47"/>
        <pc:sldMkLst>
          <pc:docMk/>
          <pc:sldMk cId="1248127503" sldId="272"/>
        </pc:sldMkLst>
        <pc:spChg chg="mod">
          <ac:chgData name="Mitch Davis" userId="388b89a0e6bb1f2e" providerId="LiveId" clId="{DCC2FB68-C64F-4DF6-867D-91664C0D2068}" dt="2020-10-18T04:34:22.598" v="2477" actId="20577"/>
          <ac:spMkLst>
            <pc:docMk/>
            <pc:sldMk cId="1248127503" sldId="272"/>
            <ac:spMk id="2" creationId="{427E8D9B-096B-4E8C-8906-9BC5D9A48796}"/>
          </ac:spMkLst>
        </pc:spChg>
        <pc:spChg chg="mod">
          <ac:chgData name="Mitch Davis" userId="388b89a0e6bb1f2e" providerId="LiveId" clId="{DCC2FB68-C64F-4DF6-867D-91664C0D2068}" dt="2020-10-18T04:58:54.725" v="2541" actId="6549"/>
          <ac:spMkLst>
            <pc:docMk/>
            <pc:sldMk cId="1248127503" sldId="272"/>
            <ac:spMk id="3" creationId="{66DA27B8-53C1-45D5-BFA6-F41B6ACECAF8}"/>
          </ac:spMkLst>
        </pc:spChg>
      </pc:sldChg>
      <pc:sldChg chg="modSp new del mod ord">
        <pc:chgData name="Mitch Davis" userId="388b89a0e6bb1f2e" providerId="LiveId" clId="{DCC2FB68-C64F-4DF6-867D-91664C0D2068}" dt="2020-10-13T16:49:32.668" v="737" actId="47"/>
        <pc:sldMkLst>
          <pc:docMk/>
          <pc:sldMk cId="3040419642" sldId="273"/>
        </pc:sldMkLst>
        <pc:spChg chg="mod">
          <ac:chgData name="Mitch Davis" userId="388b89a0e6bb1f2e" providerId="LiveId" clId="{DCC2FB68-C64F-4DF6-867D-91664C0D2068}" dt="2020-10-06T17:10:31.418" v="590" actId="20577"/>
          <ac:spMkLst>
            <pc:docMk/>
            <pc:sldMk cId="3040419642" sldId="273"/>
            <ac:spMk id="2" creationId="{025D651B-1445-4C1B-B67E-E6234AFBF787}"/>
          </ac:spMkLst>
        </pc:spChg>
      </pc:sldChg>
      <pc:sldChg chg="addSp delSp modSp new del mod modClrScheme chgLayout">
        <pc:chgData name="Mitch Davis" userId="388b89a0e6bb1f2e" providerId="LiveId" clId="{DCC2FB68-C64F-4DF6-867D-91664C0D2068}" dt="2020-10-18T04:15:22.006" v="2197" actId="47"/>
        <pc:sldMkLst>
          <pc:docMk/>
          <pc:sldMk cId="2762596166" sldId="274"/>
        </pc:sldMkLst>
        <pc:spChg chg="mod ord">
          <ac:chgData name="Mitch Davis" userId="388b89a0e6bb1f2e" providerId="LiveId" clId="{DCC2FB68-C64F-4DF6-867D-91664C0D2068}" dt="2020-10-06T17:12:16.638" v="674" actId="404"/>
          <ac:spMkLst>
            <pc:docMk/>
            <pc:sldMk cId="2762596166" sldId="274"/>
            <ac:spMk id="2" creationId="{6F321D06-240A-4568-854D-300F3E3A722B}"/>
          </ac:spMkLst>
        </pc:spChg>
        <pc:spChg chg="del mod ord">
          <ac:chgData name="Mitch Davis" userId="388b89a0e6bb1f2e" providerId="LiveId" clId="{DCC2FB68-C64F-4DF6-867D-91664C0D2068}" dt="2020-10-06T17:12:05.635" v="670" actId="700"/>
          <ac:spMkLst>
            <pc:docMk/>
            <pc:sldMk cId="2762596166" sldId="274"/>
            <ac:spMk id="3" creationId="{C2FE676B-3FA3-4EE3-9B4B-AC3686CD5E83}"/>
          </ac:spMkLst>
        </pc:spChg>
        <pc:spChg chg="add mod ord">
          <ac:chgData name="Mitch Davis" userId="388b89a0e6bb1f2e" providerId="LiveId" clId="{DCC2FB68-C64F-4DF6-867D-91664C0D2068}" dt="2020-10-06T17:12:41.102" v="736" actId="20577"/>
          <ac:spMkLst>
            <pc:docMk/>
            <pc:sldMk cId="2762596166" sldId="274"/>
            <ac:spMk id="4" creationId="{82A3CD2A-48EA-43D1-8EB3-F3C01C825FD8}"/>
          </ac:spMkLst>
        </pc:spChg>
      </pc:sldChg>
      <pc:sldChg chg="modSp new mod">
        <pc:chgData name="Mitch Davis" userId="388b89a0e6bb1f2e" providerId="LiveId" clId="{DCC2FB68-C64F-4DF6-867D-91664C0D2068}" dt="2020-10-18T12:56:42.384" v="2977" actId="115"/>
        <pc:sldMkLst>
          <pc:docMk/>
          <pc:sldMk cId="2781567395" sldId="275"/>
        </pc:sldMkLst>
        <pc:spChg chg="mod">
          <ac:chgData name="Mitch Davis" userId="388b89a0e6bb1f2e" providerId="LiveId" clId="{DCC2FB68-C64F-4DF6-867D-91664C0D2068}" dt="2020-10-17T17:34:33.349" v="1727" actId="313"/>
          <ac:spMkLst>
            <pc:docMk/>
            <pc:sldMk cId="2781567395" sldId="275"/>
            <ac:spMk id="2" creationId="{9999BDE2-D815-4946-BFB8-E7388C53697C}"/>
          </ac:spMkLst>
        </pc:spChg>
        <pc:spChg chg="mod">
          <ac:chgData name="Mitch Davis" userId="388b89a0e6bb1f2e" providerId="LiveId" clId="{DCC2FB68-C64F-4DF6-867D-91664C0D2068}" dt="2020-10-18T12:56:42.384" v="2977" actId="115"/>
          <ac:spMkLst>
            <pc:docMk/>
            <pc:sldMk cId="2781567395" sldId="275"/>
            <ac:spMk id="3" creationId="{76D3A078-1A69-4F48-ABAD-4897BC0445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9973C5-C775-415C-866A-09E600B41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C1A3A2-02C6-434E-95F3-2A34E5CCA7F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CCFAF12-0018-4699-B730-57CF3691E801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522E7EC-E897-448B-B7E1-401C6EA7DB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402FD6C-BCDF-4988-8F4C-02D1479B3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3C711-E591-483E-975B-63449D1D4E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1D6B6-F9A7-42A2-B075-A012BE6DC5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A98D06-2567-47AC-BCCA-1DAEBA36E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iringgod.org/articles/where-is-jesus-in-the-old-testament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909E1CB1-99F5-46C0-B1E1-8891C32E9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DF77C93F-D053-4979-BE8C-9B5E0281F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List modified from </a:t>
            </a:r>
            <a:r>
              <a:rPr lang="en-US" altLang="en-US" b="1">
                <a:solidFill>
                  <a:srgbClr val="C6000E"/>
                </a:solidFill>
                <a:latin typeface="inherit"/>
              </a:rPr>
              <a:t>Glen Scrivener</a:t>
            </a:r>
            <a:endParaRPr lang="en-US" altLang="en-US" b="1">
              <a:solidFill>
                <a:srgbClr val="333333"/>
              </a:solidFill>
              <a:latin typeface="Balto Web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: </a:t>
            </a:r>
            <a:r>
              <a:rPr lang="en-US" altLang="en-US">
                <a:hlinkClick r:id="rId3"/>
              </a:rPr>
              <a:t>https://www.desiringgod.org/articles/where-is-jesus-in-the-old-testament</a:t>
            </a: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00E5826F-738D-4D7B-B11F-02DAC9847A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DCF19EB-0EEC-419F-8E34-31D6D2D10CB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83A2A-753E-42B8-ABC7-90E2A11B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15F6C-49A2-4A4F-BD6E-E59371342572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FE7E8-DB94-4AD7-B4ED-E87C9BBA1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DC99F-6134-42C2-9D55-2F1D127E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4173-BD59-4336-843C-8DE32AD1E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9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1EE4E-2D9B-4C1D-85CF-9B4DF6034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4812-3A84-4EFA-9A11-FAAF73B41D23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D63A3-1A07-412E-9B08-28520680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744C6-D3FE-4E24-90D7-90A2F6D7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6BCE2-5D3B-4E09-AE29-744C1527E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3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4D08-437D-4544-8A1A-539D072A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3FC18-1CE5-461C-87A1-EEA1C188BA3E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95AD7-10D7-4949-87F6-03654175F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5C0CB-BFBB-43AF-9202-ED458340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30C41-BA12-4CC3-9326-86F148F0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D9E6E53-14AD-4861-8699-CB2F3961C3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55"/>
          <a:stretch>
            <a:fillRect/>
          </a:stretch>
        </p:blipFill>
        <p:spPr bwMode="auto">
          <a:xfrm>
            <a:off x="0" y="5973763"/>
            <a:ext cx="121920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710"/>
            <a:ext cx="10515600" cy="1165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0809"/>
            <a:ext cx="10515600" cy="46761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2047AD-F900-4EB1-950F-5F0E38A1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4B4A-EF77-42B5-855E-E2414DC86E83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19D79E-A347-4A1D-8C77-E70AF3C6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1A74F1-CC2F-4F74-A234-37A8BD13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A2AB6-8C28-4819-BBBC-50283A23F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0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42547-0889-4DD6-BE39-84F1DBDB5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D1803-E8B7-4610-AC77-B6B6777F8607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45D91-59B6-4B44-BF84-C9BB993E2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1CB1A-8860-42BB-AD12-FA6D10C3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615B7-387A-4464-A964-91FB88519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98D56C-95BB-4739-BBB3-1D744EFCC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61FC0-B48D-446B-8F2E-EFBC45B21B61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571A9D-AA4A-43C8-A1FE-17233FD5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C26A38-A0FD-4B7D-9BAF-498DD3DC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BD935-2EF6-4C6F-AE5B-A455E71F9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5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DBE0A01-0ED1-400F-867C-0DB4F9D5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357E-5052-4441-85C7-3AFECA85E407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08FA76-1C72-40C9-951D-DFC52ADEE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4A0A268-7F58-41C8-9F7E-13459BD8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C9937-05D4-4DCE-A7BB-A0B463AEA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4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72B1A3-A4C9-48EB-9107-CF4D170C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E49C-2D9E-4D7E-AF92-E4818FFCA05F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10B5F70-BED8-4EE6-BDE4-61483462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1636DA-FA07-4ECF-81C7-544791372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4CBB-F8E8-4B60-ACAE-1CC9301B1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0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B944452-19CE-4A70-BE2B-2DAEAAF2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2DFE6-5E6E-463F-A45B-A26F7BF82CFC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A7137C-42E9-4539-9542-7742808C0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7F64DF-0249-49CE-90CC-3F19A887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AC0E-1E26-4298-A527-68D728A33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5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CBA373-0EAA-4917-9856-1E7E9BEFC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AADD4-1805-490F-B54E-38340CC6D421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774E67-CFFC-4E82-B9B9-DCCCEBFE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882ADF-E911-4DD5-B9E3-11640FAC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D7E43-E993-49FC-8A4A-96C98F5E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63686-9CFE-411A-927D-8336BC06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448C0-BCAA-4204-BC07-3D875CAD78BE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946CEC-D7C0-473E-8FCF-1FA1A699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F6760B-1754-408C-A338-04317A8C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D8C11-30F6-4E3B-A3B7-6EB6ADFFE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9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B23FD99-F856-44E8-A99B-7EC21672A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F4795B1-BA50-4038-B9EE-D012D81F3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D2CB5-6DD8-4594-A83A-70B503660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3D0879-06BE-4FF6-B400-D71A28ED9368}" type="datetimeFigureOut">
              <a:rPr lang="en-US"/>
              <a:pPr>
                <a:defRPr/>
              </a:pPr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80854-12C9-43CF-83E1-83A2B316A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B906E-567F-491F-8169-E776EF071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651B1B-955F-4C2B-B8CB-8AA9F1C52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 Light" panose="020F030202020403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 Light" panose="020F030202020403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 Light" panose="020F030202020403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461963" indent="-46196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60F742C-08AE-4347-8EA0-48A7B87753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AC9ED1DD-C4C9-41EA-ACE4-58C2B78AEB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4100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C31B0AB-078F-4CE7-91F6-100C133A6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63" b="12463"/>
          <a:stretch>
            <a:fillRect/>
          </a:stretch>
        </p:blipFill>
        <p:spPr bwMode="auto">
          <a:xfrm>
            <a:off x="9525" y="0"/>
            <a:ext cx="12180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8FADA-F905-4543-9755-58F682B88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363"/>
            <a:ext cx="10515600" cy="1731962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/>
              <a:t>Previously: We posed the possibility of</a:t>
            </a:r>
            <a:br>
              <a:rPr lang="en-US" dirty="0"/>
            </a:br>
            <a:r>
              <a:rPr lang="en-US" sz="4000" i="1" dirty="0"/>
              <a:t>“The L</a:t>
            </a:r>
            <a:r>
              <a:rPr lang="en-US" sz="4000" i="1" cap="small" dirty="0"/>
              <a:t>ord</a:t>
            </a:r>
            <a:r>
              <a:rPr lang="en-US" sz="4000" i="1" dirty="0"/>
              <a:t>” who appeared throughout the O.T.?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DB26A0BE-42C2-4CF7-A058-5945B1F923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10515600" cy="4119563"/>
          </a:xfrm>
        </p:spPr>
        <p:txBody>
          <a:bodyPr/>
          <a:lstStyle/>
          <a:p>
            <a:pPr eaLnBrk="1" hangingPunct="1"/>
            <a:r>
              <a:rPr lang="en-US" altLang="en-US" dirty="0"/>
              <a:t>The “I Am” whom Abraham rejoiced. </a:t>
            </a:r>
            <a:r>
              <a:rPr lang="en-US" altLang="en-US" dirty="0">
                <a:solidFill>
                  <a:srgbClr val="D0C19E"/>
                </a:solidFill>
              </a:rPr>
              <a:t>Jn 8:56–58</a:t>
            </a:r>
          </a:p>
          <a:p>
            <a:pPr eaLnBrk="1" hangingPunct="1"/>
            <a:r>
              <a:rPr lang="en-US" altLang="en-US" dirty="0"/>
              <a:t>The King of Isaiah’s temple vision. </a:t>
            </a:r>
            <a:r>
              <a:rPr lang="en-US" altLang="en-US" dirty="0">
                <a:solidFill>
                  <a:srgbClr val="D0C19E"/>
                </a:solidFill>
              </a:rPr>
              <a:t>Jn 12:40–41 (Isa 6)</a:t>
            </a:r>
          </a:p>
          <a:p>
            <a:pPr eaLnBrk="1" hangingPunct="1"/>
            <a:r>
              <a:rPr lang="en-US" altLang="en-US" dirty="0"/>
              <a:t>The Rock in the wilderness. </a:t>
            </a:r>
            <a:r>
              <a:rPr lang="en-US" altLang="en-US" dirty="0">
                <a:solidFill>
                  <a:srgbClr val="D0C19E"/>
                </a:solidFill>
              </a:rPr>
              <a:t>1 Cor 10:4</a:t>
            </a:r>
          </a:p>
          <a:p>
            <a:pPr eaLnBrk="1" hangingPunct="1"/>
            <a:r>
              <a:rPr lang="en-US" altLang="en-US" dirty="0"/>
              <a:t>The Lord who motivated Moses. </a:t>
            </a:r>
            <a:r>
              <a:rPr lang="en-US" altLang="en-US" dirty="0">
                <a:solidFill>
                  <a:srgbClr val="D0C19E"/>
                </a:solidFill>
              </a:rPr>
              <a:t>Heb 11:24-26</a:t>
            </a:r>
          </a:p>
          <a:p>
            <a:pPr eaLnBrk="1" hangingPunct="1"/>
            <a:r>
              <a:rPr lang="en-US" altLang="en-US" dirty="0"/>
              <a:t>The Redeemer who brought Israel out of Egypt. </a:t>
            </a:r>
            <a:r>
              <a:rPr lang="en-US" altLang="en-US" dirty="0" err="1">
                <a:solidFill>
                  <a:srgbClr val="D0C19E"/>
                </a:solidFill>
              </a:rPr>
              <a:t>Jd</a:t>
            </a:r>
            <a:r>
              <a:rPr lang="en-US" altLang="en-US" dirty="0">
                <a:solidFill>
                  <a:srgbClr val="D0C19E"/>
                </a:solidFill>
              </a:rPr>
              <a:t> 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9BDE2-D815-4946-BFB8-E7388C53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709"/>
            <a:ext cx="10515600" cy="2032483"/>
          </a:xfrm>
        </p:spPr>
        <p:txBody>
          <a:bodyPr/>
          <a:lstStyle/>
          <a:p>
            <a:r>
              <a:rPr lang="en-US" dirty="0"/>
              <a:t>“Malak Yahweh”</a:t>
            </a:r>
            <a:br>
              <a:rPr lang="en-US" dirty="0"/>
            </a:br>
            <a:r>
              <a:rPr lang="en-US" dirty="0"/>
              <a:t>“Angel Lord” (Angel of the Lord”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3A078-1A69-4F48-ABAD-4897BC044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9191"/>
            <a:ext cx="10515600" cy="4037771"/>
          </a:xfrm>
        </p:spPr>
        <p:txBody>
          <a:bodyPr/>
          <a:lstStyle/>
          <a:p>
            <a:r>
              <a:rPr lang="en-US" sz="3200" dirty="0"/>
              <a:t>“Malak” = “Angel” or “Messenger”:</a:t>
            </a:r>
          </a:p>
          <a:p>
            <a:pPr lvl="1"/>
            <a:r>
              <a:rPr lang="en-US" sz="2800" dirty="0"/>
              <a:t>Spiritual being(s)… </a:t>
            </a:r>
            <a:r>
              <a:rPr lang="en-US" sz="2800" u="sng" dirty="0"/>
              <a:t>often presented as men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D4C4A4"/>
                </a:solidFill>
              </a:rPr>
              <a:t>Gen 19:1, 5</a:t>
            </a:r>
          </a:p>
          <a:p>
            <a:pPr lvl="1"/>
            <a:r>
              <a:rPr lang="en-US" sz="2800" dirty="0"/>
              <a:t>When translated “messenger”: referring to humans. </a:t>
            </a:r>
            <a:r>
              <a:rPr lang="en-US" sz="2800" dirty="0">
                <a:solidFill>
                  <a:srgbClr val="D4C4A4"/>
                </a:solidFill>
              </a:rPr>
              <a:t>1 Sam 23:27</a:t>
            </a:r>
          </a:p>
          <a:p>
            <a:r>
              <a:rPr lang="en-US" sz="3200" dirty="0"/>
              <a:t>Malak Yahweh refers to a unique “angel”/ “messenger” … “of the Lord”.</a:t>
            </a:r>
          </a:p>
          <a:p>
            <a:pPr lvl="1"/>
            <a:r>
              <a:rPr lang="en-US" sz="2800" dirty="0"/>
              <a:t>He is sometimes referred to as “the angel of God”. </a:t>
            </a:r>
            <a:r>
              <a:rPr lang="en-US" sz="2800" dirty="0" err="1">
                <a:solidFill>
                  <a:srgbClr val="D4C4A4"/>
                </a:solidFill>
              </a:rPr>
              <a:t>Judg</a:t>
            </a:r>
            <a:r>
              <a:rPr lang="en-US" sz="2800" dirty="0">
                <a:solidFill>
                  <a:srgbClr val="D4C4A4"/>
                </a:solidFill>
              </a:rPr>
              <a:t> 6:20-21</a:t>
            </a:r>
          </a:p>
          <a:p>
            <a:pPr lvl="1"/>
            <a:r>
              <a:rPr lang="en-US" sz="2800" dirty="0"/>
              <a:t>This angel often speaks “of the Lord” and “as the Lord”… </a:t>
            </a:r>
            <a:r>
              <a:rPr lang="en-US" sz="2800" u="sng" dirty="0"/>
              <a:t>blurring the lines who this biblical character actually is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56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D88E48-5F12-4B3A-9AE1-D8F7F1DC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Some “The angel of the Lord” Passages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6D263E-7416-47E2-9067-F7EBE4019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Phrase (Angel of the Lord) about 68x in the Bible</a:t>
            </a:r>
          </a:p>
          <a:p>
            <a:r>
              <a:rPr lang="en-US" sz="3200" dirty="0">
                <a:solidFill>
                  <a:srgbClr val="D4C4A4"/>
                </a:solidFill>
              </a:rPr>
              <a:t>Gen 16:7ff </a:t>
            </a:r>
            <a:r>
              <a:rPr lang="en-US" sz="3200" dirty="0"/>
              <a:t>– with Hagar (</a:t>
            </a:r>
            <a:r>
              <a:rPr lang="en-US" sz="3200" dirty="0">
                <a:solidFill>
                  <a:srgbClr val="D4C4A4"/>
                </a:solidFill>
              </a:rPr>
              <a:t>v. 10</a:t>
            </a:r>
            <a:r>
              <a:rPr lang="en-US" sz="3200" dirty="0"/>
              <a:t>)</a:t>
            </a:r>
          </a:p>
          <a:p>
            <a:r>
              <a:rPr lang="en-US" sz="3200" dirty="0">
                <a:solidFill>
                  <a:srgbClr val="D4C4A4"/>
                </a:solidFill>
              </a:rPr>
              <a:t>Gen 22:1, 11 </a:t>
            </a:r>
            <a:r>
              <a:rPr lang="en-US" sz="3200" dirty="0"/>
              <a:t>– with Abraham</a:t>
            </a:r>
          </a:p>
          <a:p>
            <a:r>
              <a:rPr lang="en-US" sz="3200" dirty="0">
                <a:solidFill>
                  <a:srgbClr val="D4C4A4"/>
                </a:solidFill>
              </a:rPr>
              <a:t>Exo 3:2ff </a:t>
            </a:r>
            <a:r>
              <a:rPr lang="en-US" sz="3200" dirty="0"/>
              <a:t>– with Moses (</a:t>
            </a:r>
            <a:r>
              <a:rPr lang="en-US" sz="3200" dirty="0">
                <a:solidFill>
                  <a:srgbClr val="D4C4A4"/>
                </a:solidFill>
              </a:rPr>
              <a:t>Exo 23:20 </a:t>
            </a:r>
            <a:r>
              <a:rPr lang="en-US" sz="3200" dirty="0"/>
              <a:t>“My name is in Him”)</a:t>
            </a:r>
          </a:p>
          <a:p>
            <a:r>
              <a:rPr lang="en-US" sz="3200" dirty="0">
                <a:solidFill>
                  <a:srgbClr val="D4C4A4"/>
                </a:solidFill>
              </a:rPr>
              <a:t>Exo 14:19 </a:t>
            </a:r>
            <a:r>
              <a:rPr lang="en-US" sz="3200" dirty="0"/>
              <a:t>– Israelites in the wilderness</a:t>
            </a:r>
          </a:p>
          <a:p>
            <a:r>
              <a:rPr lang="en-US" sz="3200" dirty="0">
                <a:solidFill>
                  <a:srgbClr val="D4C4A4"/>
                </a:solidFill>
              </a:rPr>
              <a:t>Numbers 22 </a:t>
            </a:r>
            <a:r>
              <a:rPr lang="en-US" sz="3200" dirty="0"/>
              <a:t>– with Balaam</a:t>
            </a:r>
          </a:p>
          <a:p>
            <a:r>
              <a:rPr lang="en-US" sz="3200" dirty="0">
                <a:solidFill>
                  <a:srgbClr val="D4C4A4"/>
                </a:solidFill>
              </a:rPr>
              <a:t>Judges 6:11-26 </a:t>
            </a:r>
            <a:r>
              <a:rPr lang="en-US" sz="3200" dirty="0"/>
              <a:t>– with Gideon</a:t>
            </a:r>
          </a:p>
        </p:txBody>
      </p:sp>
    </p:spTree>
    <p:extLst>
      <p:ext uri="{BB962C8B-B14F-4D97-AF65-F5344CB8AC3E}">
        <p14:creationId xmlns:p14="http://schemas.microsoft.com/office/powerpoint/2010/main" val="27794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58C0F400-2DE5-4693-8F41-779BF3817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6363"/>
            <a:ext cx="10515600" cy="1165225"/>
          </a:xfrm>
        </p:spPr>
        <p:txBody>
          <a:bodyPr/>
          <a:lstStyle/>
          <a:p>
            <a:pPr eaLnBrk="1" hangingPunct="1"/>
            <a:r>
              <a:rPr lang="en-US" altLang="en-US" dirty="0"/>
              <a:t>Possible Conclusions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BBBAC3A3-B73E-4AB8-AC2C-63B737024D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00188"/>
            <a:ext cx="10515600" cy="4676775"/>
          </a:xfrm>
        </p:spPr>
        <p:txBody>
          <a:bodyPr/>
          <a:lstStyle/>
          <a:p>
            <a:pPr eaLnBrk="1" hangingPunct="1"/>
            <a:r>
              <a:rPr lang="en-US" altLang="en-US" dirty="0"/>
              <a:t>Some possibilities: </a:t>
            </a:r>
          </a:p>
          <a:p>
            <a:pPr lvl="1" eaLnBrk="1" hangingPunct="1"/>
            <a:r>
              <a:rPr lang="en-US" altLang="en-US" dirty="0"/>
              <a:t>An angel (neither God, nor man)</a:t>
            </a:r>
          </a:p>
          <a:p>
            <a:pPr lvl="1" eaLnBrk="1" hangingPunct="1"/>
            <a:r>
              <a:rPr lang="en-US" altLang="en-US" dirty="0"/>
              <a:t>Yahweh (“God”) Himself.</a:t>
            </a:r>
          </a:p>
          <a:p>
            <a:pPr lvl="1" eaLnBrk="1" hangingPunct="1"/>
            <a:r>
              <a:rPr lang="en-US" altLang="en-US" dirty="0"/>
              <a:t>The “preincarnate” Jesus: Yahweh but manifested as a man.</a:t>
            </a:r>
          </a:p>
          <a:p>
            <a:pPr eaLnBrk="1" hangingPunct="1"/>
            <a:r>
              <a:rPr lang="en-US" altLang="en-US" dirty="0"/>
              <a:t>If it is Jesus:</a:t>
            </a:r>
          </a:p>
          <a:p>
            <a:pPr lvl="1" eaLnBrk="1" hangingPunct="1"/>
            <a:r>
              <a:rPr lang="en-US" altLang="en-US" dirty="0"/>
              <a:t>Explains how “no man has seen God” yet how people have seen God. </a:t>
            </a:r>
            <a:r>
              <a:rPr lang="en-US" altLang="en-US" dirty="0">
                <a:solidFill>
                  <a:srgbClr val="D4C4A4"/>
                </a:solidFill>
              </a:rPr>
              <a:t>Jn 14:9</a:t>
            </a:r>
          </a:p>
          <a:p>
            <a:pPr lvl="1" eaLnBrk="1" hangingPunct="1"/>
            <a:r>
              <a:rPr lang="en-US" altLang="en-US" dirty="0"/>
              <a:t>Explains </a:t>
            </a:r>
            <a:r>
              <a:rPr lang="en-US" altLang="en-US" dirty="0">
                <a:solidFill>
                  <a:srgbClr val="D4C4A4"/>
                </a:solidFill>
              </a:rPr>
              <a:t>Jn 1:1; Heb 1:1 (1 Jn 4:9-10)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</TotalTime>
  <Words>336</Words>
  <Application>Microsoft Office PowerPoint</Application>
  <PresentationFormat>Widescreen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Balto Web</vt:lpstr>
      <vt:lpstr>Calibri</vt:lpstr>
      <vt:lpstr>Calibri Light</vt:lpstr>
      <vt:lpstr>inherit</vt:lpstr>
      <vt:lpstr>Office Theme</vt:lpstr>
      <vt:lpstr>PowerPoint Presentation</vt:lpstr>
      <vt:lpstr>Previously: We posed the possibility of “The Lord” who appeared throughout the O.T.? </vt:lpstr>
      <vt:lpstr>“Malak Yahweh” “Angel Lord” (Angel of the Lord”</vt:lpstr>
      <vt:lpstr>Some “The angel of the Lord” Passages</vt:lpstr>
      <vt:lpstr>Possible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Davis</dc:creator>
  <cp:lastModifiedBy>Mitch Davis</cp:lastModifiedBy>
  <cp:revision>30</cp:revision>
  <dcterms:created xsi:type="dcterms:W3CDTF">2020-09-16T14:29:22Z</dcterms:created>
  <dcterms:modified xsi:type="dcterms:W3CDTF">2020-10-18T13:10:20Z</dcterms:modified>
</cp:coreProperties>
</file>