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8" r:id="rId3"/>
    <p:sldId id="265" r:id="rId4"/>
    <p:sldId id="266" r:id="rId5"/>
    <p:sldId id="262" r:id="rId6"/>
    <p:sldId id="264" r:id="rId7"/>
    <p:sldId id="267" r:id="rId8"/>
    <p:sldId id="269" r:id="rId9"/>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C19E"/>
    <a:srgbClr val="D4C4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6" autoAdjust="0"/>
    <p:restoredTop sz="94660"/>
  </p:normalViewPr>
  <p:slideViewPr>
    <p:cSldViewPr snapToGrid="0">
      <p:cViewPr varScale="1">
        <p:scale>
          <a:sx n="114" d="100"/>
          <a:sy n="114" d="100"/>
        </p:scale>
        <p:origin x="102" y="13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14DD33-1780-4097-BFD7-69390F9421F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DB65C6A4-719A-4CBD-A234-2722C0A3D66E}"/>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9AB9DA81-F454-4BFE-BBB2-20EF65B83E25}" type="datetimeFigureOut">
              <a:rPr lang="en-US"/>
              <a:pPr>
                <a:defRPr/>
              </a:pPr>
              <a:t>5/18/2021</a:t>
            </a:fld>
            <a:endParaRPr lang="en-US"/>
          </a:p>
        </p:txBody>
      </p:sp>
      <p:sp>
        <p:nvSpPr>
          <p:cNvPr id="4" name="Slide Image Placeholder 3">
            <a:extLst>
              <a:ext uri="{FF2B5EF4-FFF2-40B4-BE49-F238E27FC236}">
                <a16:creationId xmlns:a16="http://schemas.microsoft.com/office/drawing/2014/main" id="{935307D1-3384-4144-A707-F267162FF60C}"/>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A757DEE3-EC93-4AD4-B60A-B64F47A53633}"/>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40E0558-0AA3-470B-A2BA-676C85D47080}"/>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AC2C49C5-3BF5-4E08-A7A3-8F4C3ACC80CD}"/>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50BB8615-29FE-4440-A880-9717FD69097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desiringgod.org/articles/where-is-jesus-in-the-old-testament"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BA6052CB-9B30-480B-BB37-F65D00AE6BF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E46BBC0C-C48B-4543-8206-F86B4AD5312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List modified from </a:t>
            </a:r>
            <a:r>
              <a:rPr lang="en-US" altLang="en-US" b="1">
                <a:solidFill>
                  <a:srgbClr val="C6000E"/>
                </a:solidFill>
                <a:latin typeface="inherit"/>
              </a:rPr>
              <a:t>Glen Scrivener</a:t>
            </a:r>
            <a:endParaRPr lang="en-US" altLang="en-US" b="1">
              <a:solidFill>
                <a:srgbClr val="333333"/>
              </a:solidFill>
              <a:latin typeface="Balto Web"/>
            </a:endParaRPr>
          </a:p>
          <a:p>
            <a:pPr eaLnBrk="1" hangingPunct="1">
              <a:spcBef>
                <a:spcPct val="0"/>
              </a:spcBef>
            </a:pPr>
            <a:r>
              <a:rPr lang="en-US" altLang="en-US"/>
              <a:t>: </a:t>
            </a:r>
            <a:r>
              <a:rPr lang="en-US" altLang="en-US">
                <a:hlinkClick r:id="rId3"/>
              </a:rPr>
              <a:t>https://www.desiringgod.org/articles/where-is-jesus-in-the-old-testament</a:t>
            </a:r>
            <a:endParaRPr lang="en-US" altLang="en-US"/>
          </a:p>
        </p:txBody>
      </p:sp>
      <p:sp>
        <p:nvSpPr>
          <p:cNvPr id="11268" name="Slide Number Placeholder 3">
            <a:extLst>
              <a:ext uri="{FF2B5EF4-FFF2-40B4-BE49-F238E27FC236}">
                <a16:creationId xmlns:a16="http://schemas.microsoft.com/office/drawing/2014/main" id="{1382098F-A503-455A-A222-48113D56C2E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C13EB625-E157-466E-81EF-253B8DA6301D}" type="slidenum">
              <a:rPr lang="en-US" altLang="en-US" smtClean="0"/>
              <a:pPr/>
              <a:t>7</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C34177-B6A7-4C9A-BDB8-A52624CEBB0B}"/>
              </a:ext>
            </a:extLst>
          </p:cNvPr>
          <p:cNvSpPr>
            <a:spLocks noGrp="1"/>
          </p:cNvSpPr>
          <p:nvPr>
            <p:ph type="dt" sz="half" idx="10"/>
          </p:nvPr>
        </p:nvSpPr>
        <p:spPr/>
        <p:txBody>
          <a:bodyPr/>
          <a:lstStyle>
            <a:lvl1pPr>
              <a:defRPr/>
            </a:lvl1pPr>
          </a:lstStyle>
          <a:p>
            <a:pPr>
              <a:defRPr/>
            </a:pPr>
            <a:fld id="{F1661F3F-593E-47A9-B3D2-201978F20C1C}" type="datetimeFigureOut">
              <a:rPr lang="en-US"/>
              <a:pPr>
                <a:defRPr/>
              </a:pPr>
              <a:t>5/18/2021</a:t>
            </a:fld>
            <a:endParaRPr lang="en-US"/>
          </a:p>
        </p:txBody>
      </p:sp>
      <p:sp>
        <p:nvSpPr>
          <p:cNvPr id="5" name="Footer Placeholder 4">
            <a:extLst>
              <a:ext uri="{FF2B5EF4-FFF2-40B4-BE49-F238E27FC236}">
                <a16:creationId xmlns:a16="http://schemas.microsoft.com/office/drawing/2014/main" id="{80E10509-C331-41F8-BED4-0FF3A609238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66A9113-CF66-460E-B8AB-5768BFACA25D}"/>
              </a:ext>
            </a:extLst>
          </p:cNvPr>
          <p:cNvSpPr>
            <a:spLocks noGrp="1"/>
          </p:cNvSpPr>
          <p:nvPr>
            <p:ph type="sldNum" sz="quarter" idx="12"/>
          </p:nvPr>
        </p:nvSpPr>
        <p:spPr/>
        <p:txBody>
          <a:bodyPr/>
          <a:lstStyle>
            <a:lvl1pPr>
              <a:defRPr/>
            </a:lvl1pPr>
          </a:lstStyle>
          <a:p>
            <a:pPr>
              <a:defRPr/>
            </a:pPr>
            <a:fld id="{23AF7F27-FB27-41FA-A761-AB824960E094}" type="slidenum">
              <a:rPr lang="en-US"/>
              <a:pPr>
                <a:defRPr/>
              </a:pPr>
              <a:t>‹#›</a:t>
            </a:fld>
            <a:endParaRPr lang="en-US"/>
          </a:p>
        </p:txBody>
      </p:sp>
    </p:spTree>
    <p:extLst>
      <p:ext uri="{BB962C8B-B14F-4D97-AF65-F5344CB8AC3E}">
        <p14:creationId xmlns:p14="http://schemas.microsoft.com/office/powerpoint/2010/main" val="4023177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1AF0D4-7A7A-41ED-8F32-294A072562D3}"/>
              </a:ext>
            </a:extLst>
          </p:cNvPr>
          <p:cNvSpPr>
            <a:spLocks noGrp="1"/>
          </p:cNvSpPr>
          <p:nvPr>
            <p:ph type="dt" sz="half" idx="10"/>
          </p:nvPr>
        </p:nvSpPr>
        <p:spPr/>
        <p:txBody>
          <a:bodyPr/>
          <a:lstStyle>
            <a:lvl1pPr>
              <a:defRPr/>
            </a:lvl1pPr>
          </a:lstStyle>
          <a:p>
            <a:pPr>
              <a:defRPr/>
            </a:pPr>
            <a:fld id="{CE5868B2-083C-4FF6-97B4-43229AB5508A}" type="datetimeFigureOut">
              <a:rPr lang="en-US"/>
              <a:pPr>
                <a:defRPr/>
              </a:pPr>
              <a:t>5/18/2021</a:t>
            </a:fld>
            <a:endParaRPr lang="en-US"/>
          </a:p>
        </p:txBody>
      </p:sp>
      <p:sp>
        <p:nvSpPr>
          <p:cNvPr id="5" name="Footer Placeholder 4">
            <a:extLst>
              <a:ext uri="{FF2B5EF4-FFF2-40B4-BE49-F238E27FC236}">
                <a16:creationId xmlns:a16="http://schemas.microsoft.com/office/drawing/2014/main" id="{7816797D-DE9C-498C-A541-9D819AB9D02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CA05141-7D3D-4D70-9F10-D82415E022F1}"/>
              </a:ext>
            </a:extLst>
          </p:cNvPr>
          <p:cNvSpPr>
            <a:spLocks noGrp="1"/>
          </p:cNvSpPr>
          <p:nvPr>
            <p:ph type="sldNum" sz="quarter" idx="12"/>
          </p:nvPr>
        </p:nvSpPr>
        <p:spPr/>
        <p:txBody>
          <a:bodyPr/>
          <a:lstStyle>
            <a:lvl1pPr>
              <a:defRPr/>
            </a:lvl1pPr>
          </a:lstStyle>
          <a:p>
            <a:pPr>
              <a:defRPr/>
            </a:pPr>
            <a:fld id="{203C9C9A-E265-4D67-A3AA-78FEE8450EB5}" type="slidenum">
              <a:rPr lang="en-US"/>
              <a:pPr>
                <a:defRPr/>
              </a:pPr>
              <a:t>‹#›</a:t>
            </a:fld>
            <a:endParaRPr lang="en-US"/>
          </a:p>
        </p:txBody>
      </p:sp>
    </p:spTree>
    <p:extLst>
      <p:ext uri="{BB962C8B-B14F-4D97-AF65-F5344CB8AC3E}">
        <p14:creationId xmlns:p14="http://schemas.microsoft.com/office/powerpoint/2010/main" val="406950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1D902E-825E-4255-8382-DDA2C6DCBDC8}"/>
              </a:ext>
            </a:extLst>
          </p:cNvPr>
          <p:cNvSpPr>
            <a:spLocks noGrp="1"/>
          </p:cNvSpPr>
          <p:nvPr>
            <p:ph type="dt" sz="half" idx="10"/>
          </p:nvPr>
        </p:nvSpPr>
        <p:spPr/>
        <p:txBody>
          <a:bodyPr/>
          <a:lstStyle>
            <a:lvl1pPr>
              <a:defRPr/>
            </a:lvl1pPr>
          </a:lstStyle>
          <a:p>
            <a:pPr>
              <a:defRPr/>
            </a:pPr>
            <a:fld id="{A32D95DE-1D3E-4F14-8232-92288ABE53A5}" type="datetimeFigureOut">
              <a:rPr lang="en-US"/>
              <a:pPr>
                <a:defRPr/>
              </a:pPr>
              <a:t>5/18/2021</a:t>
            </a:fld>
            <a:endParaRPr lang="en-US"/>
          </a:p>
        </p:txBody>
      </p:sp>
      <p:sp>
        <p:nvSpPr>
          <p:cNvPr id="5" name="Footer Placeholder 4">
            <a:extLst>
              <a:ext uri="{FF2B5EF4-FFF2-40B4-BE49-F238E27FC236}">
                <a16:creationId xmlns:a16="http://schemas.microsoft.com/office/drawing/2014/main" id="{3C0B9EA9-786C-481D-AA97-082EB9A4823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5E03609-A94C-433A-9480-0203337A5B42}"/>
              </a:ext>
            </a:extLst>
          </p:cNvPr>
          <p:cNvSpPr>
            <a:spLocks noGrp="1"/>
          </p:cNvSpPr>
          <p:nvPr>
            <p:ph type="sldNum" sz="quarter" idx="12"/>
          </p:nvPr>
        </p:nvSpPr>
        <p:spPr/>
        <p:txBody>
          <a:bodyPr/>
          <a:lstStyle>
            <a:lvl1pPr>
              <a:defRPr/>
            </a:lvl1pPr>
          </a:lstStyle>
          <a:p>
            <a:pPr>
              <a:defRPr/>
            </a:pPr>
            <a:fld id="{7B520FC5-FB89-4348-BB14-BC3134C7BAAA}" type="slidenum">
              <a:rPr lang="en-US"/>
              <a:pPr>
                <a:defRPr/>
              </a:pPr>
              <a:t>‹#›</a:t>
            </a:fld>
            <a:endParaRPr lang="en-US"/>
          </a:p>
        </p:txBody>
      </p:sp>
    </p:spTree>
    <p:extLst>
      <p:ext uri="{BB962C8B-B14F-4D97-AF65-F5344CB8AC3E}">
        <p14:creationId xmlns:p14="http://schemas.microsoft.com/office/powerpoint/2010/main" val="2133362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A close up of text on a white background&#10;&#10;Description automatically generated">
            <a:extLst>
              <a:ext uri="{FF2B5EF4-FFF2-40B4-BE49-F238E27FC236}">
                <a16:creationId xmlns:a16="http://schemas.microsoft.com/office/drawing/2014/main" id="{34C9D3C5-9E56-4CFC-94DE-8F8C0108ABC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b="42555"/>
          <a:stretch>
            <a:fillRect/>
          </a:stretch>
        </p:blipFill>
        <p:spPr bwMode="auto">
          <a:xfrm>
            <a:off x="0" y="5973763"/>
            <a:ext cx="12192000"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106710"/>
            <a:ext cx="10515600" cy="1165500"/>
          </a:xfrm>
        </p:spPr>
        <p:txBody>
          <a:bodyPr/>
          <a:lstStyle/>
          <a:p>
            <a:r>
              <a:rPr lang="en-US"/>
              <a:t>Click to edit Master title style</a:t>
            </a:r>
          </a:p>
        </p:txBody>
      </p:sp>
      <p:sp>
        <p:nvSpPr>
          <p:cNvPr id="3" name="Content Placeholder 2"/>
          <p:cNvSpPr>
            <a:spLocks noGrp="1"/>
          </p:cNvSpPr>
          <p:nvPr>
            <p:ph idx="1"/>
          </p:nvPr>
        </p:nvSpPr>
        <p:spPr>
          <a:xfrm>
            <a:off x="838200" y="1500809"/>
            <a:ext cx="10515600" cy="46761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a:extLst>
              <a:ext uri="{FF2B5EF4-FFF2-40B4-BE49-F238E27FC236}">
                <a16:creationId xmlns:a16="http://schemas.microsoft.com/office/drawing/2014/main" id="{392FC2C1-4ABE-43E2-9AF5-4968F911CA09}"/>
              </a:ext>
            </a:extLst>
          </p:cNvPr>
          <p:cNvSpPr>
            <a:spLocks noGrp="1"/>
          </p:cNvSpPr>
          <p:nvPr>
            <p:ph type="dt" sz="half" idx="10"/>
          </p:nvPr>
        </p:nvSpPr>
        <p:spPr/>
        <p:txBody>
          <a:bodyPr/>
          <a:lstStyle>
            <a:lvl1pPr>
              <a:defRPr/>
            </a:lvl1pPr>
          </a:lstStyle>
          <a:p>
            <a:pPr>
              <a:defRPr/>
            </a:pPr>
            <a:fld id="{444840D9-F803-4762-BAFE-10A8BD0CEBFE}" type="datetimeFigureOut">
              <a:rPr lang="en-US"/>
              <a:pPr>
                <a:defRPr/>
              </a:pPr>
              <a:t>5/18/2021</a:t>
            </a:fld>
            <a:endParaRPr lang="en-US"/>
          </a:p>
        </p:txBody>
      </p:sp>
      <p:sp>
        <p:nvSpPr>
          <p:cNvPr id="6" name="Footer Placeholder 4">
            <a:extLst>
              <a:ext uri="{FF2B5EF4-FFF2-40B4-BE49-F238E27FC236}">
                <a16:creationId xmlns:a16="http://schemas.microsoft.com/office/drawing/2014/main" id="{0D0E90D6-ACF6-42CA-90B8-929C10579A7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2CCB377-89A4-4946-905A-8A037EE9045B}"/>
              </a:ext>
            </a:extLst>
          </p:cNvPr>
          <p:cNvSpPr>
            <a:spLocks noGrp="1"/>
          </p:cNvSpPr>
          <p:nvPr>
            <p:ph type="sldNum" sz="quarter" idx="12"/>
          </p:nvPr>
        </p:nvSpPr>
        <p:spPr/>
        <p:txBody>
          <a:bodyPr/>
          <a:lstStyle>
            <a:lvl1pPr>
              <a:defRPr/>
            </a:lvl1pPr>
          </a:lstStyle>
          <a:p>
            <a:pPr>
              <a:defRPr/>
            </a:pPr>
            <a:fld id="{7576852A-E1D5-4DCF-859F-5E239A1215A3}" type="slidenum">
              <a:rPr lang="en-US"/>
              <a:pPr>
                <a:defRPr/>
              </a:pPr>
              <a:t>‹#›</a:t>
            </a:fld>
            <a:endParaRPr lang="en-US"/>
          </a:p>
        </p:txBody>
      </p:sp>
    </p:spTree>
    <p:extLst>
      <p:ext uri="{BB962C8B-B14F-4D97-AF65-F5344CB8AC3E}">
        <p14:creationId xmlns:p14="http://schemas.microsoft.com/office/powerpoint/2010/main" val="2036796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1A9354-0B68-450F-9A7F-5CBB402FB23B}"/>
              </a:ext>
            </a:extLst>
          </p:cNvPr>
          <p:cNvSpPr>
            <a:spLocks noGrp="1"/>
          </p:cNvSpPr>
          <p:nvPr>
            <p:ph type="dt" sz="half" idx="10"/>
          </p:nvPr>
        </p:nvSpPr>
        <p:spPr/>
        <p:txBody>
          <a:bodyPr/>
          <a:lstStyle>
            <a:lvl1pPr>
              <a:defRPr/>
            </a:lvl1pPr>
          </a:lstStyle>
          <a:p>
            <a:pPr>
              <a:defRPr/>
            </a:pPr>
            <a:fld id="{1C8270BC-EEA9-4826-8A49-39A67C40C4F0}" type="datetimeFigureOut">
              <a:rPr lang="en-US"/>
              <a:pPr>
                <a:defRPr/>
              </a:pPr>
              <a:t>5/18/2021</a:t>
            </a:fld>
            <a:endParaRPr lang="en-US"/>
          </a:p>
        </p:txBody>
      </p:sp>
      <p:sp>
        <p:nvSpPr>
          <p:cNvPr id="5" name="Footer Placeholder 4">
            <a:extLst>
              <a:ext uri="{FF2B5EF4-FFF2-40B4-BE49-F238E27FC236}">
                <a16:creationId xmlns:a16="http://schemas.microsoft.com/office/drawing/2014/main" id="{874403EE-B0B2-40D2-8235-9A89E0E921D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756EADF-2FD5-4CD2-B37A-EDCBB43B92A0}"/>
              </a:ext>
            </a:extLst>
          </p:cNvPr>
          <p:cNvSpPr>
            <a:spLocks noGrp="1"/>
          </p:cNvSpPr>
          <p:nvPr>
            <p:ph type="sldNum" sz="quarter" idx="12"/>
          </p:nvPr>
        </p:nvSpPr>
        <p:spPr/>
        <p:txBody>
          <a:bodyPr/>
          <a:lstStyle>
            <a:lvl1pPr>
              <a:defRPr/>
            </a:lvl1pPr>
          </a:lstStyle>
          <a:p>
            <a:pPr>
              <a:defRPr/>
            </a:pPr>
            <a:fld id="{4A6ED722-E664-4B4A-86D5-EF41A26CED81}" type="slidenum">
              <a:rPr lang="en-US"/>
              <a:pPr>
                <a:defRPr/>
              </a:pPr>
              <a:t>‹#›</a:t>
            </a:fld>
            <a:endParaRPr lang="en-US"/>
          </a:p>
        </p:txBody>
      </p:sp>
    </p:spTree>
    <p:extLst>
      <p:ext uri="{BB962C8B-B14F-4D97-AF65-F5344CB8AC3E}">
        <p14:creationId xmlns:p14="http://schemas.microsoft.com/office/powerpoint/2010/main" val="2369647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C6FD817-71E2-47AA-AC23-DF5F0891CC14}"/>
              </a:ext>
            </a:extLst>
          </p:cNvPr>
          <p:cNvSpPr>
            <a:spLocks noGrp="1"/>
          </p:cNvSpPr>
          <p:nvPr>
            <p:ph type="dt" sz="half" idx="10"/>
          </p:nvPr>
        </p:nvSpPr>
        <p:spPr/>
        <p:txBody>
          <a:bodyPr/>
          <a:lstStyle>
            <a:lvl1pPr>
              <a:defRPr/>
            </a:lvl1pPr>
          </a:lstStyle>
          <a:p>
            <a:pPr>
              <a:defRPr/>
            </a:pPr>
            <a:fld id="{C365CB24-8F55-48EE-B569-E157690E0709}" type="datetimeFigureOut">
              <a:rPr lang="en-US"/>
              <a:pPr>
                <a:defRPr/>
              </a:pPr>
              <a:t>5/18/2021</a:t>
            </a:fld>
            <a:endParaRPr lang="en-US"/>
          </a:p>
        </p:txBody>
      </p:sp>
      <p:sp>
        <p:nvSpPr>
          <p:cNvPr id="6" name="Footer Placeholder 4">
            <a:extLst>
              <a:ext uri="{FF2B5EF4-FFF2-40B4-BE49-F238E27FC236}">
                <a16:creationId xmlns:a16="http://schemas.microsoft.com/office/drawing/2014/main" id="{491ACE13-E553-436F-9B10-4DF0BD6D616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6887E56-4F52-466C-9EDC-FB638337AC05}"/>
              </a:ext>
            </a:extLst>
          </p:cNvPr>
          <p:cNvSpPr>
            <a:spLocks noGrp="1"/>
          </p:cNvSpPr>
          <p:nvPr>
            <p:ph type="sldNum" sz="quarter" idx="12"/>
          </p:nvPr>
        </p:nvSpPr>
        <p:spPr/>
        <p:txBody>
          <a:bodyPr/>
          <a:lstStyle>
            <a:lvl1pPr>
              <a:defRPr/>
            </a:lvl1pPr>
          </a:lstStyle>
          <a:p>
            <a:pPr>
              <a:defRPr/>
            </a:pPr>
            <a:fld id="{16F934A0-DA0B-4F1B-9483-5653838042A9}" type="slidenum">
              <a:rPr lang="en-US"/>
              <a:pPr>
                <a:defRPr/>
              </a:pPr>
              <a:t>‹#›</a:t>
            </a:fld>
            <a:endParaRPr lang="en-US"/>
          </a:p>
        </p:txBody>
      </p:sp>
    </p:spTree>
    <p:extLst>
      <p:ext uri="{BB962C8B-B14F-4D97-AF65-F5344CB8AC3E}">
        <p14:creationId xmlns:p14="http://schemas.microsoft.com/office/powerpoint/2010/main" val="102180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8432393-C129-4CB4-BA9C-E8A313EB25D4}"/>
              </a:ext>
            </a:extLst>
          </p:cNvPr>
          <p:cNvSpPr>
            <a:spLocks noGrp="1"/>
          </p:cNvSpPr>
          <p:nvPr>
            <p:ph type="dt" sz="half" idx="10"/>
          </p:nvPr>
        </p:nvSpPr>
        <p:spPr/>
        <p:txBody>
          <a:bodyPr/>
          <a:lstStyle>
            <a:lvl1pPr>
              <a:defRPr/>
            </a:lvl1pPr>
          </a:lstStyle>
          <a:p>
            <a:pPr>
              <a:defRPr/>
            </a:pPr>
            <a:fld id="{5C166D0A-62AD-4EF4-B51A-D6CCECD3ED72}" type="datetimeFigureOut">
              <a:rPr lang="en-US"/>
              <a:pPr>
                <a:defRPr/>
              </a:pPr>
              <a:t>5/18/2021</a:t>
            </a:fld>
            <a:endParaRPr lang="en-US"/>
          </a:p>
        </p:txBody>
      </p:sp>
      <p:sp>
        <p:nvSpPr>
          <p:cNvPr id="8" name="Footer Placeholder 4">
            <a:extLst>
              <a:ext uri="{FF2B5EF4-FFF2-40B4-BE49-F238E27FC236}">
                <a16:creationId xmlns:a16="http://schemas.microsoft.com/office/drawing/2014/main" id="{D1B597ED-1B6B-4BDD-8973-732960737AB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50A3B5E8-8210-447D-8BAE-EA749AD0E838}"/>
              </a:ext>
            </a:extLst>
          </p:cNvPr>
          <p:cNvSpPr>
            <a:spLocks noGrp="1"/>
          </p:cNvSpPr>
          <p:nvPr>
            <p:ph type="sldNum" sz="quarter" idx="12"/>
          </p:nvPr>
        </p:nvSpPr>
        <p:spPr/>
        <p:txBody>
          <a:bodyPr/>
          <a:lstStyle>
            <a:lvl1pPr>
              <a:defRPr/>
            </a:lvl1pPr>
          </a:lstStyle>
          <a:p>
            <a:pPr>
              <a:defRPr/>
            </a:pPr>
            <a:fld id="{0AA87332-C928-42C3-B569-28B49146C6E9}" type="slidenum">
              <a:rPr lang="en-US"/>
              <a:pPr>
                <a:defRPr/>
              </a:pPr>
              <a:t>‹#›</a:t>
            </a:fld>
            <a:endParaRPr lang="en-US"/>
          </a:p>
        </p:txBody>
      </p:sp>
    </p:spTree>
    <p:extLst>
      <p:ext uri="{BB962C8B-B14F-4D97-AF65-F5344CB8AC3E}">
        <p14:creationId xmlns:p14="http://schemas.microsoft.com/office/powerpoint/2010/main" val="534927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46A049E2-CB5B-4C50-A611-4EF39BDB7363}"/>
              </a:ext>
            </a:extLst>
          </p:cNvPr>
          <p:cNvSpPr>
            <a:spLocks noGrp="1"/>
          </p:cNvSpPr>
          <p:nvPr>
            <p:ph type="dt" sz="half" idx="10"/>
          </p:nvPr>
        </p:nvSpPr>
        <p:spPr/>
        <p:txBody>
          <a:bodyPr/>
          <a:lstStyle>
            <a:lvl1pPr>
              <a:defRPr/>
            </a:lvl1pPr>
          </a:lstStyle>
          <a:p>
            <a:pPr>
              <a:defRPr/>
            </a:pPr>
            <a:fld id="{27848BAF-1F8A-40D9-8001-30FE3A188357}" type="datetimeFigureOut">
              <a:rPr lang="en-US"/>
              <a:pPr>
                <a:defRPr/>
              </a:pPr>
              <a:t>5/18/2021</a:t>
            </a:fld>
            <a:endParaRPr lang="en-US"/>
          </a:p>
        </p:txBody>
      </p:sp>
      <p:sp>
        <p:nvSpPr>
          <p:cNvPr id="4" name="Footer Placeholder 4">
            <a:extLst>
              <a:ext uri="{FF2B5EF4-FFF2-40B4-BE49-F238E27FC236}">
                <a16:creationId xmlns:a16="http://schemas.microsoft.com/office/drawing/2014/main" id="{CC6B6B71-6A4D-45DC-B3C1-36F1C33B4DE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9BA9C8A3-FACC-48D5-8396-71BF6960C0C0}"/>
              </a:ext>
            </a:extLst>
          </p:cNvPr>
          <p:cNvSpPr>
            <a:spLocks noGrp="1"/>
          </p:cNvSpPr>
          <p:nvPr>
            <p:ph type="sldNum" sz="quarter" idx="12"/>
          </p:nvPr>
        </p:nvSpPr>
        <p:spPr/>
        <p:txBody>
          <a:bodyPr/>
          <a:lstStyle>
            <a:lvl1pPr>
              <a:defRPr/>
            </a:lvl1pPr>
          </a:lstStyle>
          <a:p>
            <a:pPr>
              <a:defRPr/>
            </a:pPr>
            <a:fld id="{260B8D25-1211-45E3-BE2C-0654754C3675}" type="slidenum">
              <a:rPr lang="en-US"/>
              <a:pPr>
                <a:defRPr/>
              </a:pPr>
              <a:t>‹#›</a:t>
            </a:fld>
            <a:endParaRPr lang="en-US"/>
          </a:p>
        </p:txBody>
      </p:sp>
    </p:spTree>
    <p:extLst>
      <p:ext uri="{BB962C8B-B14F-4D97-AF65-F5344CB8AC3E}">
        <p14:creationId xmlns:p14="http://schemas.microsoft.com/office/powerpoint/2010/main" val="4266810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50B4D06-159B-4CF0-BA8B-1D7144454A68}"/>
              </a:ext>
            </a:extLst>
          </p:cNvPr>
          <p:cNvSpPr>
            <a:spLocks noGrp="1"/>
          </p:cNvSpPr>
          <p:nvPr>
            <p:ph type="dt" sz="half" idx="10"/>
          </p:nvPr>
        </p:nvSpPr>
        <p:spPr/>
        <p:txBody>
          <a:bodyPr/>
          <a:lstStyle>
            <a:lvl1pPr>
              <a:defRPr/>
            </a:lvl1pPr>
          </a:lstStyle>
          <a:p>
            <a:pPr>
              <a:defRPr/>
            </a:pPr>
            <a:fld id="{E6DEEBC1-BC4C-4A4A-919D-F1E54AD44A28}" type="datetimeFigureOut">
              <a:rPr lang="en-US"/>
              <a:pPr>
                <a:defRPr/>
              </a:pPr>
              <a:t>5/18/2021</a:t>
            </a:fld>
            <a:endParaRPr lang="en-US"/>
          </a:p>
        </p:txBody>
      </p:sp>
      <p:sp>
        <p:nvSpPr>
          <p:cNvPr id="3" name="Footer Placeholder 4">
            <a:extLst>
              <a:ext uri="{FF2B5EF4-FFF2-40B4-BE49-F238E27FC236}">
                <a16:creationId xmlns:a16="http://schemas.microsoft.com/office/drawing/2014/main" id="{E6BAC248-D9F6-4DC6-ACD0-6531BA6F11D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C002C01-309B-44EA-B5AC-E728D35DCB99}"/>
              </a:ext>
            </a:extLst>
          </p:cNvPr>
          <p:cNvSpPr>
            <a:spLocks noGrp="1"/>
          </p:cNvSpPr>
          <p:nvPr>
            <p:ph type="sldNum" sz="quarter" idx="12"/>
          </p:nvPr>
        </p:nvSpPr>
        <p:spPr/>
        <p:txBody>
          <a:bodyPr/>
          <a:lstStyle>
            <a:lvl1pPr>
              <a:defRPr/>
            </a:lvl1pPr>
          </a:lstStyle>
          <a:p>
            <a:pPr>
              <a:defRPr/>
            </a:pPr>
            <a:fld id="{16CA8C53-DE23-4316-8F7B-759A781A7BE4}" type="slidenum">
              <a:rPr lang="en-US"/>
              <a:pPr>
                <a:defRPr/>
              </a:pPr>
              <a:t>‹#›</a:t>
            </a:fld>
            <a:endParaRPr lang="en-US"/>
          </a:p>
        </p:txBody>
      </p:sp>
    </p:spTree>
    <p:extLst>
      <p:ext uri="{BB962C8B-B14F-4D97-AF65-F5344CB8AC3E}">
        <p14:creationId xmlns:p14="http://schemas.microsoft.com/office/powerpoint/2010/main" val="1982390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3967AD38-6C9E-4DA6-A108-FFA2E7B0BD3B}"/>
              </a:ext>
            </a:extLst>
          </p:cNvPr>
          <p:cNvSpPr>
            <a:spLocks noGrp="1"/>
          </p:cNvSpPr>
          <p:nvPr>
            <p:ph type="dt" sz="half" idx="10"/>
          </p:nvPr>
        </p:nvSpPr>
        <p:spPr/>
        <p:txBody>
          <a:bodyPr/>
          <a:lstStyle>
            <a:lvl1pPr>
              <a:defRPr/>
            </a:lvl1pPr>
          </a:lstStyle>
          <a:p>
            <a:pPr>
              <a:defRPr/>
            </a:pPr>
            <a:fld id="{115D684C-66F5-4354-BC8C-9E62997D73A8}" type="datetimeFigureOut">
              <a:rPr lang="en-US"/>
              <a:pPr>
                <a:defRPr/>
              </a:pPr>
              <a:t>5/18/2021</a:t>
            </a:fld>
            <a:endParaRPr lang="en-US"/>
          </a:p>
        </p:txBody>
      </p:sp>
      <p:sp>
        <p:nvSpPr>
          <p:cNvPr id="6" name="Footer Placeholder 4">
            <a:extLst>
              <a:ext uri="{FF2B5EF4-FFF2-40B4-BE49-F238E27FC236}">
                <a16:creationId xmlns:a16="http://schemas.microsoft.com/office/drawing/2014/main" id="{870F40DE-3876-4F8F-82C6-881A97A2071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E5E8319-D4F2-44B6-9333-5C10B1095B59}"/>
              </a:ext>
            </a:extLst>
          </p:cNvPr>
          <p:cNvSpPr>
            <a:spLocks noGrp="1"/>
          </p:cNvSpPr>
          <p:nvPr>
            <p:ph type="sldNum" sz="quarter" idx="12"/>
          </p:nvPr>
        </p:nvSpPr>
        <p:spPr/>
        <p:txBody>
          <a:bodyPr/>
          <a:lstStyle>
            <a:lvl1pPr>
              <a:defRPr/>
            </a:lvl1pPr>
          </a:lstStyle>
          <a:p>
            <a:pPr>
              <a:defRPr/>
            </a:pPr>
            <a:fld id="{F9E1B189-B548-4E61-BB3B-A5E3D7CBD47E}" type="slidenum">
              <a:rPr lang="en-US"/>
              <a:pPr>
                <a:defRPr/>
              </a:pPr>
              <a:t>‹#›</a:t>
            </a:fld>
            <a:endParaRPr lang="en-US"/>
          </a:p>
        </p:txBody>
      </p:sp>
    </p:spTree>
    <p:extLst>
      <p:ext uri="{BB962C8B-B14F-4D97-AF65-F5344CB8AC3E}">
        <p14:creationId xmlns:p14="http://schemas.microsoft.com/office/powerpoint/2010/main" val="1513528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E91496C5-9F74-42C9-B9A0-36FB1461D575}"/>
              </a:ext>
            </a:extLst>
          </p:cNvPr>
          <p:cNvSpPr>
            <a:spLocks noGrp="1"/>
          </p:cNvSpPr>
          <p:nvPr>
            <p:ph type="dt" sz="half" idx="10"/>
          </p:nvPr>
        </p:nvSpPr>
        <p:spPr/>
        <p:txBody>
          <a:bodyPr/>
          <a:lstStyle>
            <a:lvl1pPr>
              <a:defRPr/>
            </a:lvl1pPr>
          </a:lstStyle>
          <a:p>
            <a:pPr>
              <a:defRPr/>
            </a:pPr>
            <a:fld id="{D1822C07-E71E-40DB-B64E-11AB9B149058}" type="datetimeFigureOut">
              <a:rPr lang="en-US"/>
              <a:pPr>
                <a:defRPr/>
              </a:pPr>
              <a:t>5/18/2021</a:t>
            </a:fld>
            <a:endParaRPr lang="en-US"/>
          </a:p>
        </p:txBody>
      </p:sp>
      <p:sp>
        <p:nvSpPr>
          <p:cNvPr id="6" name="Footer Placeholder 4">
            <a:extLst>
              <a:ext uri="{FF2B5EF4-FFF2-40B4-BE49-F238E27FC236}">
                <a16:creationId xmlns:a16="http://schemas.microsoft.com/office/drawing/2014/main" id="{174FB03C-7A7E-4FBA-B4F9-8C6B63669E0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09D3DF6-E180-49BE-B938-E33506181486}"/>
              </a:ext>
            </a:extLst>
          </p:cNvPr>
          <p:cNvSpPr>
            <a:spLocks noGrp="1"/>
          </p:cNvSpPr>
          <p:nvPr>
            <p:ph type="sldNum" sz="quarter" idx="12"/>
          </p:nvPr>
        </p:nvSpPr>
        <p:spPr/>
        <p:txBody>
          <a:bodyPr/>
          <a:lstStyle>
            <a:lvl1pPr>
              <a:defRPr/>
            </a:lvl1pPr>
          </a:lstStyle>
          <a:p>
            <a:pPr>
              <a:defRPr/>
            </a:pPr>
            <a:fld id="{8878D6C7-E4F4-416D-98D7-06701540C46D}" type="slidenum">
              <a:rPr lang="en-US"/>
              <a:pPr>
                <a:defRPr/>
              </a:pPr>
              <a:t>‹#›</a:t>
            </a:fld>
            <a:endParaRPr lang="en-US"/>
          </a:p>
        </p:txBody>
      </p:sp>
    </p:spTree>
    <p:extLst>
      <p:ext uri="{BB962C8B-B14F-4D97-AF65-F5344CB8AC3E}">
        <p14:creationId xmlns:p14="http://schemas.microsoft.com/office/powerpoint/2010/main" val="121653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47119DA-E183-4D8F-A76C-BA0B5BE505A6}"/>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257F29C-2514-4EE4-A45F-744707265AA9}"/>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7FFF8B1-CC22-4EB2-B9B8-81A3018204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5B47BBF1-068C-4443-A0B0-349989608CF9}" type="datetimeFigureOut">
              <a:rPr lang="en-US"/>
              <a:pPr>
                <a:defRPr/>
              </a:pPr>
              <a:t>5/18/2021</a:t>
            </a:fld>
            <a:endParaRPr lang="en-US"/>
          </a:p>
        </p:txBody>
      </p:sp>
      <p:sp>
        <p:nvSpPr>
          <p:cNvPr id="5" name="Footer Placeholder 4">
            <a:extLst>
              <a:ext uri="{FF2B5EF4-FFF2-40B4-BE49-F238E27FC236}">
                <a16:creationId xmlns:a16="http://schemas.microsoft.com/office/drawing/2014/main" id="{5D5D6438-BA0A-4E6D-8D45-CD9A0A72D8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8100671B-CFDB-4AAB-967D-2FC04D585E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5B60C019-3A72-4D06-A717-FA37ED364C1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8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lnSpc>
          <a:spcPct val="90000"/>
        </a:lnSpc>
        <a:spcBef>
          <a:spcPct val="0"/>
        </a:spcBef>
        <a:spcAft>
          <a:spcPct val="0"/>
        </a:spcAft>
        <a:defRPr sz="5400" kern="1200">
          <a:solidFill>
            <a:schemeClr val="bg1"/>
          </a:solidFill>
          <a:latin typeface="+mj-lt"/>
          <a:ea typeface="+mj-ea"/>
          <a:cs typeface="+mj-cs"/>
        </a:defRPr>
      </a:lvl1pPr>
      <a:lvl2pPr algn="ctr" rtl="0" eaLnBrk="0" fontAlgn="base" hangingPunct="0">
        <a:lnSpc>
          <a:spcPct val="90000"/>
        </a:lnSpc>
        <a:spcBef>
          <a:spcPct val="0"/>
        </a:spcBef>
        <a:spcAft>
          <a:spcPct val="0"/>
        </a:spcAft>
        <a:defRPr sz="5400">
          <a:solidFill>
            <a:schemeClr val="bg1"/>
          </a:solidFill>
          <a:latin typeface="Calibri Light" panose="020F0302020204030204" pitchFamily="34" charset="0"/>
        </a:defRPr>
      </a:lvl2pPr>
      <a:lvl3pPr algn="ctr" rtl="0" eaLnBrk="0" fontAlgn="base" hangingPunct="0">
        <a:lnSpc>
          <a:spcPct val="90000"/>
        </a:lnSpc>
        <a:spcBef>
          <a:spcPct val="0"/>
        </a:spcBef>
        <a:spcAft>
          <a:spcPct val="0"/>
        </a:spcAft>
        <a:defRPr sz="5400">
          <a:solidFill>
            <a:schemeClr val="bg1"/>
          </a:solidFill>
          <a:latin typeface="Calibri Light" panose="020F0302020204030204" pitchFamily="34" charset="0"/>
        </a:defRPr>
      </a:lvl3pPr>
      <a:lvl4pPr algn="ctr" rtl="0" eaLnBrk="0" fontAlgn="base" hangingPunct="0">
        <a:lnSpc>
          <a:spcPct val="90000"/>
        </a:lnSpc>
        <a:spcBef>
          <a:spcPct val="0"/>
        </a:spcBef>
        <a:spcAft>
          <a:spcPct val="0"/>
        </a:spcAft>
        <a:defRPr sz="5400">
          <a:solidFill>
            <a:schemeClr val="bg1"/>
          </a:solidFill>
          <a:latin typeface="Calibri Light" panose="020F0302020204030204" pitchFamily="34" charset="0"/>
        </a:defRPr>
      </a:lvl4pPr>
      <a:lvl5pPr algn="ctr" rtl="0" eaLnBrk="0" fontAlgn="base" hangingPunct="0">
        <a:lnSpc>
          <a:spcPct val="90000"/>
        </a:lnSpc>
        <a:spcBef>
          <a:spcPct val="0"/>
        </a:spcBef>
        <a:spcAft>
          <a:spcPct val="0"/>
        </a:spcAft>
        <a:defRPr sz="5400">
          <a:solidFill>
            <a:schemeClr val="bg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461963" indent="-461963" algn="l" rtl="0" eaLnBrk="0" fontAlgn="base" hangingPunct="0">
        <a:lnSpc>
          <a:spcPct val="90000"/>
        </a:lnSpc>
        <a:spcBef>
          <a:spcPts val="1000"/>
        </a:spcBef>
        <a:spcAft>
          <a:spcPct val="0"/>
        </a:spcAft>
        <a:buFont typeface="Arial" panose="020B0604020202020204" pitchFamily="34" charset="0"/>
        <a:buChar char="•"/>
        <a:defRPr sz="3600" kern="1200">
          <a:solidFill>
            <a:schemeClr val="bg1"/>
          </a:solidFill>
          <a:latin typeface="+mn-lt"/>
          <a:ea typeface="+mn-ea"/>
          <a:cs typeface="+mn-cs"/>
        </a:defRPr>
      </a:lvl1pPr>
      <a:lvl2pPr marL="914400" indent="-457200" algn="l" rtl="0" eaLnBrk="0" fontAlgn="base" hangingPunct="0">
        <a:lnSpc>
          <a:spcPct val="90000"/>
        </a:lnSpc>
        <a:spcBef>
          <a:spcPts val="500"/>
        </a:spcBef>
        <a:spcAft>
          <a:spcPct val="0"/>
        </a:spcAft>
        <a:buFont typeface="Arial" panose="020B0604020202020204" pitchFamily="34" charset="0"/>
        <a:buChar char="•"/>
        <a:defRPr sz="3200" kern="1200">
          <a:solidFill>
            <a:schemeClr val="bg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800" kern="1200">
          <a:solidFill>
            <a:schemeClr val="bg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bg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B8FDBFA7-3847-4935-8723-21535651ABB9}"/>
              </a:ext>
            </a:extLst>
          </p:cNvPr>
          <p:cNvSpPr>
            <a:spLocks noGrp="1" noChangeArrowheads="1"/>
          </p:cNvSpPr>
          <p:nvPr>
            <p:ph type="ctrTitle"/>
          </p:nvPr>
        </p:nvSpPr>
        <p:spPr/>
        <p:txBody>
          <a:bodyPr/>
          <a:lstStyle/>
          <a:p>
            <a:pPr eaLnBrk="1" hangingPunct="1"/>
            <a:endParaRPr lang="en-US" altLang="en-US"/>
          </a:p>
        </p:txBody>
      </p:sp>
      <p:sp>
        <p:nvSpPr>
          <p:cNvPr id="4099" name="Subtitle 2">
            <a:extLst>
              <a:ext uri="{FF2B5EF4-FFF2-40B4-BE49-F238E27FC236}">
                <a16:creationId xmlns:a16="http://schemas.microsoft.com/office/drawing/2014/main" id="{056EAFA3-AA06-4E6A-A25A-79303A278914}"/>
              </a:ext>
            </a:extLst>
          </p:cNvPr>
          <p:cNvSpPr>
            <a:spLocks noGrp="1" noChangeArrowheads="1"/>
          </p:cNvSpPr>
          <p:nvPr>
            <p:ph type="subTitle" idx="1"/>
          </p:nvPr>
        </p:nvSpPr>
        <p:spPr/>
        <p:txBody>
          <a:bodyPr/>
          <a:lstStyle/>
          <a:p>
            <a:pPr eaLnBrk="1" hangingPunct="1"/>
            <a:endParaRPr lang="en-US" altLang="en-US"/>
          </a:p>
        </p:txBody>
      </p:sp>
      <p:pic>
        <p:nvPicPr>
          <p:cNvPr id="4100" name="Picture 6" descr="A close up of text on a white background&#10;&#10;Description automatically generated">
            <a:extLst>
              <a:ext uri="{FF2B5EF4-FFF2-40B4-BE49-F238E27FC236}">
                <a16:creationId xmlns:a16="http://schemas.microsoft.com/office/drawing/2014/main" id="{8F9C63A7-EB16-45C6-B401-C431900091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2463" b="12463"/>
          <a:stretch>
            <a:fillRect/>
          </a:stretch>
        </p:blipFill>
        <p:spPr bwMode="auto">
          <a:xfrm>
            <a:off x="9525" y="0"/>
            <a:ext cx="121808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a:extLst>
              <a:ext uri="{FF2B5EF4-FFF2-40B4-BE49-F238E27FC236}">
                <a16:creationId xmlns:a16="http://schemas.microsoft.com/office/drawing/2014/main" id="{B0BC3044-8DE4-487B-828B-C5B3369E722E}"/>
              </a:ext>
            </a:extLst>
          </p:cNvPr>
          <p:cNvSpPr>
            <a:spLocks noGrp="1" noChangeArrowheads="1"/>
          </p:cNvSpPr>
          <p:nvPr>
            <p:ph type="ctrTitle"/>
          </p:nvPr>
        </p:nvSpPr>
        <p:spPr>
          <a:xfrm>
            <a:off x="715963" y="569913"/>
            <a:ext cx="10760075" cy="5757862"/>
          </a:xfrm>
        </p:spPr>
        <p:txBody>
          <a:bodyPr anchor="ctr"/>
          <a:lstStyle/>
          <a:p>
            <a:pPr eaLnBrk="1" hangingPunct="1"/>
            <a:r>
              <a:rPr lang="en-US" altLang="en-US"/>
              <a:t>As New Testament Christians, we often “see” Jesus through the prophecies, themes and imagery that references back to the O.T.</a:t>
            </a:r>
            <a:br>
              <a:rPr lang="en-US" altLang="en-US"/>
            </a:br>
            <a:br>
              <a:rPr lang="en-US" altLang="en-US"/>
            </a:br>
            <a:r>
              <a:rPr lang="en-US" altLang="en-US"/>
              <a:t>But, can we “find” Jesus through the pages of the O.T. itself?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ED18CCF7-1FB6-4C59-9548-8B3C930513CF}"/>
              </a:ext>
            </a:extLst>
          </p:cNvPr>
          <p:cNvSpPr>
            <a:spLocks noGrp="1" noChangeArrowheads="1"/>
          </p:cNvSpPr>
          <p:nvPr>
            <p:ph type="title"/>
          </p:nvPr>
        </p:nvSpPr>
        <p:spPr>
          <a:xfrm>
            <a:off x="838200" y="106363"/>
            <a:ext cx="10515600" cy="1165225"/>
          </a:xfrm>
        </p:spPr>
        <p:txBody>
          <a:bodyPr/>
          <a:lstStyle/>
          <a:p>
            <a:pPr eaLnBrk="1" hangingPunct="1"/>
            <a:r>
              <a:rPr lang="en-US" altLang="en-US"/>
              <a:t>The whole Bible points to Jesus</a:t>
            </a:r>
          </a:p>
        </p:txBody>
      </p:sp>
      <p:sp>
        <p:nvSpPr>
          <p:cNvPr id="6147" name="Content Placeholder 2">
            <a:extLst>
              <a:ext uri="{FF2B5EF4-FFF2-40B4-BE49-F238E27FC236}">
                <a16:creationId xmlns:a16="http://schemas.microsoft.com/office/drawing/2014/main" id="{BE086175-8C68-4078-907C-90977D68CAEA}"/>
              </a:ext>
            </a:extLst>
          </p:cNvPr>
          <p:cNvSpPr>
            <a:spLocks noGrp="1" noChangeArrowheads="1"/>
          </p:cNvSpPr>
          <p:nvPr>
            <p:ph idx="1"/>
          </p:nvPr>
        </p:nvSpPr>
        <p:spPr>
          <a:xfrm>
            <a:off x="561975" y="1500188"/>
            <a:ext cx="10791825" cy="4676775"/>
          </a:xfrm>
        </p:spPr>
        <p:txBody>
          <a:bodyPr>
            <a:normAutofit fontScale="92500"/>
          </a:bodyPr>
          <a:lstStyle/>
          <a:p>
            <a:pPr eaLnBrk="1" hangingPunct="1">
              <a:defRPr/>
            </a:pPr>
            <a:r>
              <a:rPr lang="en-US" altLang="en-US" dirty="0"/>
              <a:t>Paul says (in direct reference to the O.T.) that ALL SCRIPTURE… is profitable for teaching. </a:t>
            </a:r>
            <a:r>
              <a:rPr lang="en-US" altLang="en-US" dirty="0">
                <a:solidFill>
                  <a:srgbClr val="D0C19E"/>
                </a:solidFill>
              </a:rPr>
              <a:t>2 Tim. 3:16</a:t>
            </a:r>
          </a:p>
          <a:p>
            <a:pPr eaLnBrk="1" hangingPunct="1">
              <a:defRPr/>
            </a:pPr>
            <a:r>
              <a:rPr lang="en-US" altLang="en-US" dirty="0"/>
              <a:t>Peter implies the O.T. (prophetic word) was sure. </a:t>
            </a:r>
            <a:r>
              <a:rPr lang="en-US" altLang="en-US" dirty="0">
                <a:solidFill>
                  <a:srgbClr val="D0C19E"/>
                </a:solidFill>
              </a:rPr>
              <a:t>2 Pe 1:19</a:t>
            </a:r>
          </a:p>
          <a:p>
            <a:pPr eaLnBrk="1" hangingPunct="1">
              <a:defRPr/>
            </a:pPr>
            <a:r>
              <a:rPr lang="en-US" altLang="en-US" dirty="0"/>
              <a:t>The Old Testament Law – we’re told – was to be a tutor to bring God’s people to Christ (Jesus). </a:t>
            </a:r>
            <a:r>
              <a:rPr lang="en-US" altLang="en-US" dirty="0">
                <a:solidFill>
                  <a:srgbClr val="D0C19E"/>
                </a:solidFill>
              </a:rPr>
              <a:t>Gal 3:24</a:t>
            </a:r>
          </a:p>
          <a:p>
            <a:pPr eaLnBrk="1" hangingPunct="1">
              <a:defRPr/>
            </a:pPr>
            <a:r>
              <a:rPr lang="en-US" altLang="en-US" dirty="0"/>
              <a:t>Luke recounts in his gospel: “Then beginning with Moses and with all the prophets, He explained to them the things concerning Himself in all the Scriptures.” </a:t>
            </a:r>
            <a:r>
              <a:rPr lang="en-US" altLang="en-US" dirty="0">
                <a:solidFill>
                  <a:srgbClr val="D0C19E"/>
                </a:solidFill>
              </a:rPr>
              <a:t>Lk 24:27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a:extLst>
              <a:ext uri="{FF2B5EF4-FFF2-40B4-BE49-F238E27FC236}">
                <a16:creationId xmlns:a16="http://schemas.microsoft.com/office/drawing/2014/main" id="{547E6D0C-32C0-49D4-827C-A687452809A5}"/>
              </a:ext>
            </a:extLst>
          </p:cNvPr>
          <p:cNvSpPr>
            <a:spLocks noGrp="1" noChangeArrowheads="1"/>
          </p:cNvSpPr>
          <p:nvPr>
            <p:ph type="title"/>
          </p:nvPr>
        </p:nvSpPr>
        <p:spPr>
          <a:xfrm>
            <a:off x="838200" y="106363"/>
            <a:ext cx="10515600" cy="1165225"/>
          </a:xfrm>
        </p:spPr>
        <p:txBody>
          <a:bodyPr/>
          <a:lstStyle/>
          <a:p>
            <a:pPr eaLnBrk="1" hangingPunct="1"/>
            <a:r>
              <a:rPr lang="en-US" altLang="en-US"/>
              <a:t>The deity of Jesus</a:t>
            </a:r>
          </a:p>
        </p:txBody>
      </p:sp>
      <p:sp>
        <p:nvSpPr>
          <p:cNvPr id="7171" name="Content Placeholder 4">
            <a:extLst>
              <a:ext uri="{FF2B5EF4-FFF2-40B4-BE49-F238E27FC236}">
                <a16:creationId xmlns:a16="http://schemas.microsoft.com/office/drawing/2014/main" id="{48B1863F-A9F6-4CF3-9B66-5C49F7E9481E}"/>
              </a:ext>
            </a:extLst>
          </p:cNvPr>
          <p:cNvSpPr>
            <a:spLocks noGrp="1" noChangeArrowheads="1"/>
          </p:cNvSpPr>
          <p:nvPr>
            <p:ph idx="1"/>
          </p:nvPr>
        </p:nvSpPr>
        <p:spPr>
          <a:xfrm>
            <a:off x="838200" y="1500188"/>
            <a:ext cx="10515600" cy="4676775"/>
          </a:xfrm>
        </p:spPr>
        <p:txBody>
          <a:bodyPr/>
          <a:lstStyle/>
          <a:p>
            <a:pPr eaLnBrk="1" hangingPunct="1"/>
            <a:r>
              <a:rPr lang="en-US" altLang="en-US"/>
              <a:t>Jesus: is God who took on flesh. </a:t>
            </a:r>
            <a:r>
              <a:rPr lang="en-US" altLang="en-US">
                <a:solidFill>
                  <a:srgbClr val="D0C19E"/>
                </a:solidFill>
              </a:rPr>
              <a:t>Jn 1:14, Phil 2:5-6</a:t>
            </a:r>
          </a:p>
          <a:p>
            <a:pPr eaLnBrk="1" hangingPunct="1"/>
            <a:r>
              <a:rPr lang="en-US" altLang="en-US"/>
              <a:t>Jesus is referred to as: </a:t>
            </a:r>
          </a:p>
          <a:p>
            <a:pPr lvl="1" eaLnBrk="1" hangingPunct="1"/>
            <a:r>
              <a:rPr lang="en-US" altLang="en-US"/>
              <a:t>The Son of God. </a:t>
            </a:r>
            <a:r>
              <a:rPr lang="en-US" altLang="en-US">
                <a:solidFill>
                  <a:srgbClr val="D0C19E"/>
                </a:solidFill>
              </a:rPr>
              <a:t>Mk 1:1</a:t>
            </a:r>
          </a:p>
          <a:p>
            <a:pPr lvl="1" eaLnBrk="1" hangingPunct="1"/>
            <a:r>
              <a:rPr lang="en-US" altLang="en-US"/>
              <a:t>The Word of God. </a:t>
            </a:r>
            <a:r>
              <a:rPr lang="en-US" altLang="en-US">
                <a:solidFill>
                  <a:srgbClr val="D0C19E"/>
                </a:solidFill>
              </a:rPr>
              <a:t>Jn 1:1</a:t>
            </a:r>
          </a:p>
          <a:p>
            <a:pPr lvl="1" eaLnBrk="1" hangingPunct="1"/>
            <a:r>
              <a:rPr lang="en-US" altLang="en-US"/>
              <a:t>The Messiah/Christ. </a:t>
            </a:r>
            <a:r>
              <a:rPr lang="en-US" altLang="en-US">
                <a:solidFill>
                  <a:srgbClr val="D0C19E"/>
                </a:solidFill>
              </a:rPr>
              <a:t>Matt 16:16</a:t>
            </a:r>
          </a:p>
          <a:p>
            <a:pPr eaLnBrk="1" hangingPunct="1"/>
            <a:r>
              <a:rPr lang="en-US" altLang="en-US"/>
              <a:t>He literally lived among mankind; and shortly again after his resurrection. </a:t>
            </a:r>
            <a:r>
              <a:rPr lang="en-US" altLang="en-US">
                <a:solidFill>
                  <a:srgbClr val="D0C19E"/>
                </a:solidFill>
              </a:rPr>
              <a:t>Cp. Jn 20:27-28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F45E6543-C3FC-41CC-A02C-181DE5B1CC60}"/>
              </a:ext>
            </a:extLst>
          </p:cNvPr>
          <p:cNvSpPr>
            <a:spLocks noGrp="1" noChangeArrowheads="1"/>
          </p:cNvSpPr>
          <p:nvPr>
            <p:ph type="title"/>
          </p:nvPr>
        </p:nvSpPr>
        <p:spPr/>
        <p:txBody>
          <a:bodyPr/>
          <a:lstStyle/>
          <a:p>
            <a:pPr eaLnBrk="1" hangingPunct="1"/>
            <a:r>
              <a:rPr lang="en-US" altLang="en-US"/>
              <a:t>QUESTION:</a:t>
            </a:r>
            <a:br>
              <a:rPr lang="en-US" altLang="en-US"/>
            </a:br>
            <a:r>
              <a:rPr lang="en-US" altLang="en-US"/>
              <a:t>Did the Son of God “appear” to humans in the Old Testament?</a:t>
            </a:r>
          </a:p>
        </p:txBody>
      </p:sp>
      <p:sp>
        <p:nvSpPr>
          <p:cNvPr id="4" name="Text Placeholder 3">
            <a:extLst>
              <a:ext uri="{FF2B5EF4-FFF2-40B4-BE49-F238E27FC236}">
                <a16:creationId xmlns:a16="http://schemas.microsoft.com/office/drawing/2014/main" id="{9322B72F-9174-435E-94CF-61C0FFB849E2}"/>
              </a:ext>
            </a:extLst>
          </p:cNvPr>
          <p:cNvSpPr>
            <a:spLocks noGrp="1"/>
          </p:cNvSpPr>
          <p:nvPr>
            <p:ph type="body" idx="1"/>
          </p:nvPr>
        </p:nvSpPr>
        <p:spPr/>
        <p:txBody>
          <a:bodyPr/>
          <a:lstStyle/>
          <a:p>
            <a:pPr eaLnBrk="1" hangingPunct="1">
              <a:defRPr/>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EA562A6-A4C4-444C-B124-9FE2BBC33AF1}"/>
              </a:ext>
            </a:extLst>
          </p:cNvPr>
          <p:cNvSpPr>
            <a:spLocks noGrp="1" noChangeArrowheads="1"/>
          </p:cNvSpPr>
          <p:nvPr>
            <p:ph type="title"/>
          </p:nvPr>
        </p:nvSpPr>
        <p:spPr>
          <a:xfrm>
            <a:off x="838200" y="106363"/>
            <a:ext cx="10515600" cy="1782762"/>
          </a:xfrm>
        </p:spPr>
        <p:txBody>
          <a:bodyPr/>
          <a:lstStyle/>
          <a:p>
            <a:pPr eaLnBrk="1" hangingPunct="1"/>
            <a:r>
              <a:rPr lang="en-US" altLang="en-US"/>
              <a:t>Is it impossible to see God?</a:t>
            </a:r>
          </a:p>
        </p:txBody>
      </p:sp>
      <p:sp>
        <p:nvSpPr>
          <p:cNvPr id="3" name="Content Placeholder 2">
            <a:extLst>
              <a:ext uri="{FF2B5EF4-FFF2-40B4-BE49-F238E27FC236}">
                <a16:creationId xmlns:a16="http://schemas.microsoft.com/office/drawing/2014/main" id="{EE1C9803-147C-4FE0-8735-157EB6623E40}"/>
              </a:ext>
            </a:extLst>
          </p:cNvPr>
          <p:cNvSpPr>
            <a:spLocks noGrp="1"/>
          </p:cNvSpPr>
          <p:nvPr>
            <p:ph idx="1"/>
          </p:nvPr>
        </p:nvSpPr>
        <p:spPr>
          <a:xfrm>
            <a:off x="673100" y="1889125"/>
            <a:ext cx="10845800" cy="4287838"/>
          </a:xfrm>
        </p:spPr>
        <p:txBody>
          <a:bodyPr/>
          <a:lstStyle/>
          <a:p>
            <a:pPr eaLnBrk="1" hangingPunct="1">
              <a:defRPr/>
            </a:pPr>
            <a:r>
              <a:rPr lang="en-US" dirty="0"/>
              <a:t>“No man has ever seen God.” </a:t>
            </a:r>
            <a:r>
              <a:rPr lang="en-US" dirty="0">
                <a:solidFill>
                  <a:srgbClr val="D0C19E"/>
                </a:solidFill>
              </a:rPr>
              <a:t>1 Tim 6:16; Col 1:15</a:t>
            </a:r>
          </a:p>
          <a:p>
            <a:pPr lvl="1" eaLnBrk="1" hangingPunct="1">
              <a:defRPr/>
            </a:pPr>
            <a:r>
              <a:rPr lang="en-US" dirty="0"/>
              <a:t>God told Moses this truth. </a:t>
            </a:r>
            <a:r>
              <a:rPr lang="en-US" dirty="0">
                <a:solidFill>
                  <a:srgbClr val="D0C19E"/>
                </a:solidFill>
              </a:rPr>
              <a:t>Exo 33:20</a:t>
            </a:r>
          </a:p>
          <a:p>
            <a:pPr lvl="1" eaLnBrk="1" hangingPunct="1">
              <a:defRPr/>
            </a:pPr>
            <a:r>
              <a:rPr lang="en-US" dirty="0"/>
              <a:t>John stated this truth. </a:t>
            </a:r>
            <a:r>
              <a:rPr lang="en-US" dirty="0">
                <a:solidFill>
                  <a:srgbClr val="D0C19E"/>
                </a:solidFill>
              </a:rPr>
              <a:t>Jn 1:18</a:t>
            </a:r>
          </a:p>
          <a:p>
            <a:pPr eaLnBrk="1" hangingPunct="1">
              <a:defRPr/>
            </a:pPr>
            <a:r>
              <a:rPr lang="en-US" dirty="0"/>
              <a:t>Yet, “the L</a:t>
            </a:r>
            <a:r>
              <a:rPr lang="en-US" cap="small" dirty="0"/>
              <a:t>ord</a:t>
            </a:r>
            <a:r>
              <a:rPr lang="en-US" dirty="0"/>
              <a:t> appeared to”…? </a:t>
            </a:r>
          </a:p>
          <a:p>
            <a:pPr lvl="1" eaLnBrk="1" hangingPunct="1">
              <a:defRPr/>
            </a:pPr>
            <a:r>
              <a:rPr lang="en-US" dirty="0"/>
              <a:t>Abraham. </a:t>
            </a:r>
            <a:r>
              <a:rPr lang="en-US" dirty="0">
                <a:solidFill>
                  <a:srgbClr val="D0C19E"/>
                </a:solidFill>
              </a:rPr>
              <a:t>Gen 12:7, 17:1, 18:1</a:t>
            </a:r>
          </a:p>
          <a:p>
            <a:pPr lvl="1" eaLnBrk="1" hangingPunct="1">
              <a:defRPr/>
            </a:pPr>
            <a:r>
              <a:rPr lang="en-US" dirty="0"/>
              <a:t>Israelite elders with Moses, etc. </a:t>
            </a:r>
            <a:r>
              <a:rPr lang="en-US" dirty="0">
                <a:solidFill>
                  <a:srgbClr val="D0C19E"/>
                </a:solidFill>
              </a:rPr>
              <a:t>Exo 24:9-11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78193-95F7-4EED-BF8A-438E2B6B3C0A}"/>
              </a:ext>
            </a:extLst>
          </p:cNvPr>
          <p:cNvSpPr>
            <a:spLocks noGrp="1"/>
          </p:cNvSpPr>
          <p:nvPr>
            <p:ph type="title"/>
          </p:nvPr>
        </p:nvSpPr>
        <p:spPr>
          <a:xfrm>
            <a:off x="838200" y="106363"/>
            <a:ext cx="10515600" cy="1731962"/>
          </a:xfrm>
        </p:spPr>
        <p:txBody>
          <a:bodyPr/>
          <a:lstStyle/>
          <a:p>
            <a:pPr eaLnBrk="1" hangingPunct="1">
              <a:defRPr/>
            </a:pPr>
            <a:r>
              <a:rPr lang="en-US" dirty="0"/>
              <a:t>Could Jesus be “The L</a:t>
            </a:r>
            <a:r>
              <a:rPr lang="en-US" cap="small" dirty="0"/>
              <a:t>ord</a:t>
            </a:r>
            <a:r>
              <a:rPr lang="en-US" dirty="0"/>
              <a:t>”</a:t>
            </a:r>
            <a:br>
              <a:rPr lang="en-US" dirty="0"/>
            </a:br>
            <a:r>
              <a:rPr lang="en-US" dirty="0"/>
              <a:t>who appeared throughout the O.T.? </a:t>
            </a:r>
          </a:p>
        </p:txBody>
      </p:sp>
      <p:sp>
        <p:nvSpPr>
          <p:cNvPr id="10243" name="Content Placeholder 2">
            <a:extLst>
              <a:ext uri="{FF2B5EF4-FFF2-40B4-BE49-F238E27FC236}">
                <a16:creationId xmlns:a16="http://schemas.microsoft.com/office/drawing/2014/main" id="{20BC7776-1E8A-4106-B251-FAF72C3EF793}"/>
              </a:ext>
            </a:extLst>
          </p:cNvPr>
          <p:cNvSpPr>
            <a:spLocks noGrp="1" noChangeArrowheads="1"/>
          </p:cNvSpPr>
          <p:nvPr>
            <p:ph idx="1"/>
          </p:nvPr>
        </p:nvSpPr>
        <p:spPr>
          <a:xfrm>
            <a:off x="838200" y="2057400"/>
            <a:ext cx="10515600" cy="4119563"/>
          </a:xfrm>
        </p:spPr>
        <p:txBody>
          <a:bodyPr/>
          <a:lstStyle/>
          <a:p>
            <a:pPr eaLnBrk="1" hangingPunct="1"/>
            <a:r>
              <a:rPr lang="en-US" altLang="en-US"/>
              <a:t>The “I Am” whom Abraham rejoiced. </a:t>
            </a:r>
            <a:r>
              <a:rPr lang="en-US" altLang="en-US">
                <a:solidFill>
                  <a:srgbClr val="D0C19E"/>
                </a:solidFill>
              </a:rPr>
              <a:t>Jn 8:56–58</a:t>
            </a:r>
          </a:p>
          <a:p>
            <a:pPr eaLnBrk="1" hangingPunct="1"/>
            <a:r>
              <a:rPr lang="en-US" altLang="en-US"/>
              <a:t>The King of Isaiah’s temple vision. </a:t>
            </a:r>
            <a:r>
              <a:rPr lang="en-US" altLang="en-US">
                <a:solidFill>
                  <a:srgbClr val="D0C19E"/>
                </a:solidFill>
              </a:rPr>
              <a:t>Jn 12:40–41 (Isa 6)</a:t>
            </a:r>
          </a:p>
          <a:p>
            <a:pPr eaLnBrk="1" hangingPunct="1"/>
            <a:r>
              <a:rPr lang="en-US" altLang="en-US"/>
              <a:t>The Rock in the wilderness. </a:t>
            </a:r>
            <a:r>
              <a:rPr lang="en-US" altLang="en-US">
                <a:solidFill>
                  <a:srgbClr val="D0C19E"/>
                </a:solidFill>
              </a:rPr>
              <a:t>1 Cor 10:4</a:t>
            </a:r>
          </a:p>
          <a:p>
            <a:pPr eaLnBrk="1" hangingPunct="1"/>
            <a:r>
              <a:rPr lang="en-US" altLang="en-US"/>
              <a:t>The Lord who motivated Moses. </a:t>
            </a:r>
            <a:r>
              <a:rPr lang="en-US" altLang="en-US">
                <a:solidFill>
                  <a:srgbClr val="D0C19E"/>
                </a:solidFill>
              </a:rPr>
              <a:t>Heb 11:24-26</a:t>
            </a:r>
          </a:p>
          <a:p>
            <a:pPr eaLnBrk="1" hangingPunct="1"/>
            <a:r>
              <a:rPr lang="en-US" altLang="en-US"/>
              <a:t>The Redeemer who brought Israel out of Egypt. </a:t>
            </a:r>
            <a:r>
              <a:rPr lang="en-US" altLang="en-US">
                <a:solidFill>
                  <a:srgbClr val="D0C19E"/>
                </a:solidFill>
              </a:rPr>
              <a:t>Jd 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2F6252BB-FD86-47C8-9D2C-DF57376F90B4}"/>
              </a:ext>
            </a:extLst>
          </p:cNvPr>
          <p:cNvSpPr>
            <a:spLocks noGrp="1" noChangeArrowheads="1"/>
          </p:cNvSpPr>
          <p:nvPr>
            <p:ph type="title"/>
          </p:nvPr>
        </p:nvSpPr>
        <p:spPr>
          <a:xfrm>
            <a:off x="838200" y="106363"/>
            <a:ext cx="10515600" cy="1165225"/>
          </a:xfrm>
        </p:spPr>
        <p:txBody>
          <a:bodyPr/>
          <a:lstStyle/>
          <a:p>
            <a:pPr eaLnBrk="1" hangingPunct="1"/>
            <a:r>
              <a:rPr lang="en-US" altLang="en-US"/>
              <a:t>The value of this sermon</a:t>
            </a:r>
          </a:p>
        </p:txBody>
      </p:sp>
      <p:sp>
        <p:nvSpPr>
          <p:cNvPr id="12291" name="Content Placeholder 2">
            <a:extLst>
              <a:ext uri="{FF2B5EF4-FFF2-40B4-BE49-F238E27FC236}">
                <a16:creationId xmlns:a16="http://schemas.microsoft.com/office/drawing/2014/main" id="{478AB5E2-9756-4B89-A9AC-AA327C2DC8D8}"/>
              </a:ext>
            </a:extLst>
          </p:cNvPr>
          <p:cNvSpPr>
            <a:spLocks noGrp="1" noChangeArrowheads="1"/>
          </p:cNvSpPr>
          <p:nvPr>
            <p:ph idx="1"/>
          </p:nvPr>
        </p:nvSpPr>
        <p:spPr>
          <a:xfrm>
            <a:off x="838200" y="1500188"/>
            <a:ext cx="10515600" cy="4676775"/>
          </a:xfrm>
        </p:spPr>
        <p:txBody>
          <a:bodyPr/>
          <a:lstStyle/>
          <a:p>
            <a:pPr eaLnBrk="1" hangingPunct="1"/>
            <a:r>
              <a:rPr lang="en-US" altLang="en-US"/>
              <a:t>The Old Testament is NOT just a leading up to Jesus Christ.</a:t>
            </a:r>
          </a:p>
          <a:p>
            <a:pPr eaLnBrk="1" hangingPunct="1"/>
            <a:r>
              <a:rPr lang="en-US" altLang="en-US"/>
              <a:t>There is great value in seeing the gospel message throughout the O.T.</a:t>
            </a:r>
          </a:p>
          <a:p>
            <a:pPr lvl="1" eaLnBrk="1" hangingPunct="1"/>
            <a:r>
              <a:rPr lang="en-US" altLang="en-US"/>
              <a:t>From the Fall… </a:t>
            </a:r>
            <a:r>
              <a:rPr lang="en-US" altLang="en-US">
                <a:solidFill>
                  <a:srgbClr val="D0C19E"/>
                </a:solidFill>
              </a:rPr>
              <a:t>Gen 3:15 (Rom 16:20)</a:t>
            </a:r>
          </a:p>
          <a:p>
            <a:pPr lvl="1" eaLnBrk="1" hangingPunct="1"/>
            <a:r>
              <a:rPr lang="en-US" altLang="en-US"/>
              <a:t>Through the Flood. </a:t>
            </a:r>
            <a:r>
              <a:rPr lang="en-US" altLang="en-US">
                <a:solidFill>
                  <a:srgbClr val="D0C19E"/>
                </a:solidFill>
              </a:rPr>
              <a:t>Gen 6 (1 Pet 3:18-21)</a:t>
            </a:r>
          </a:p>
          <a:p>
            <a:pPr lvl="1" eaLnBrk="1" hangingPunct="1"/>
            <a:r>
              <a:rPr lang="en-US" altLang="en-US"/>
              <a:t>Though the wilderness. </a:t>
            </a:r>
            <a:r>
              <a:rPr lang="en-US" altLang="en-US">
                <a:solidFill>
                  <a:srgbClr val="D0C19E"/>
                </a:solidFill>
              </a:rPr>
              <a:t>Exodus (1 Cor 10:4,9)</a:t>
            </a:r>
          </a:p>
          <a:p>
            <a:pPr lvl="1" eaLnBrk="1" hangingPunct="1"/>
            <a:r>
              <a:rPr lang="en-US" altLang="en-US"/>
              <a:t>Tabernacle, Priesthood, Prophet, Sacrifice, etc.</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999</TotalTime>
  <Words>453</Words>
  <Application>Microsoft Office PowerPoint</Application>
  <PresentationFormat>Widescreen</PresentationFormat>
  <Paragraphs>37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As New Testament Christians, we often “see” Jesus through the prophecies, themes and imagery that references back to the O.T.  But, can we “find” Jesus through the pages of the O.T. itself?</vt:lpstr>
      <vt:lpstr>The whole Bible points to Jesus</vt:lpstr>
      <vt:lpstr>The deity of Jesus</vt:lpstr>
      <vt:lpstr>QUESTION: Did the Son of God “appear” to humans in the Old Testament?</vt:lpstr>
      <vt:lpstr>Is it impossible to see God?</vt:lpstr>
      <vt:lpstr>Could Jesus be “The Lord” who appeared throughout the O.T.? </vt:lpstr>
      <vt:lpstr>The value of this sermon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Mitch Davis</dc:creator>
  <cp:lastModifiedBy>Mitch Davis</cp:lastModifiedBy>
  <cp:revision>31</cp:revision>
  <dcterms:created xsi:type="dcterms:W3CDTF">2020-09-16T14:29:22Z</dcterms:created>
  <dcterms:modified xsi:type="dcterms:W3CDTF">2021-05-18T22:15:16Z</dcterms:modified>
</cp:coreProperties>
</file>