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59" r:id="rId6"/>
    <p:sldId id="258" r:id="rId7"/>
    <p:sldId id="261" r:id="rId8"/>
    <p:sldId id="263" r:id="rId9"/>
    <p:sldId id="262" r:id="rId10"/>
    <p:sldId id="267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8A575-762E-4A0C-8218-186185EF989F}" v="73" dt="2020-03-01T14:23:13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8898A575-762E-4A0C-8218-186185EF989F}"/>
    <pc:docChg chg="undo custSel mod addSld modSld sldOrd modMainMaster">
      <pc:chgData name="Mitch Davis" userId="388b89a0e6bb1f2e" providerId="LiveId" clId="{8898A575-762E-4A0C-8218-186185EF989F}" dt="2020-03-01T14:23:13.698" v="2705" actId="207"/>
      <pc:docMkLst>
        <pc:docMk/>
      </pc:docMkLst>
      <pc:sldChg chg="addSp delSp modSp">
        <pc:chgData name="Mitch Davis" userId="388b89a0e6bb1f2e" providerId="LiveId" clId="{8898A575-762E-4A0C-8218-186185EF989F}" dt="2020-03-01T13:41:04.483" v="2408" actId="20577"/>
        <pc:sldMkLst>
          <pc:docMk/>
          <pc:sldMk cId="4265850863" sldId="257"/>
        </pc:sldMkLst>
        <pc:spChg chg="del">
          <ac:chgData name="Mitch Davis" userId="388b89a0e6bb1f2e" providerId="LiveId" clId="{8898A575-762E-4A0C-8218-186185EF989F}" dt="2020-03-01T00:41:58.835" v="7" actId="478"/>
          <ac:spMkLst>
            <pc:docMk/>
            <pc:sldMk cId="4265850863" sldId="257"/>
            <ac:spMk id="2" creationId="{D812B847-7C7C-4113-80AC-2B038B56ECE7}"/>
          </ac:spMkLst>
        </pc:spChg>
        <pc:spChg chg="mod">
          <ac:chgData name="Mitch Davis" userId="388b89a0e6bb1f2e" providerId="LiveId" clId="{8898A575-762E-4A0C-8218-186185EF989F}" dt="2020-03-01T00:54:46.398" v="264" actId="1076"/>
          <ac:spMkLst>
            <pc:docMk/>
            <pc:sldMk cId="4265850863" sldId="257"/>
            <ac:spMk id="3" creationId="{8A64F6D5-9DBA-4A24-80BA-36FAFB7426BD}"/>
          </ac:spMkLst>
        </pc:spChg>
        <pc:spChg chg="add mod">
          <ac:chgData name="Mitch Davis" userId="388b89a0e6bb1f2e" providerId="LiveId" clId="{8898A575-762E-4A0C-8218-186185EF989F}" dt="2020-03-01T00:49:00.057" v="117" actId="1076"/>
          <ac:spMkLst>
            <pc:docMk/>
            <pc:sldMk cId="4265850863" sldId="257"/>
            <ac:spMk id="4" creationId="{998F7E8F-7247-476B-9FF1-077EEBCAF3A6}"/>
          </ac:spMkLst>
        </pc:spChg>
        <pc:spChg chg="add mod">
          <ac:chgData name="Mitch Davis" userId="388b89a0e6bb1f2e" providerId="LiveId" clId="{8898A575-762E-4A0C-8218-186185EF989F}" dt="2020-03-01T00:54:52.921" v="265" actId="1076"/>
          <ac:spMkLst>
            <pc:docMk/>
            <pc:sldMk cId="4265850863" sldId="257"/>
            <ac:spMk id="5" creationId="{ADCBCA5E-DC1A-4A73-8026-93A51A8FB863}"/>
          </ac:spMkLst>
        </pc:spChg>
        <pc:spChg chg="add mod">
          <ac:chgData name="Mitch Davis" userId="388b89a0e6bb1f2e" providerId="LiveId" clId="{8898A575-762E-4A0C-8218-186185EF989F}" dt="2020-03-01T00:49:18.047" v="123" actId="1076"/>
          <ac:spMkLst>
            <pc:docMk/>
            <pc:sldMk cId="4265850863" sldId="257"/>
            <ac:spMk id="6" creationId="{EC88B187-2771-4014-BD5C-0D95B6315F1A}"/>
          </ac:spMkLst>
        </pc:spChg>
        <pc:spChg chg="add mod">
          <ac:chgData name="Mitch Davis" userId="388b89a0e6bb1f2e" providerId="LiveId" clId="{8898A575-762E-4A0C-8218-186185EF989F}" dt="2020-03-01T13:41:04.483" v="2408" actId="20577"/>
          <ac:spMkLst>
            <pc:docMk/>
            <pc:sldMk cId="4265850863" sldId="257"/>
            <ac:spMk id="7" creationId="{BBB45D5B-4565-4292-A909-D759FBC059F4}"/>
          </ac:spMkLst>
        </pc:spChg>
        <pc:spChg chg="add mod">
          <ac:chgData name="Mitch Davis" userId="388b89a0e6bb1f2e" providerId="LiveId" clId="{8898A575-762E-4A0C-8218-186185EF989F}" dt="2020-03-01T00:54:41.148" v="263" actId="1076"/>
          <ac:spMkLst>
            <pc:docMk/>
            <pc:sldMk cId="4265850863" sldId="257"/>
            <ac:spMk id="8" creationId="{124C65D9-5B0D-42F0-893B-39D3247897AA}"/>
          </ac:spMkLst>
        </pc:spChg>
        <pc:spChg chg="add mod">
          <ac:chgData name="Mitch Davis" userId="388b89a0e6bb1f2e" providerId="LiveId" clId="{8898A575-762E-4A0C-8218-186185EF989F}" dt="2020-03-01T00:54:57.014" v="266" actId="1076"/>
          <ac:spMkLst>
            <pc:docMk/>
            <pc:sldMk cId="4265850863" sldId="257"/>
            <ac:spMk id="9" creationId="{7968B1CA-D355-4302-9D95-F9B3630907E0}"/>
          </ac:spMkLst>
        </pc:spChg>
        <pc:spChg chg="add mod">
          <ac:chgData name="Mitch Davis" userId="388b89a0e6bb1f2e" providerId="LiveId" clId="{8898A575-762E-4A0C-8218-186185EF989F}" dt="2020-03-01T00:54:34.390" v="262" actId="1076"/>
          <ac:spMkLst>
            <pc:docMk/>
            <pc:sldMk cId="4265850863" sldId="257"/>
            <ac:spMk id="10" creationId="{CA4E3078-75E8-4955-860D-6B1CF2D6C1A7}"/>
          </ac:spMkLst>
        </pc:spChg>
        <pc:spChg chg="add mod">
          <ac:chgData name="Mitch Davis" userId="388b89a0e6bb1f2e" providerId="LiveId" clId="{8898A575-762E-4A0C-8218-186185EF989F}" dt="2020-03-01T00:52:42.205" v="232" actId="1076"/>
          <ac:spMkLst>
            <pc:docMk/>
            <pc:sldMk cId="4265850863" sldId="257"/>
            <ac:spMk id="11" creationId="{B7418F1E-0D50-4828-93FE-63326A72A915}"/>
          </ac:spMkLst>
        </pc:spChg>
        <pc:spChg chg="add mod">
          <ac:chgData name="Mitch Davis" userId="388b89a0e6bb1f2e" providerId="LiveId" clId="{8898A575-762E-4A0C-8218-186185EF989F}" dt="2020-03-01T00:52:20.745" v="228" actId="688"/>
          <ac:spMkLst>
            <pc:docMk/>
            <pc:sldMk cId="4265850863" sldId="257"/>
            <ac:spMk id="12" creationId="{93883EAB-67C7-468B-9D05-4BAE53C47247}"/>
          </ac:spMkLst>
        </pc:spChg>
        <pc:spChg chg="add mod">
          <ac:chgData name="Mitch Davis" userId="388b89a0e6bb1f2e" providerId="LiveId" clId="{8898A575-762E-4A0C-8218-186185EF989F}" dt="2020-03-01T00:53:29.376" v="253" actId="1076"/>
          <ac:spMkLst>
            <pc:docMk/>
            <pc:sldMk cId="4265850863" sldId="257"/>
            <ac:spMk id="13" creationId="{F71A0F5D-D498-4329-A364-A2590E42472C}"/>
          </ac:spMkLst>
        </pc:spChg>
        <pc:spChg chg="add mod">
          <ac:chgData name="Mitch Davis" userId="388b89a0e6bb1f2e" providerId="LiveId" clId="{8898A575-762E-4A0C-8218-186185EF989F}" dt="2020-03-01T00:54:21.163" v="260" actId="122"/>
          <ac:spMkLst>
            <pc:docMk/>
            <pc:sldMk cId="4265850863" sldId="257"/>
            <ac:spMk id="14" creationId="{DA546B1A-2B62-4DE3-9199-F3E4F44C8008}"/>
          </ac:spMkLst>
        </pc:spChg>
      </pc:sldChg>
      <pc:sldChg chg="addSp delSp modSp add">
        <pc:chgData name="Mitch Davis" userId="388b89a0e6bb1f2e" providerId="LiveId" clId="{8898A575-762E-4A0C-8218-186185EF989F}" dt="2020-03-01T00:59:07.445" v="361" actId="14100"/>
        <pc:sldMkLst>
          <pc:docMk/>
          <pc:sldMk cId="3820603911" sldId="258"/>
        </pc:sldMkLst>
        <pc:spChg chg="del">
          <ac:chgData name="Mitch Davis" userId="388b89a0e6bb1f2e" providerId="LiveId" clId="{8898A575-762E-4A0C-8218-186185EF989F}" dt="2020-03-01T00:57:59.243" v="303"/>
          <ac:spMkLst>
            <pc:docMk/>
            <pc:sldMk cId="3820603911" sldId="258"/>
            <ac:spMk id="2" creationId="{67F6D34D-DE27-4B90-9199-2504D11BBBCE}"/>
          </ac:spMkLst>
        </pc:spChg>
        <pc:spChg chg="del">
          <ac:chgData name="Mitch Davis" userId="388b89a0e6bb1f2e" providerId="LiveId" clId="{8898A575-762E-4A0C-8218-186185EF989F}" dt="2020-03-01T00:57:59.243" v="303"/>
          <ac:spMkLst>
            <pc:docMk/>
            <pc:sldMk cId="3820603911" sldId="258"/>
            <ac:spMk id="3" creationId="{8B311049-03A8-46D0-9F0B-4BFE18C12003}"/>
          </ac:spMkLst>
        </pc:spChg>
        <pc:spChg chg="add mod">
          <ac:chgData name="Mitch Davis" userId="388b89a0e6bb1f2e" providerId="LiveId" clId="{8898A575-762E-4A0C-8218-186185EF989F}" dt="2020-03-01T00:58:16.790" v="317" actId="403"/>
          <ac:spMkLst>
            <pc:docMk/>
            <pc:sldMk cId="3820603911" sldId="258"/>
            <ac:spMk id="4" creationId="{396318F7-8415-49EE-B9A9-1AF22E73E144}"/>
          </ac:spMkLst>
        </pc:spChg>
        <pc:spChg chg="add mod">
          <ac:chgData name="Mitch Davis" userId="388b89a0e6bb1f2e" providerId="LiveId" clId="{8898A575-762E-4A0C-8218-186185EF989F}" dt="2020-03-01T00:59:07.445" v="361" actId="14100"/>
          <ac:spMkLst>
            <pc:docMk/>
            <pc:sldMk cId="3820603911" sldId="258"/>
            <ac:spMk id="5" creationId="{3C948013-C1D4-46D4-B064-BC481FF555A8}"/>
          </ac:spMkLst>
        </pc:spChg>
      </pc:sldChg>
      <pc:sldChg chg="addSp delSp modSp add ord">
        <pc:chgData name="Mitch Davis" userId="388b89a0e6bb1f2e" providerId="LiveId" clId="{8898A575-762E-4A0C-8218-186185EF989F}" dt="2020-03-01T13:35:11.746" v="2171"/>
        <pc:sldMkLst>
          <pc:docMk/>
          <pc:sldMk cId="4130060172" sldId="259"/>
        </pc:sldMkLst>
        <pc:spChg chg="del">
          <ac:chgData name="Mitch Davis" userId="388b89a0e6bb1f2e" providerId="LiveId" clId="{8898A575-762E-4A0C-8218-186185EF989F}" dt="2020-03-01T01:00:10.927" v="362" actId="478"/>
          <ac:spMkLst>
            <pc:docMk/>
            <pc:sldMk cId="4130060172" sldId="259"/>
            <ac:spMk id="2" creationId="{3622023F-20EC-4F32-8915-9F2A64314579}"/>
          </ac:spMkLst>
        </pc:spChg>
        <pc:spChg chg="mod">
          <ac:chgData name="Mitch Davis" userId="388b89a0e6bb1f2e" providerId="LiveId" clId="{8898A575-762E-4A0C-8218-186185EF989F}" dt="2020-03-01T01:33:08.682" v="386" actId="113"/>
          <ac:spMkLst>
            <pc:docMk/>
            <pc:sldMk cId="4130060172" sldId="259"/>
            <ac:spMk id="3" creationId="{9D3F29A9-67DF-4D0D-A34F-F84F82A6CDCC}"/>
          </ac:spMkLst>
        </pc:spChg>
        <pc:spChg chg="add mod">
          <ac:chgData name="Mitch Davis" userId="388b89a0e6bb1f2e" providerId="LiveId" clId="{8898A575-762E-4A0C-8218-186185EF989F}" dt="2020-03-01T03:46:54.652" v="2162" actId="207"/>
          <ac:spMkLst>
            <pc:docMk/>
            <pc:sldMk cId="4130060172" sldId="259"/>
            <ac:spMk id="4" creationId="{9865DE59-042D-4E2C-A454-9649DAF350FC}"/>
          </ac:spMkLst>
        </pc:spChg>
      </pc:sldChg>
      <pc:sldChg chg="modSp add ord">
        <pc:chgData name="Mitch Davis" userId="388b89a0e6bb1f2e" providerId="LiveId" clId="{8898A575-762E-4A0C-8218-186185EF989F}" dt="2020-03-01T14:23:13.698" v="2705" actId="207"/>
        <pc:sldMkLst>
          <pc:docMk/>
          <pc:sldMk cId="1690467677" sldId="260"/>
        </pc:sldMkLst>
        <pc:spChg chg="mod">
          <ac:chgData name="Mitch Davis" userId="388b89a0e6bb1f2e" providerId="LiveId" clId="{8898A575-762E-4A0C-8218-186185EF989F}" dt="2020-03-01T14:23:13.698" v="2705" actId="207"/>
          <ac:spMkLst>
            <pc:docMk/>
            <pc:sldMk cId="1690467677" sldId="260"/>
            <ac:spMk id="2" creationId="{1D8AC618-D4E9-45F6-BA6B-4BC12FD6DC5A}"/>
          </ac:spMkLst>
        </pc:spChg>
        <pc:spChg chg="mod">
          <ac:chgData name="Mitch Davis" userId="388b89a0e6bb1f2e" providerId="LiveId" clId="{8898A575-762E-4A0C-8218-186185EF989F}" dt="2020-03-01T14:23:03.057" v="2692" actId="14100"/>
          <ac:spMkLst>
            <pc:docMk/>
            <pc:sldMk cId="1690467677" sldId="260"/>
            <ac:spMk id="3" creationId="{C6F096DD-851A-4CCE-B516-E84953832504}"/>
          </ac:spMkLst>
        </pc:spChg>
      </pc:sldChg>
      <pc:sldChg chg="addSp modSp add ord">
        <pc:chgData name="Mitch Davis" userId="388b89a0e6bb1f2e" providerId="LiveId" clId="{8898A575-762E-4A0C-8218-186185EF989F}" dt="2020-03-01T03:46:50.158" v="2161" actId="207"/>
        <pc:sldMkLst>
          <pc:docMk/>
          <pc:sldMk cId="2584677175" sldId="261"/>
        </pc:sldMkLst>
        <pc:spChg chg="mod">
          <ac:chgData name="Mitch Davis" userId="388b89a0e6bb1f2e" providerId="LiveId" clId="{8898A575-762E-4A0C-8218-186185EF989F}" dt="2020-03-01T01:41:10.398" v="781" actId="14100"/>
          <ac:spMkLst>
            <pc:docMk/>
            <pc:sldMk cId="2584677175" sldId="261"/>
            <ac:spMk id="2" creationId="{082A3DB4-419D-4913-A019-B111910C0AE4}"/>
          </ac:spMkLst>
        </pc:spChg>
        <pc:spChg chg="mod">
          <ac:chgData name="Mitch Davis" userId="388b89a0e6bb1f2e" providerId="LiveId" clId="{8898A575-762E-4A0C-8218-186185EF989F}" dt="2020-03-01T03:46:50.158" v="2161" actId="207"/>
          <ac:spMkLst>
            <pc:docMk/>
            <pc:sldMk cId="2584677175" sldId="261"/>
            <ac:spMk id="3" creationId="{8E22B098-9663-4D7C-8170-0EC9DEC68E90}"/>
          </ac:spMkLst>
        </pc:spChg>
        <pc:spChg chg="add mod">
          <ac:chgData name="Mitch Davis" userId="388b89a0e6bb1f2e" providerId="LiveId" clId="{8898A575-762E-4A0C-8218-186185EF989F}" dt="2020-03-01T02:33:04.977" v="1149" actId="20577"/>
          <ac:spMkLst>
            <pc:docMk/>
            <pc:sldMk cId="2584677175" sldId="261"/>
            <ac:spMk id="4" creationId="{38257DFC-DD45-443B-B464-E798C2FE3CE3}"/>
          </ac:spMkLst>
        </pc:spChg>
      </pc:sldChg>
      <pc:sldChg chg="modSp add">
        <pc:chgData name="Mitch Davis" userId="388b89a0e6bb1f2e" providerId="LiveId" clId="{8898A575-762E-4A0C-8218-186185EF989F}" dt="2020-03-01T03:46:23.355" v="2151" actId="207"/>
        <pc:sldMkLst>
          <pc:docMk/>
          <pc:sldMk cId="3346350394" sldId="262"/>
        </pc:sldMkLst>
        <pc:spChg chg="mod">
          <ac:chgData name="Mitch Davis" userId="388b89a0e6bb1f2e" providerId="LiveId" clId="{8898A575-762E-4A0C-8218-186185EF989F}" dt="2020-03-01T03:27:35.791" v="1323" actId="5793"/>
          <ac:spMkLst>
            <pc:docMk/>
            <pc:sldMk cId="3346350394" sldId="262"/>
            <ac:spMk id="2" creationId="{97F1D4B2-736B-4F90-8E68-09515FA8EBFB}"/>
          </ac:spMkLst>
        </pc:spChg>
        <pc:spChg chg="mod">
          <ac:chgData name="Mitch Davis" userId="388b89a0e6bb1f2e" providerId="LiveId" clId="{8898A575-762E-4A0C-8218-186185EF989F}" dt="2020-03-01T03:46:23.355" v="2151" actId="207"/>
          <ac:spMkLst>
            <pc:docMk/>
            <pc:sldMk cId="3346350394" sldId="262"/>
            <ac:spMk id="3" creationId="{FD428099-4C90-41C9-94C5-ABF8D8354083}"/>
          </ac:spMkLst>
        </pc:spChg>
      </pc:sldChg>
      <pc:sldChg chg="modSp add ord">
        <pc:chgData name="Mitch Davis" userId="388b89a0e6bb1f2e" providerId="LiveId" clId="{8898A575-762E-4A0C-8218-186185EF989F}" dt="2020-03-01T03:46:32.970" v="2154" actId="207"/>
        <pc:sldMkLst>
          <pc:docMk/>
          <pc:sldMk cId="1644772734" sldId="263"/>
        </pc:sldMkLst>
        <pc:spChg chg="mod">
          <ac:chgData name="Mitch Davis" userId="388b89a0e6bb1f2e" providerId="LiveId" clId="{8898A575-762E-4A0C-8218-186185EF989F}" dt="2020-03-01T03:34:24.163" v="1711" actId="20577"/>
          <ac:spMkLst>
            <pc:docMk/>
            <pc:sldMk cId="1644772734" sldId="263"/>
            <ac:spMk id="2" creationId="{D34FB201-9B44-45A1-9C21-187EB9E4D4A0}"/>
          </ac:spMkLst>
        </pc:spChg>
        <pc:spChg chg="mod">
          <ac:chgData name="Mitch Davis" userId="388b89a0e6bb1f2e" providerId="LiveId" clId="{8898A575-762E-4A0C-8218-186185EF989F}" dt="2020-03-01T03:46:32.970" v="2154" actId="207"/>
          <ac:spMkLst>
            <pc:docMk/>
            <pc:sldMk cId="1644772734" sldId="263"/>
            <ac:spMk id="3" creationId="{1909CC62-1092-4B68-B1CC-B4DABFE0C693}"/>
          </ac:spMkLst>
        </pc:spChg>
      </pc:sldChg>
      <pc:sldChg chg="modSp add">
        <pc:chgData name="Mitch Davis" userId="388b89a0e6bb1f2e" providerId="LiveId" clId="{8898A575-762E-4A0C-8218-186185EF989F}" dt="2020-03-01T03:46:17.142" v="2150" actId="207"/>
        <pc:sldMkLst>
          <pc:docMk/>
          <pc:sldMk cId="3910732191" sldId="264"/>
        </pc:sldMkLst>
        <pc:spChg chg="mod">
          <ac:chgData name="Mitch Davis" userId="388b89a0e6bb1f2e" providerId="LiveId" clId="{8898A575-762E-4A0C-8218-186185EF989F}" dt="2020-03-01T03:44:59.033" v="2117" actId="20577"/>
          <ac:spMkLst>
            <pc:docMk/>
            <pc:sldMk cId="3910732191" sldId="264"/>
            <ac:spMk id="2" creationId="{B7AF45D9-C0C2-454D-858E-B19303453C14}"/>
          </ac:spMkLst>
        </pc:spChg>
        <pc:spChg chg="mod">
          <ac:chgData name="Mitch Davis" userId="388b89a0e6bb1f2e" providerId="LiveId" clId="{8898A575-762E-4A0C-8218-186185EF989F}" dt="2020-03-01T03:46:17.142" v="2150" actId="207"/>
          <ac:spMkLst>
            <pc:docMk/>
            <pc:sldMk cId="3910732191" sldId="264"/>
            <ac:spMk id="3" creationId="{C9EC15E0-CFD8-47B1-9EA5-C0A30FEEBA0F}"/>
          </ac:spMkLst>
        </pc:spChg>
      </pc:sldChg>
      <pc:sldChg chg="delSp modSp add ord">
        <pc:chgData name="Mitch Davis" userId="388b89a0e6bb1f2e" providerId="LiveId" clId="{8898A575-762E-4A0C-8218-186185EF989F}" dt="2020-03-01T13:40:46.657" v="2406"/>
        <pc:sldMkLst>
          <pc:docMk/>
          <pc:sldMk cId="3582421878" sldId="265"/>
        </pc:sldMkLst>
        <pc:spChg chg="mod">
          <ac:chgData name="Mitch Davis" userId="388b89a0e6bb1f2e" providerId="LiveId" clId="{8898A575-762E-4A0C-8218-186185EF989F}" dt="2020-03-01T13:39:05.608" v="2344" actId="122"/>
          <ac:spMkLst>
            <pc:docMk/>
            <pc:sldMk cId="3582421878" sldId="265"/>
            <ac:spMk id="3" creationId="{8A64F6D5-9DBA-4A24-80BA-36FAFB7426BD}"/>
          </ac:spMkLst>
        </pc:spChg>
        <pc:spChg chg="mod">
          <ac:chgData name="Mitch Davis" userId="388b89a0e6bb1f2e" providerId="LiveId" clId="{8898A575-762E-4A0C-8218-186185EF989F}" dt="2020-03-01T13:40:17.566" v="2402" actId="27636"/>
          <ac:spMkLst>
            <pc:docMk/>
            <pc:sldMk cId="3582421878" sldId="265"/>
            <ac:spMk id="4" creationId="{998F7E8F-7247-476B-9FF1-077EEBCAF3A6}"/>
          </ac:spMkLst>
        </pc:spChg>
        <pc:spChg chg="mod">
          <ac:chgData name="Mitch Davis" userId="388b89a0e6bb1f2e" providerId="LiveId" clId="{8898A575-762E-4A0C-8218-186185EF989F}" dt="2020-03-01T13:37:39.988" v="2241" actId="20577"/>
          <ac:spMkLst>
            <pc:docMk/>
            <pc:sldMk cId="3582421878" sldId="265"/>
            <ac:spMk id="5" creationId="{ADCBCA5E-DC1A-4A73-8026-93A51A8FB863}"/>
          </ac:spMkLst>
        </pc:spChg>
        <pc:spChg chg="mod">
          <ac:chgData name="Mitch Davis" userId="388b89a0e6bb1f2e" providerId="LiveId" clId="{8898A575-762E-4A0C-8218-186185EF989F}" dt="2020-03-01T13:37:13.589" v="2197" actId="20577"/>
          <ac:spMkLst>
            <pc:docMk/>
            <pc:sldMk cId="3582421878" sldId="265"/>
            <ac:spMk id="6" creationId="{EC88B187-2771-4014-BD5C-0D95B6315F1A}"/>
          </ac:spMkLst>
        </pc:spChg>
        <pc:spChg chg="mod">
          <ac:chgData name="Mitch Davis" userId="388b89a0e6bb1f2e" providerId="LiveId" clId="{8898A575-762E-4A0C-8218-186185EF989F}" dt="2020-03-01T13:40:24.306" v="2403" actId="1076"/>
          <ac:spMkLst>
            <pc:docMk/>
            <pc:sldMk cId="3582421878" sldId="265"/>
            <ac:spMk id="7" creationId="{BBB45D5B-4565-4292-A909-D759FBC059F4}"/>
          </ac:spMkLst>
        </pc:spChg>
        <pc:spChg chg="del">
          <ac:chgData name="Mitch Davis" userId="388b89a0e6bb1f2e" providerId="LiveId" clId="{8898A575-762E-4A0C-8218-186185EF989F}" dt="2020-03-01T13:38:31.845" v="2326" actId="478"/>
          <ac:spMkLst>
            <pc:docMk/>
            <pc:sldMk cId="3582421878" sldId="265"/>
            <ac:spMk id="8" creationId="{124C65D9-5B0D-42F0-893B-39D3247897AA}"/>
          </ac:spMkLst>
        </pc:spChg>
        <pc:spChg chg="mod">
          <ac:chgData name="Mitch Davis" userId="388b89a0e6bb1f2e" providerId="LiveId" clId="{8898A575-762E-4A0C-8218-186185EF989F}" dt="2020-03-01T13:37:54.645" v="2267" actId="27636"/>
          <ac:spMkLst>
            <pc:docMk/>
            <pc:sldMk cId="3582421878" sldId="265"/>
            <ac:spMk id="9" creationId="{7968B1CA-D355-4302-9D95-F9B3630907E0}"/>
          </ac:spMkLst>
        </pc:spChg>
        <pc:spChg chg="mod">
          <ac:chgData name="Mitch Davis" userId="388b89a0e6bb1f2e" providerId="LiveId" clId="{8898A575-762E-4A0C-8218-186185EF989F}" dt="2020-03-01T13:40:27.891" v="2404" actId="1076"/>
          <ac:spMkLst>
            <pc:docMk/>
            <pc:sldMk cId="3582421878" sldId="265"/>
            <ac:spMk id="10" creationId="{CA4E3078-75E8-4955-860D-6B1CF2D6C1A7}"/>
          </ac:spMkLst>
        </pc:spChg>
        <pc:spChg chg="mod">
          <ac:chgData name="Mitch Davis" userId="388b89a0e6bb1f2e" providerId="LiveId" clId="{8898A575-762E-4A0C-8218-186185EF989F}" dt="2020-03-01T13:36:15.219" v="2177" actId="1076"/>
          <ac:spMkLst>
            <pc:docMk/>
            <pc:sldMk cId="3582421878" sldId="265"/>
            <ac:spMk id="11" creationId="{B7418F1E-0D50-4828-93FE-63326A72A915}"/>
          </ac:spMkLst>
        </pc:spChg>
        <pc:spChg chg="mod">
          <ac:chgData name="Mitch Davis" userId="388b89a0e6bb1f2e" providerId="LiveId" clId="{8898A575-762E-4A0C-8218-186185EF989F}" dt="2020-03-01T13:38:09.015" v="2289" actId="20577"/>
          <ac:spMkLst>
            <pc:docMk/>
            <pc:sldMk cId="3582421878" sldId="265"/>
            <ac:spMk id="12" creationId="{93883EAB-67C7-468B-9D05-4BAE53C47247}"/>
          </ac:spMkLst>
        </pc:spChg>
        <pc:spChg chg="mod">
          <ac:chgData name="Mitch Davis" userId="388b89a0e6bb1f2e" providerId="LiveId" clId="{8898A575-762E-4A0C-8218-186185EF989F}" dt="2020-03-01T13:40:00.052" v="2387" actId="20577"/>
          <ac:spMkLst>
            <pc:docMk/>
            <pc:sldMk cId="3582421878" sldId="265"/>
            <ac:spMk id="13" creationId="{F71A0F5D-D498-4329-A364-A2590E42472C}"/>
          </ac:spMkLst>
        </pc:spChg>
        <pc:spChg chg="mod">
          <ac:chgData name="Mitch Davis" userId="388b89a0e6bb1f2e" providerId="LiveId" clId="{8898A575-762E-4A0C-8218-186185EF989F}" dt="2020-03-01T13:39:45.058" v="2378" actId="1076"/>
          <ac:spMkLst>
            <pc:docMk/>
            <pc:sldMk cId="3582421878" sldId="265"/>
            <ac:spMk id="14" creationId="{DA546B1A-2B62-4DE3-9199-F3E4F44C8008}"/>
          </ac:spMkLst>
        </pc:spChg>
      </pc:sldChg>
      <pc:sldChg chg="modSp add ord">
        <pc:chgData name="Mitch Davis" userId="388b89a0e6bb1f2e" providerId="LiveId" clId="{8898A575-762E-4A0C-8218-186185EF989F}" dt="2020-03-01T13:46:10.474" v="2640" actId="14100"/>
        <pc:sldMkLst>
          <pc:docMk/>
          <pc:sldMk cId="3947283522" sldId="266"/>
        </pc:sldMkLst>
        <pc:spChg chg="mod">
          <ac:chgData name="Mitch Davis" userId="388b89a0e6bb1f2e" providerId="LiveId" clId="{8898A575-762E-4A0C-8218-186185EF989F}" dt="2020-03-01T13:43:24.200" v="2489" actId="122"/>
          <ac:spMkLst>
            <pc:docMk/>
            <pc:sldMk cId="3947283522" sldId="266"/>
            <ac:spMk id="3" creationId="{8A64F6D5-9DBA-4A24-80BA-36FAFB7426BD}"/>
          </ac:spMkLst>
        </pc:spChg>
        <pc:spChg chg="mod">
          <ac:chgData name="Mitch Davis" userId="388b89a0e6bb1f2e" providerId="LiveId" clId="{8898A575-762E-4A0C-8218-186185EF989F}" dt="2020-03-01T13:42:33.628" v="2466" actId="27636"/>
          <ac:spMkLst>
            <pc:docMk/>
            <pc:sldMk cId="3947283522" sldId="266"/>
            <ac:spMk id="4" creationId="{998F7E8F-7247-476B-9FF1-077EEBCAF3A6}"/>
          </ac:spMkLst>
        </pc:spChg>
        <pc:spChg chg="mod">
          <ac:chgData name="Mitch Davis" userId="388b89a0e6bb1f2e" providerId="LiveId" clId="{8898A575-762E-4A0C-8218-186185EF989F}" dt="2020-03-01T13:43:42.775" v="2515" actId="20577"/>
          <ac:spMkLst>
            <pc:docMk/>
            <pc:sldMk cId="3947283522" sldId="266"/>
            <ac:spMk id="5" creationId="{ADCBCA5E-DC1A-4A73-8026-93A51A8FB863}"/>
          </ac:spMkLst>
        </pc:spChg>
        <pc:spChg chg="mod">
          <ac:chgData name="Mitch Davis" userId="388b89a0e6bb1f2e" providerId="LiveId" clId="{8898A575-762E-4A0C-8218-186185EF989F}" dt="2020-03-01T13:41:56.986" v="2437" actId="27636"/>
          <ac:spMkLst>
            <pc:docMk/>
            <pc:sldMk cId="3947283522" sldId="266"/>
            <ac:spMk id="6" creationId="{EC88B187-2771-4014-BD5C-0D95B6315F1A}"/>
          </ac:spMkLst>
        </pc:spChg>
        <pc:spChg chg="mod">
          <ac:chgData name="Mitch Davis" userId="388b89a0e6bb1f2e" providerId="LiveId" clId="{8898A575-762E-4A0C-8218-186185EF989F}" dt="2020-03-01T13:44:26.305" v="2559" actId="1076"/>
          <ac:spMkLst>
            <pc:docMk/>
            <pc:sldMk cId="3947283522" sldId="266"/>
            <ac:spMk id="7" creationId="{BBB45D5B-4565-4292-A909-D759FBC059F4}"/>
          </ac:spMkLst>
        </pc:spChg>
        <pc:spChg chg="mod">
          <ac:chgData name="Mitch Davis" userId="388b89a0e6bb1f2e" providerId="LiveId" clId="{8898A575-762E-4A0C-8218-186185EF989F}" dt="2020-03-01T13:45:56.740" v="2638" actId="1076"/>
          <ac:spMkLst>
            <pc:docMk/>
            <pc:sldMk cId="3947283522" sldId="266"/>
            <ac:spMk id="8" creationId="{124C65D9-5B0D-42F0-893B-39D3247897AA}"/>
          </ac:spMkLst>
        </pc:spChg>
        <pc:spChg chg="mod">
          <ac:chgData name="Mitch Davis" userId="388b89a0e6bb1f2e" providerId="LiveId" clId="{8898A575-762E-4A0C-8218-186185EF989F}" dt="2020-03-01T13:44:13.131" v="2557" actId="20577"/>
          <ac:spMkLst>
            <pc:docMk/>
            <pc:sldMk cId="3947283522" sldId="266"/>
            <ac:spMk id="9" creationId="{7968B1CA-D355-4302-9D95-F9B3630907E0}"/>
          </ac:spMkLst>
        </pc:spChg>
        <pc:spChg chg="mod">
          <ac:chgData name="Mitch Davis" userId="388b89a0e6bb1f2e" providerId="LiveId" clId="{8898A575-762E-4A0C-8218-186185EF989F}" dt="2020-03-01T13:44:37.762" v="2569" actId="20577"/>
          <ac:spMkLst>
            <pc:docMk/>
            <pc:sldMk cId="3947283522" sldId="266"/>
            <ac:spMk id="10" creationId="{CA4E3078-75E8-4955-860D-6B1CF2D6C1A7}"/>
          </ac:spMkLst>
        </pc:spChg>
        <pc:spChg chg="mod">
          <ac:chgData name="Mitch Davis" userId="388b89a0e6bb1f2e" providerId="LiveId" clId="{8898A575-762E-4A0C-8218-186185EF989F}" dt="2020-03-01T13:46:10.474" v="2640" actId="14100"/>
          <ac:spMkLst>
            <pc:docMk/>
            <pc:sldMk cId="3947283522" sldId="266"/>
            <ac:spMk id="11" creationId="{B7418F1E-0D50-4828-93FE-63326A72A915}"/>
          </ac:spMkLst>
        </pc:spChg>
        <pc:spChg chg="mod">
          <ac:chgData name="Mitch Davis" userId="388b89a0e6bb1f2e" providerId="LiveId" clId="{8898A575-762E-4A0C-8218-186185EF989F}" dt="2020-03-01T13:45:23.275" v="2613" actId="20577"/>
          <ac:spMkLst>
            <pc:docMk/>
            <pc:sldMk cId="3947283522" sldId="266"/>
            <ac:spMk id="12" creationId="{93883EAB-67C7-468B-9D05-4BAE53C47247}"/>
          </ac:spMkLst>
        </pc:spChg>
        <pc:spChg chg="mod">
          <ac:chgData name="Mitch Davis" userId="388b89a0e6bb1f2e" providerId="LiveId" clId="{8898A575-762E-4A0C-8218-186185EF989F}" dt="2020-03-01T13:45:34.666" v="2618" actId="20577"/>
          <ac:spMkLst>
            <pc:docMk/>
            <pc:sldMk cId="3947283522" sldId="266"/>
            <ac:spMk id="13" creationId="{F71A0F5D-D498-4329-A364-A2590E42472C}"/>
          </ac:spMkLst>
        </pc:spChg>
        <pc:spChg chg="mod">
          <ac:chgData name="Mitch Davis" userId="388b89a0e6bb1f2e" providerId="LiveId" clId="{8898A575-762E-4A0C-8218-186185EF989F}" dt="2020-03-01T13:45:46.709" v="2637" actId="27636"/>
          <ac:spMkLst>
            <pc:docMk/>
            <pc:sldMk cId="3947283522" sldId="266"/>
            <ac:spMk id="14" creationId="{DA546B1A-2B62-4DE3-9199-F3E4F44C8008}"/>
          </ac:spMkLst>
        </pc:spChg>
      </pc:sldChg>
      <pc:sldChg chg="addSp delSp modSp add mod setBg">
        <pc:chgData name="Mitch Davis" userId="388b89a0e6bb1f2e" providerId="LiveId" clId="{8898A575-762E-4A0C-8218-186185EF989F}" dt="2020-03-01T14:10:45.413" v="2691" actId="20577"/>
        <pc:sldMkLst>
          <pc:docMk/>
          <pc:sldMk cId="232535354" sldId="267"/>
        </pc:sldMkLst>
        <pc:spChg chg="mod ord">
          <ac:chgData name="Mitch Davis" userId="388b89a0e6bb1f2e" providerId="LiveId" clId="{8898A575-762E-4A0C-8218-186185EF989F}" dt="2020-03-01T14:10:45.413" v="2691" actId="20577"/>
          <ac:spMkLst>
            <pc:docMk/>
            <pc:sldMk cId="232535354" sldId="267"/>
            <ac:spMk id="2" creationId="{5E66B627-545B-4CF9-894F-3D8735B318F0}"/>
          </ac:spMkLst>
        </pc:spChg>
        <pc:spChg chg="del">
          <ac:chgData name="Mitch Davis" userId="388b89a0e6bb1f2e" providerId="LiveId" clId="{8898A575-762E-4A0C-8218-186185EF989F}" dt="2020-03-01T14:10:19.911" v="2643" actId="26606"/>
          <ac:spMkLst>
            <pc:docMk/>
            <pc:sldMk cId="232535354" sldId="267"/>
            <ac:spMk id="3" creationId="{92DF2334-AB4B-4319-A771-14956D6F22D9}"/>
          </ac:spMkLst>
        </pc:spChg>
        <pc:spChg chg="add">
          <ac:chgData name="Mitch Davis" userId="388b89a0e6bb1f2e" providerId="LiveId" clId="{8898A575-762E-4A0C-8218-186185EF989F}" dt="2020-03-01T14:10:19.911" v="2643" actId="26606"/>
          <ac:spMkLst>
            <pc:docMk/>
            <pc:sldMk cId="232535354" sldId="267"/>
            <ac:spMk id="9" creationId="{37C89E4B-3C9F-44B9-8B86-D9E3D112D8EC}"/>
          </ac:spMkLst>
        </pc:spChg>
        <pc:picChg chg="add mod">
          <ac:chgData name="Mitch Davis" userId="388b89a0e6bb1f2e" providerId="LiveId" clId="{8898A575-762E-4A0C-8218-186185EF989F}" dt="2020-03-01T14:10:19.911" v="2643" actId="26606"/>
          <ac:picMkLst>
            <pc:docMk/>
            <pc:sldMk cId="232535354" sldId="267"/>
            <ac:picMk id="4" creationId="{4BDC64F4-B54B-4AE3-ABF5-86A75E62852F}"/>
          </ac:picMkLst>
        </pc:picChg>
        <pc:cxnChg chg="add">
          <ac:chgData name="Mitch Davis" userId="388b89a0e6bb1f2e" providerId="LiveId" clId="{8898A575-762E-4A0C-8218-186185EF989F}" dt="2020-03-01T14:10:19.911" v="2643" actId="26606"/>
          <ac:cxnSpMkLst>
            <pc:docMk/>
            <pc:sldMk cId="232535354" sldId="267"/>
            <ac:cxnSpMk id="11" creationId="{AA2EAA10-076F-46BD-8F0F-B9A2FB77A85C}"/>
          </ac:cxnSpMkLst>
        </pc:cxnChg>
        <pc:cxnChg chg="add">
          <ac:chgData name="Mitch Davis" userId="388b89a0e6bb1f2e" providerId="LiveId" clId="{8898A575-762E-4A0C-8218-186185EF989F}" dt="2020-03-01T14:10:19.911" v="2643" actId="26606"/>
          <ac:cxnSpMkLst>
            <pc:docMk/>
            <pc:sldMk cId="232535354" sldId="267"/>
            <ac:cxnSpMk id="13" creationId="{D891E407-403B-4764-86C9-33A56D3BCAA3}"/>
          </ac:cxnSpMkLst>
        </pc:cxnChg>
      </pc:sldChg>
      <pc:sldMasterChg chg="modSldLayout">
        <pc:chgData name="Mitch Davis" userId="388b89a0e6bb1f2e" providerId="LiveId" clId="{8898A575-762E-4A0C-8218-186185EF989F}" dt="2020-03-01T00:57:36.640" v="301" actId="1035"/>
        <pc:sldMasterMkLst>
          <pc:docMk/>
          <pc:sldMasterMk cId="3496107790" sldId="2147483648"/>
        </pc:sldMasterMkLst>
        <pc:sldLayoutChg chg="delSp modSp setBg">
          <pc:chgData name="Mitch Davis" userId="388b89a0e6bb1f2e" providerId="LiveId" clId="{8898A575-762E-4A0C-8218-186185EF989F}" dt="2020-03-01T00:57:36.640" v="301" actId="1035"/>
          <pc:sldLayoutMkLst>
            <pc:docMk/>
            <pc:sldMasterMk cId="3496107790" sldId="2147483648"/>
            <pc:sldLayoutMk cId="1965161468" sldId="2147483651"/>
          </pc:sldLayoutMkLst>
          <pc:spChg chg="mod">
            <ac:chgData name="Mitch Davis" userId="388b89a0e6bb1f2e" providerId="LiveId" clId="{8898A575-762E-4A0C-8218-186185EF989F}" dt="2020-03-01T00:57:36.640" v="301" actId="1035"/>
            <ac:spMkLst>
              <pc:docMk/>
              <pc:sldMasterMk cId="3496107790" sldId="2147483648"/>
              <pc:sldLayoutMk cId="1965161468" sldId="2147483651"/>
              <ac:spMk id="2" creationId="{6DC63714-DD0B-40B7-803A-86B95DBB05DF}"/>
            </ac:spMkLst>
          </pc:spChg>
          <pc:spChg chg="del">
            <ac:chgData name="Mitch Davis" userId="388b89a0e6bb1f2e" providerId="LiveId" clId="{8898A575-762E-4A0C-8218-186185EF989F}" dt="2020-03-01T00:56:04.786" v="268" actId="478"/>
            <ac:spMkLst>
              <pc:docMk/>
              <pc:sldMasterMk cId="3496107790" sldId="2147483648"/>
              <pc:sldLayoutMk cId="1965161468" sldId="2147483651"/>
              <ac:spMk id="3" creationId="{9B4E889B-FB2D-470D-BB12-DDF39C2F4536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B68E-7302-4B65-BB19-80F33B74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B0951-2026-45EC-8274-BBCA9CBA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7CA1-ACB5-4E06-9313-FE00C376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4A46-98E0-4A5C-93B9-00D02AC5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B8E44-2B2C-4CBA-B248-B02887FA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E9C68-7AB9-425B-9491-A8609057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E2347-5A56-4D10-8BB5-48BB4F5E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1125D-39E4-4E11-A857-32B4AB83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6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4F0F47-D487-405C-BAD6-38B2E31F9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7B1D12-99A2-482E-95AE-B13F2C1CB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74CA5-5F4E-43AE-8391-08BAF79E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DA0CD-282A-4D20-8811-15753B87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A6AA2-FE8C-433D-B6C1-AF94B154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147E0-47E4-45D6-9840-3A37F68E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63201-C9A2-4213-89AE-A0D13550B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8729B-6F4B-41EA-9C16-5D431EB9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0D6D9-FFD8-4460-8AED-BDE5595F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28183-9196-4715-8B4D-46B66947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3714-DD0B-40B7-803A-86B95DBB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815934">
            <a:off x="3183708" y="1306270"/>
            <a:ext cx="5511800" cy="21262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E325-5FB3-4417-AF29-CEE74D80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59BD2-0C4A-4187-8CC9-CBF67AA2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8B110-D651-47FF-8EEB-AAF53D9A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6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82F0-5EC1-4371-A312-33588C902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9934B-BE75-4588-9254-7701E2477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FCE97-D31A-47BC-8C26-89522F21F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37123-0C3B-40F4-B6CC-D9C94DBD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6A1D0-6A74-4485-AF85-21FC942B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34E92-85B5-4E93-8D1C-BD535A68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EBC2-2227-4F74-8C56-16747A56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FFAEE-1BB2-4562-B7B8-C53639400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7054A-2DE1-40E1-A1A9-D9DA8B5E0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BF823-94B6-4BD2-9C11-E34A3AA38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76F5D-D824-47D6-A2FC-26E8393A4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883AC-B960-4A12-A2AC-2875AA68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F5E1C-8807-4B53-B003-DED4EBC0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63052-5328-4270-AA58-099F942B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5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3E39-821A-4CB6-A6E7-B59A662D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A6F0F-5BF9-4EE0-B53E-14FFF83F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01B9C-12B5-44E2-B3CC-C0D156CD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6505-7C05-4DC2-BE2C-0D501C50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EA3C0-8722-4621-8EFC-7EE70041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741EA-BF83-4F5A-ACBF-B2553F63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17A46-0CA8-4119-BC93-23F351E1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FE4F-8B1F-4E06-A36C-FE98569C7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12FC-68C5-460C-92EC-4D27ED9A8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27D93-8698-40ED-A059-575F5E9E1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D2838-92C0-48E9-9A57-45546802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6821E-DFBA-44ED-8338-467B5CB1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5DDD8-866E-4E3B-A0A2-199C378F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24FD-0DC2-47C3-88F3-BF0F28F45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5ED51F-FF8D-4046-824A-B9D2ABACD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2E8C2-F002-47E7-B616-B4DB4406B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A6572-7A43-4845-B555-6BDEE39B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1EA92-35DA-430F-B18D-87E42072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676D9-D86A-45E5-9A58-963F0566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52A0C-9645-43FB-9FDD-B89817BF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A2251-6B1D-4507-8E28-83B8AD7FB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7B765-669F-408E-8DED-2830A8281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0961-04BA-4D76-B042-C3DE54778CFB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644D-CF02-4592-98ED-9087C931E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E6C9-E579-4C49-9EC3-5ACC4F65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4B23F-F6B1-49F5-A175-0231F6DEF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0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96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DC64F4-B54B-4AE3-ABF5-86A75E628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6B627-545B-4CF9-894F-3D8735B3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Chris the sheep… 89 lbs. of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burdened fleece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3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F6D5-9DBA-4A24-80BA-36FAFB742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83" y="3749454"/>
            <a:ext cx="2282822" cy="765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Peace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8F7E8F-7247-476B-9FF1-077EEBCAF3A6}"/>
              </a:ext>
            </a:extLst>
          </p:cNvPr>
          <p:cNvSpPr txBox="1">
            <a:spLocks/>
          </p:cNvSpPr>
          <p:nvPr/>
        </p:nvSpPr>
        <p:spPr>
          <a:xfrm rot="1250070">
            <a:off x="8994244" y="677335"/>
            <a:ext cx="2624471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Debt free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CBCA5E-DC1A-4A73-8026-93A51A8FB863}"/>
              </a:ext>
            </a:extLst>
          </p:cNvPr>
          <p:cNvSpPr txBox="1">
            <a:spLocks/>
          </p:cNvSpPr>
          <p:nvPr/>
        </p:nvSpPr>
        <p:spPr>
          <a:xfrm rot="21031340">
            <a:off x="192898" y="4777456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Defeated Divorce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88B187-2771-4014-BD5C-0D95B6315F1A}"/>
              </a:ext>
            </a:extLst>
          </p:cNvPr>
          <p:cNvSpPr txBox="1">
            <a:spLocks/>
          </p:cNvSpPr>
          <p:nvPr/>
        </p:nvSpPr>
        <p:spPr>
          <a:xfrm rot="20109176">
            <a:off x="91369" y="1193990"/>
            <a:ext cx="5671944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Overcame bad grades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B45D5B-4565-4292-A909-D759FBC059F4}"/>
              </a:ext>
            </a:extLst>
          </p:cNvPr>
          <p:cNvSpPr txBox="1">
            <a:spLocks/>
          </p:cNvSpPr>
          <p:nvPr/>
        </p:nvSpPr>
        <p:spPr>
          <a:xfrm>
            <a:off x="5083762" y="1151798"/>
            <a:ext cx="3945460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Faced bullies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4C65D9-5B0D-42F0-893B-39D3247897AA}"/>
              </a:ext>
            </a:extLst>
          </p:cNvPr>
          <p:cNvSpPr txBox="1">
            <a:spLocks/>
          </p:cNvSpPr>
          <p:nvPr/>
        </p:nvSpPr>
        <p:spPr>
          <a:xfrm rot="201727">
            <a:off x="2044269" y="2344796"/>
            <a:ext cx="5907827" cy="76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Improved relationships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68B1CA-D355-4302-9D95-F9B3630907E0}"/>
              </a:ext>
            </a:extLst>
          </p:cNvPr>
          <p:cNvSpPr txBox="1">
            <a:spLocks/>
          </p:cNvSpPr>
          <p:nvPr/>
        </p:nvSpPr>
        <p:spPr>
          <a:xfrm>
            <a:off x="3028950" y="5822845"/>
            <a:ext cx="490537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Parents honored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4E3078-75E8-4955-860D-6B1CF2D6C1A7}"/>
              </a:ext>
            </a:extLst>
          </p:cNvPr>
          <p:cNvSpPr txBox="1">
            <a:spLocks/>
          </p:cNvSpPr>
          <p:nvPr/>
        </p:nvSpPr>
        <p:spPr>
          <a:xfrm rot="21092351">
            <a:off x="7257028" y="2026093"/>
            <a:ext cx="490537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Got active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418F1E-0D50-4828-93FE-63326A72A915}"/>
              </a:ext>
            </a:extLst>
          </p:cNvPr>
          <p:cNvSpPr txBox="1">
            <a:spLocks/>
          </p:cNvSpPr>
          <p:nvPr/>
        </p:nvSpPr>
        <p:spPr>
          <a:xfrm>
            <a:off x="3790950" y="3414145"/>
            <a:ext cx="4837661" cy="868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C00000"/>
                </a:solidFill>
              </a:rPr>
              <a:t>By faith…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883EAB-67C7-468B-9D05-4BAE53C47247}"/>
              </a:ext>
            </a:extLst>
          </p:cNvPr>
          <p:cNvSpPr txBox="1">
            <a:spLocks/>
          </p:cNvSpPr>
          <p:nvPr/>
        </p:nvSpPr>
        <p:spPr>
          <a:xfrm rot="500350">
            <a:off x="5162202" y="4818954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Gospel sharer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1A0F5D-D498-4329-A364-A2590E42472C}"/>
              </a:ext>
            </a:extLst>
          </p:cNvPr>
          <p:cNvSpPr txBox="1">
            <a:spLocks/>
          </p:cNvSpPr>
          <p:nvPr/>
        </p:nvSpPr>
        <p:spPr>
          <a:xfrm rot="1799569">
            <a:off x="9751585" y="4560804"/>
            <a:ext cx="2032050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Love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546B1A-2B62-4DE3-9199-F3E4F44C8008}"/>
              </a:ext>
            </a:extLst>
          </p:cNvPr>
          <p:cNvSpPr txBox="1">
            <a:spLocks/>
          </p:cNvSpPr>
          <p:nvPr/>
        </p:nvSpPr>
        <p:spPr>
          <a:xfrm>
            <a:off x="7934325" y="3205289"/>
            <a:ext cx="4024227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Righteousness</a:t>
            </a:r>
          </a:p>
        </p:txBody>
      </p:sp>
    </p:spTree>
    <p:extLst>
      <p:ext uri="{BB962C8B-B14F-4D97-AF65-F5344CB8AC3E}">
        <p14:creationId xmlns:p14="http://schemas.microsoft.com/office/powerpoint/2010/main" val="394728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45D9-C0C2-454D-858E-B1930345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heavy laden?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15E0-CFD8-47B1-9EA5-C0A30FEEB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“Come to Me, all who are weary and heavy-laden, and I will give you rest. “Take My yoke upon you and learn from Me, for I am gentle and humble in heart, and YOU WILL FIND REST FOR YOUR SOULS. “For My yoke is easy and My burden is light.”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solidFill>
                  <a:srgbClr val="C00000"/>
                </a:solidFill>
              </a:rPr>
              <a:t>Matthew 11:28-30</a:t>
            </a:r>
          </a:p>
        </p:txBody>
      </p:sp>
    </p:spTree>
    <p:extLst>
      <p:ext uri="{BB962C8B-B14F-4D97-AF65-F5344CB8AC3E}">
        <p14:creationId xmlns:p14="http://schemas.microsoft.com/office/powerpoint/2010/main" val="391073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F6D5-9DBA-4A24-80BA-36FAFB742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169" y="3749454"/>
            <a:ext cx="1390650" cy="7651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/>
              <a:t>Guilt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8F7E8F-7247-476B-9FF1-077EEBCAF3A6}"/>
              </a:ext>
            </a:extLst>
          </p:cNvPr>
          <p:cNvSpPr txBox="1">
            <a:spLocks/>
          </p:cNvSpPr>
          <p:nvPr/>
        </p:nvSpPr>
        <p:spPr>
          <a:xfrm rot="1250070">
            <a:off x="10379053" y="396875"/>
            <a:ext cx="1733549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Debt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CBCA5E-DC1A-4A73-8026-93A51A8FB863}"/>
              </a:ext>
            </a:extLst>
          </p:cNvPr>
          <p:cNvSpPr txBox="1">
            <a:spLocks/>
          </p:cNvSpPr>
          <p:nvPr/>
        </p:nvSpPr>
        <p:spPr>
          <a:xfrm rot="21031340">
            <a:off x="192898" y="4777456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Marital Problems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88B187-2771-4014-BD5C-0D95B6315F1A}"/>
              </a:ext>
            </a:extLst>
          </p:cNvPr>
          <p:cNvSpPr txBox="1">
            <a:spLocks/>
          </p:cNvSpPr>
          <p:nvPr/>
        </p:nvSpPr>
        <p:spPr>
          <a:xfrm rot="20109176">
            <a:off x="58689" y="1114946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School Grades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B45D5B-4565-4292-A909-D759FBC059F4}"/>
              </a:ext>
            </a:extLst>
          </p:cNvPr>
          <p:cNvSpPr txBox="1">
            <a:spLocks/>
          </p:cNvSpPr>
          <p:nvPr/>
        </p:nvSpPr>
        <p:spPr>
          <a:xfrm>
            <a:off x="5057775" y="968319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Bullies at school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4C65D9-5B0D-42F0-893B-39D3247897AA}"/>
              </a:ext>
            </a:extLst>
          </p:cNvPr>
          <p:cNvSpPr txBox="1">
            <a:spLocks/>
          </p:cNvSpPr>
          <p:nvPr/>
        </p:nvSpPr>
        <p:spPr>
          <a:xfrm rot="201727">
            <a:off x="1714525" y="2292690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Stress at work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68B1CA-D355-4302-9D95-F9B3630907E0}"/>
              </a:ext>
            </a:extLst>
          </p:cNvPr>
          <p:cNvSpPr txBox="1">
            <a:spLocks/>
          </p:cNvSpPr>
          <p:nvPr/>
        </p:nvSpPr>
        <p:spPr>
          <a:xfrm>
            <a:off x="3028950" y="5822845"/>
            <a:ext cx="4905375" cy="76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Rebellious children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4E3078-75E8-4955-860D-6B1CF2D6C1A7}"/>
              </a:ext>
            </a:extLst>
          </p:cNvPr>
          <p:cNvSpPr txBox="1">
            <a:spLocks/>
          </p:cNvSpPr>
          <p:nvPr/>
        </p:nvSpPr>
        <p:spPr>
          <a:xfrm rot="21092351">
            <a:off x="7257028" y="2026093"/>
            <a:ext cx="490537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Feeling left out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418F1E-0D50-4828-93FE-63326A72A915}"/>
              </a:ext>
            </a:extLst>
          </p:cNvPr>
          <p:cNvSpPr txBox="1">
            <a:spLocks/>
          </p:cNvSpPr>
          <p:nvPr/>
        </p:nvSpPr>
        <p:spPr>
          <a:xfrm>
            <a:off x="3790950" y="3414145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Abusive parents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883EAB-67C7-468B-9D05-4BAE53C47247}"/>
              </a:ext>
            </a:extLst>
          </p:cNvPr>
          <p:cNvSpPr txBox="1">
            <a:spLocks/>
          </p:cNvSpPr>
          <p:nvPr/>
        </p:nvSpPr>
        <p:spPr>
          <a:xfrm rot="500350">
            <a:off x="5162202" y="4818954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Constant nagging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1A0F5D-D498-4329-A364-A2590E42472C}"/>
              </a:ext>
            </a:extLst>
          </p:cNvPr>
          <p:cNvSpPr txBox="1">
            <a:spLocks/>
          </p:cNvSpPr>
          <p:nvPr/>
        </p:nvSpPr>
        <p:spPr>
          <a:xfrm rot="1799569">
            <a:off x="9751585" y="4560804"/>
            <a:ext cx="2032050" cy="76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Anxiety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546B1A-2B62-4DE3-9199-F3E4F44C8008}"/>
              </a:ext>
            </a:extLst>
          </p:cNvPr>
          <p:cNvSpPr txBox="1">
            <a:spLocks/>
          </p:cNvSpPr>
          <p:nvPr/>
        </p:nvSpPr>
        <p:spPr>
          <a:xfrm>
            <a:off x="9855177" y="3205289"/>
            <a:ext cx="1390650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Sin</a:t>
            </a:r>
          </a:p>
        </p:txBody>
      </p:sp>
    </p:spTree>
    <p:extLst>
      <p:ext uri="{BB962C8B-B14F-4D97-AF65-F5344CB8AC3E}">
        <p14:creationId xmlns:p14="http://schemas.microsoft.com/office/powerpoint/2010/main" val="426585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F6D5-9DBA-4A24-80BA-36FAFB742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3749454"/>
            <a:ext cx="2701636" cy="765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Tortured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8F7E8F-7247-476B-9FF1-077EEBCAF3A6}"/>
              </a:ext>
            </a:extLst>
          </p:cNvPr>
          <p:cNvSpPr txBox="1">
            <a:spLocks/>
          </p:cNvSpPr>
          <p:nvPr/>
        </p:nvSpPr>
        <p:spPr>
          <a:xfrm rot="1250070">
            <a:off x="9527397" y="521649"/>
            <a:ext cx="2480426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Tempted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CBCA5E-DC1A-4A73-8026-93A51A8FB863}"/>
              </a:ext>
            </a:extLst>
          </p:cNvPr>
          <p:cNvSpPr txBox="1">
            <a:spLocks/>
          </p:cNvSpPr>
          <p:nvPr/>
        </p:nvSpPr>
        <p:spPr>
          <a:xfrm rot="21031340">
            <a:off x="192898" y="4777456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Obtained promises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88B187-2771-4014-BD5C-0D95B6315F1A}"/>
              </a:ext>
            </a:extLst>
          </p:cNvPr>
          <p:cNvSpPr txBox="1">
            <a:spLocks/>
          </p:cNvSpPr>
          <p:nvPr/>
        </p:nvSpPr>
        <p:spPr>
          <a:xfrm rot="20109176">
            <a:off x="58689" y="1114946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Conquered kingdoms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B45D5B-4565-4292-A909-D759FBC059F4}"/>
              </a:ext>
            </a:extLst>
          </p:cNvPr>
          <p:cNvSpPr txBox="1">
            <a:spLocks/>
          </p:cNvSpPr>
          <p:nvPr/>
        </p:nvSpPr>
        <p:spPr>
          <a:xfrm>
            <a:off x="4045614" y="1002239"/>
            <a:ext cx="6024824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Acts of righteousness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68B1CA-D355-4302-9D95-F9B3630907E0}"/>
              </a:ext>
            </a:extLst>
          </p:cNvPr>
          <p:cNvSpPr txBox="1">
            <a:spLocks/>
          </p:cNvSpPr>
          <p:nvPr/>
        </p:nvSpPr>
        <p:spPr>
          <a:xfrm>
            <a:off x="2584046" y="5822845"/>
            <a:ext cx="5795184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Shut mouths of lions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4E3078-75E8-4955-860D-6B1CF2D6C1A7}"/>
              </a:ext>
            </a:extLst>
          </p:cNvPr>
          <p:cNvSpPr txBox="1">
            <a:spLocks/>
          </p:cNvSpPr>
          <p:nvPr/>
        </p:nvSpPr>
        <p:spPr>
          <a:xfrm rot="21092351">
            <a:off x="2787311" y="2127768"/>
            <a:ext cx="7054962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Put foreign armies to flight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7418F1E-0D50-4828-93FE-63326A72A915}"/>
              </a:ext>
            </a:extLst>
          </p:cNvPr>
          <p:cNvSpPr txBox="1">
            <a:spLocks/>
          </p:cNvSpPr>
          <p:nvPr/>
        </p:nvSpPr>
        <p:spPr>
          <a:xfrm>
            <a:off x="3519487" y="3289071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</a:rPr>
              <a:t>Hebrews 11:32-40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883EAB-67C7-468B-9D05-4BAE53C47247}"/>
              </a:ext>
            </a:extLst>
          </p:cNvPr>
          <p:cNvSpPr txBox="1">
            <a:spLocks/>
          </p:cNvSpPr>
          <p:nvPr/>
        </p:nvSpPr>
        <p:spPr>
          <a:xfrm rot="500350">
            <a:off x="5162202" y="4818954"/>
            <a:ext cx="5153025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Escaped the sword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1A0F5D-D498-4329-A364-A2590E42472C}"/>
              </a:ext>
            </a:extLst>
          </p:cNvPr>
          <p:cNvSpPr txBox="1">
            <a:spLocks/>
          </p:cNvSpPr>
          <p:nvPr/>
        </p:nvSpPr>
        <p:spPr>
          <a:xfrm rot="1799569">
            <a:off x="9751585" y="4560804"/>
            <a:ext cx="2032050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Stoned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546B1A-2B62-4DE3-9199-F3E4F44C8008}"/>
              </a:ext>
            </a:extLst>
          </p:cNvPr>
          <p:cNvSpPr txBox="1">
            <a:spLocks/>
          </p:cNvSpPr>
          <p:nvPr/>
        </p:nvSpPr>
        <p:spPr>
          <a:xfrm>
            <a:off x="8626027" y="3025201"/>
            <a:ext cx="3347256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Sawn in two</a:t>
            </a:r>
          </a:p>
        </p:txBody>
      </p:sp>
    </p:spTree>
    <p:extLst>
      <p:ext uri="{BB962C8B-B14F-4D97-AF65-F5344CB8AC3E}">
        <p14:creationId xmlns:p14="http://schemas.microsoft.com/office/powerpoint/2010/main" val="358242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C618-D4E9-45F6-BA6B-4BC12FD6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970112"/>
          </a:xfrm>
        </p:spPr>
        <p:txBody>
          <a:bodyPr>
            <a:normAutofit/>
          </a:bodyPr>
          <a:lstStyle/>
          <a:p>
            <a:r>
              <a:rPr lang="en-US" dirty="0"/>
              <a:t>We’re not the only ones with burdens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Hebrews 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096DD-851A-4CCE-B516-E84953832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3711"/>
            <a:ext cx="10515600" cy="3743252"/>
          </a:xfrm>
        </p:spPr>
        <p:txBody>
          <a:bodyPr/>
          <a:lstStyle/>
          <a:p>
            <a:r>
              <a:rPr lang="en-US" dirty="0"/>
              <a:t>The cloud of witnesses went through their burdens: </a:t>
            </a:r>
          </a:p>
          <a:p>
            <a:pPr lvl="1"/>
            <a:r>
              <a:rPr lang="en-US" dirty="0"/>
              <a:t>Abel, Enoch, Noah.</a:t>
            </a:r>
          </a:p>
          <a:p>
            <a:pPr lvl="1"/>
            <a:r>
              <a:rPr lang="en-US" dirty="0"/>
              <a:t>Abraham, Isaac, Sara, Jacob.</a:t>
            </a:r>
          </a:p>
          <a:p>
            <a:pPr lvl="1"/>
            <a:r>
              <a:rPr lang="en-US" dirty="0"/>
              <a:t>Moses, Israelites, Rahab.</a:t>
            </a:r>
          </a:p>
          <a:p>
            <a:r>
              <a:rPr lang="en-US" dirty="0"/>
              <a:t>Believers in our congregation, city, </a:t>
            </a:r>
            <a:br>
              <a:rPr lang="en-US" dirty="0"/>
            </a:br>
            <a:r>
              <a:rPr lang="en-US" dirty="0"/>
              <a:t>county, state, country, world.</a:t>
            </a:r>
          </a:p>
        </p:txBody>
      </p:sp>
    </p:spTree>
    <p:extLst>
      <p:ext uri="{BB962C8B-B14F-4D97-AF65-F5344CB8AC3E}">
        <p14:creationId xmlns:p14="http://schemas.microsoft.com/office/powerpoint/2010/main" val="169046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5DE59-042D-4E2C-A454-9649DAF3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Hebrews 12:1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F29A9-67DF-4D0D-A34F-F84F82A6C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/>
              <a:t>Therefore, since we have so great a cloud of witnesses surrounding us, </a:t>
            </a:r>
            <a:r>
              <a:rPr lang="en-US" sz="4400" b="1" dirty="0"/>
              <a:t>let us also lay aside every encumbrance and the sin which so easily entangles us</a:t>
            </a:r>
            <a:r>
              <a:rPr lang="en-US" sz="4400" dirty="0"/>
              <a:t>, and let us run with endurance the race that is set before us. </a:t>
            </a:r>
          </a:p>
        </p:txBody>
      </p:sp>
    </p:spTree>
    <p:extLst>
      <p:ext uri="{BB962C8B-B14F-4D97-AF65-F5344CB8AC3E}">
        <p14:creationId xmlns:p14="http://schemas.microsoft.com/office/powerpoint/2010/main" val="413006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318F7-8415-49EE-B9A9-1AF22E73E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b="1" dirty="0"/>
              <a:t>HEAVY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48013-C1D4-46D4-B064-BC481FF555A8}"/>
              </a:ext>
            </a:extLst>
          </p:cNvPr>
          <p:cNvSpPr txBox="1"/>
          <p:nvPr/>
        </p:nvSpPr>
        <p:spPr>
          <a:xfrm>
            <a:off x="1469985" y="717630"/>
            <a:ext cx="4259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Life can feel…</a:t>
            </a:r>
          </a:p>
        </p:txBody>
      </p:sp>
    </p:spTree>
    <p:extLst>
      <p:ext uri="{BB962C8B-B14F-4D97-AF65-F5344CB8AC3E}">
        <p14:creationId xmlns:p14="http://schemas.microsoft.com/office/powerpoint/2010/main" val="382060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3DB4-419D-4913-A019-B111910C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714500"/>
          </a:xfrm>
        </p:spPr>
        <p:txBody>
          <a:bodyPr>
            <a:normAutofit/>
          </a:bodyPr>
          <a:lstStyle/>
          <a:p>
            <a:r>
              <a:rPr lang="en-US" dirty="0"/>
              <a:t>While we are encouraged to </a:t>
            </a:r>
            <a:br>
              <a:rPr lang="en-US" dirty="0"/>
            </a:br>
            <a:r>
              <a:rPr lang="en-US" dirty="0"/>
              <a:t>“run with endurance”…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2B098-9663-4D7C-8170-0EC9DEC68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3124"/>
            <a:ext cx="10515600" cy="4257675"/>
          </a:xfrm>
        </p:spPr>
        <p:txBody>
          <a:bodyPr>
            <a:normAutofit/>
          </a:bodyPr>
          <a:lstStyle/>
          <a:p>
            <a:r>
              <a:rPr lang="en-US" dirty="0"/>
              <a:t>God has blessed us with others in His kingdom:</a:t>
            </a:r>
          </a:p>
          <a:p>
            <a:pPr lvl="1"/>
            <a:r>
              <a:rPr lang="en-US" dirty="0"/>
              <a:t>Who have lived with their own burdens.</a:t>
            </a:r>
          </a:p>
          <a:p>
            <a:pPr lvl="1"/>
            <a:r>
              <a:rPr lang="en-US" dirty="0"/>
              <a:t>But are in a position to share in our burdens.</a:t>
            </a:r>
          </a:p>
          <a:p>
            <a:r>
              <a:rPr lang="en-US" dirty="0"/>
              <a:t>They are able to help bear our burdens. </a:t>
            </a:r>
            <a:r>
              <a:rPr lang="en-US" dirty="0">
                <a:solidFill>
                  <a:srgbClr val="C00000"/>
                </a:solidFill>
              </a:rPr>
              <a:t>Gal 6:2</a:t>
            </a:r>
          </a:p>
          <a:p>
            <a:pPr lvl="1"/>
            <a:r>
              <a:rPr lang="en-US" dirty="0"/>
              <a:t>He humbly knows his weaknesses.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V. 3 (1 Co 10:12)</a:t>
            </a:r>
          </a:p>
          <a:p>
            <a:pPr lvl="1"/>
            <a:r>
              <a:rPr lang="en-US" dirty="0"/>
              <a:t>He knows the difficulty of bearing his own load.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V.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257DFC-DD45-443B-B464-E798C2FE3CE3}"/>
              </a:ext>
            </a:extLst>
          </p:cNvPr>
          <p:cNvSpPr txBox="1">
            <a:spLocks/>
          </p:cNvSpPr>
          <p:nvPr/>
        </p:nvSpPr>
        <p:spPr>
          <a:xfrm rot="1799569">
            <a:off x="9751585" y="4560804"/>
            <a:ext cx="2032050" cy="76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/>
              <a:t>Shared</a:t>
            </a:r>
          </a:p>
        </p:txBody>
      </p:sp>
    </p:spTree>
    <p:extLst>
      <p:ext uri="{BB962C8B-B14F-4D97-AF65-F5344CB8AC3E}">
        <p14:creationId xmlns:p14="http://schemas.microsoft.com/office/powerpoint/2010/main" val="2584677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B201-9B44-45A1-9C21-187EB9E4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further add to our burdens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9CC62-1092-4B68-B1CC-B4DABFE0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judge one another wrongfully. </a:t>
            </a:r>
            <a:r>
              <a:rPr lang="en-US" dirty="0">
                <a:solidFill>
                  <a:srgbClr val="C00000"/>
                </a:solidFill>
              </a:rPr>
              <a:t>Matt 7:1-5</a:t>
            </a:r>
          </a:p>
          <a:p>
            <a:r>
              <a:rPr lang="en-US" dirty="0"/>
              <a:t>When we despise one another. </a:t>
            </a:r>
            <a:r>
              <a:rPr lang="en-US" dirty="0">
                <a:solidFill>
                  <a:srgbClr val="C00000"/>
                </a:solidFill>
              </a:rPr>
              <a:t>Rom 14:10</a:t>
            </a:r>
          </a:p>
          <a:p>
            <a:r>
              <a:rPr lang="en-US" dirty="0"/>
              <a:t>When we take advantage of one another. </a:t>
            </a:r>
            <a:r>
              <a:rPr lang="en-US" dirty="0">
                <a:solidFill>
                  <a:srgbClr val="C00000"/>
                </a:solidFill>
              </a:rPr>
              <a:t>2 Tim 3:6</a:t>
            </a:r>
          </a:p>
          <a:p>
            <a:r>
              <a:rPr lang="en-US" dirty="0"/>
              <a:t>When we live this way:</a:t>
            </a:r>
          </a:p>
          <a:p>
            <a:pPr lvl="1"/>
            <a:r>
              <a:rPr lang="en-US" dirty="0"/>
              <a:t>We degrade the name of Jesus.</a:t>
            </a:r>
          </a:p>
          <a:p>
            <a:pPr lvl="1"/>
            <a:r>
              <a:rPr lang="en-US" dirty="0"/>
              <a:t>We live contrary to the image of God.</a:t>
            </a:r>
          </a:p>
          <a:p>
            <a:pPr lvl="1"/>
            <a:r>
              <a:rPr lang="en-US" dirty="0"/>
              <a:t>The church dies.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7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D4B2-736B-4F90-8E68-09515FA8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questions are…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28099-4C90-41C9-94C5-ABF8D8354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we loving enough? </a:t>
            </a:r>
            <a:r>
              <a:rPr lang="en-US" i="1" dirty="0"/>
              <a:t>creating an environment of openness</a:t>
            </a:r>
            <a:r>
              <a:rPr lang="en-US" dirty="0"/>
              <a:t>. </a:t>
            </a:r>
            <a:r>
              <a:rPr lang="en-US" dirty="0">
                <a:solidFill>
                  <a:srgbClr val="C00000"/>
                </a:solidFill>
              </a:rPr>
              <a:t>Cp. Jas 5:16</a:t>
            </a:r>
          </a:p>
          <a:p>
            <a:r>
              <a:rPr lang="en-US" dirty="0"/>
              <a:t>Are we humble enough? </a:t>
            </a:r>
            <a:r>
              <a:rPr lang="en-US" i="1" dirty="0"/>
              <a:t>to be vulnerable and share our burdens</a:t>
            </a:r>
          </a:p>
          <a:p>
            <a:r>
              <a:rPr lang="en-US" dirty="0"/>
              <a:t>If we answer yes… and share our burdens… </a:t>
            </a:r>
          </a:p>
          <a:p>
            <a:pPr lvl="1"/>
            <a:r>
              <a:rPr lang="en-US" dirty="0"/>
              <a:t>The name of Jesus is magnified.</a:t>
            </a:r>
          </a:p>
          <a:p>
            <a:pPr lvl="1"/>
            <a:r>
              <a:rPr lang="en-US" dirty="0"/>
              <a:t>God is glorified.</a:t>
            </a:r>
          </a:p>
          <a:p>
            <a:pPr lvl="1"/>
            <a:r>
              <a:rPr lang="en-US" dirty="0"/>
              <a:t>We are edified!</a:t>
            </a:r>
          </a:p>
        </p:txBody>
      </p:sp>
    </p:spTree>
    <p:extLst>
      <p:ext uri="{BB962C8B-B14F-4D97-AF65-F5344CB8AC3E}">
        <p14:creationId xmlns:p14="http://schemas.microsoft.com/office/powerpoint/2010/main" val="334635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We’re not the only ones with burdens Hebrews 11</vt:lpstr>
      <vt:lpstr>Hebrews 12:1</vt:lpstr>
      <vt:lpstr>HEAVY</vt:lpstr>
      <vt:lpstr>While we are encouraged to  “run with endurance”…</vt:lpstr>
      <vt:lpstr>We further add to our burdens</vt:lpstr>
      <vt:lpstr>The questions are…</vt:lpstr>
      <vt:lpstr>Chris the sheep… 89 lbs. of burdened fleece</vt:lpstr>
      <vt:lpstr>PowerPoint Presentation</vt:lpstr>
      <vt:lpstr>Are you heavy laden?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2020-03-01T14:10:19Z</dcterms:created>
  <dcterms:modified xsi:type="dcterms:W3CDTF">2020-03-01T14:23:16Z</dcterms:modified>
</cp:coreProperties>
</file>