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E8D837-53D5-44CF-8D4A-E312497C6234}" v="149" dt="2019-12-29T04:59:02.9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 Davis" userId="388b89a0e6bb1f2e" providerId="LiveId" clId="{E7E8D837-53D5-44CF-8D4A-E312497C6234}"/>
    <pc:docChg chg="custSel addSld modSld modMainMaster">
      <pc:chgData name="Mitch Davis" userId="388b89a0e6bb1f2e" providerId="LiveId" clId="{E7E8D837-53D5-44CF-8D4A-E312497C6234}" dt="2019-12-29T04:59:19.182" v="1203" actId="242"/>
      <pc:docMkLst>
        <pc:docMk/>
      </pc:docMkLst>
      <pc:sldChg chg="delSp">
        <pc:chgData name="Mitch Davis" userId="388b89a0e6bb1f2e" providerId="LiveId" clId="{E7E8D837-53D5-44CF-8D4A-E312497C6234}" dt="2019-12-29T04:56:47.792" v="1178" actId="478"/>
        <pc:sldMkLst>
          <pc:docMk/>
          <pc:sldMk cId="983490678" sldId="256"/>
        </pc:sldMkLst>
        <pc:spChg chg="del">
          <ac:chgData name="Mitch Davis" userId="388b89a0e6bb1f2e" providerId="LiveId" clId="{E7E8D837-53D5-44CF-8D4A-E312497C6234}" dt="2019-12-29T04:56:47.792" v="1178" actId="478"/>
          <ac:spMkLst>
            <pc:docMk/>
            <pc:sldMk cId="983490678" sldId="256"/>
            <ac:spMk id="2" creationId="{A1CB24A6-66CF-457A-AE43-C8FF19583887}"/>
          </ac:spMkLst>
        </pc:spChg>
        <pc:spChg chg="del">
          <ac:chgData name="Mitch Davis" userId="388b89a0e6bb1f2e" providerId="LiveId" clId="{E7E8D837-53D5-44CF-8D4A-E312497C6234}" dt="2019-12-29T04:56:47.792" v="1178" actId="478"/>
          <ac:spMkLst>
            <pc:docMk/>
            <pc:sldMk cId="983490678" sldId="256"/>
            <ac:spMk id="3" creationId="{3BBC5E60-5417-4D99-9D75-FACC36ECEC1B}"/>
          </ac:spMkLst>
        </pc:spChg>
      </pc:sldChg>
      <pc:sldChg chg="delSp modSp">
        <pc:chgData name="Mitch Davis" userId="388b89a0e6bb1f2e" providerId="LiveId" clId="{E7E8D837-53D5-44CF-8D4A-E312497C6234}" dt="2019-12-29T04:57:35.091" v="1185" actId="403"/>
        <pc:sldMkLst>
          <pc:docMk/>
          <pc:sldMk cId="2575026669" sldId="258"/>
        </pc:sldMkLst>
        <pc:spChg chg="mod">
          <ac:chgData name="Mitch Davis" userId="388b89a0e6bb1f2e" providerId="LiveId" clId="{E7E8D837-53D5-44CF-8D4A-E312497C6234}" dt="2019-12-29T04:57:35.091" v="1185" actId="403"/>
          <ac:spMkLst>
            <pc:docMk/>
            <pc:sldMk cId="2575026669" sldId="258"/>
            <ac:spMk id="4" creationId="{29EED130-F456-48A8-8A7F-54B5286EEA12}"/>
          </ac:spMkLst>
        </pc:spChg>
        <pc:spChg chg="del">
          <ac:chgData name="Mitch Davis" userId="388b89a0e6bb1f2e" providerId="LiveId" clId="{E7E8D837-53D5-44CF-8D4A-E312497C6234}" dt="2019-12-29T04:57:20.929" v="1182" actId="478"/>
          <ac:spMkLst>
            <pc:docMk/>
            <pc:sldMk cId="2575026669" sldId="258"/>
            <ac:spMk id="5" creationId="{074F4DC4-D608-4E09-A6DB-EFE112A45712}"/>
          </ac:spMkLst>
        </pc:spChg>
      </pc:sldChg>
      <pc:sldChg chg="delSp modSp">
        <pc:chgData name="Mitch Davis" userId="388b89a0e6bb1f2e" providerId="LiveId" clId="{E7E8D837-53D5-44CF-8D4A-E312497C6234}" dt="2019-12-29T04:57:57.510" v="1187" actId="242"/>
        <pc:sldMkLst>
          <pc:docMk/>
          <pc:sldMk cId="332509223" sldId="260"/>
        </pc:sldMkLst>
        <pc:spChg chg="mod">
          <ac:chgData name="Mitch Davis" userId="388b89a0e6bb1f2e" providerId="LiveId" clId="{E7E8D837-53D5-44CF-8D4A-E312497C6234}" dt="2019-12-29T04:57:57.510" v="1187" actId="242"/>
          <ac:spMkLst>
            <pc:docMk/>
            <pc:sldMk cId="332509223" sldId="260"/>
            <ac:spMk id="2" creationId="{1DF70D05-8894-4819-9EB4-CE7FF8447486}"/>
          </ac:spMkLst>
        </pc:spChg>
        <pc:spChg chg="del">
          <ac:chgData name="Mitch Davis" userId="388b89a0e6bb1f2e" providerId="LiveId" clId="{E7E8D837-53D5-44CF-8D4A-E312497C6234}" dt="2019-12-29T04:57:47.912" v="1186" actId="478"/>
          <ac:spMkLst>
            <pc:docMk/>
            <pc:sldMk cId="332509223" sldId="260"/>
            <ac:spMk id="3" creationId="{E4CCD4EF-A2DC-49F3-9150-39844F9DA59C}"/>
          </ac:spMkLst>
        </pc:spChg>
      </pc:sldChg>
      <pc:sldChg chg="modSp">
        <pc:chgData name="Mitch Davis" userId="388b89a0e6bb1f2e" providerId="LiveId" clId="{E7E8D837-53D5-44CF-8D4A-E312497C6234}" dt="2019-12-29T04:59:19.182" v="1203" actId="242"/>
        <pc:sldMkLst>
          <pc:docMk/>
          <pc:sldMk cId="1387963075" sldId="261"/>
        </pc:sldMkLst>
        <pc:spChg chg="mod">
          <ac:chgData name="Mitch Davis" userId="388b89a0e6bb1f2e" providerId="LiveId" clId="{E7E8D837-53D5-44CF-8D4A-E312497C6234}" dt="2019-12-29T04:59:19.182" v="1203" actId="242"/>
          <ac:spMkLst>
            <pc:docMk/>
            <pc:sldMk cId="1387963075" sldId="261"/>
            <ac:spMk id="2" creationId="{FA0D8104-F2EC-4F6E-B0A4-F66ED9A44122}"/>
          </ac:spMkLst>
        </pc:spChg>
        <pc:spChg chg="mod">
          <ac:chgData name="Mitch Davis" userId="388b89a0e6bb1f2e" providerId="LiveId" clId="{E7E8D837-53D5-44CF-8D4A-E312497C6234}" dt="2019-12-29T04:58:12.629" v="1189" actId="207"/>
          <ac:spMkLst>
            <pc:docMk/>
            <pc:sldMk cId="1387963075" sldId="261"/>
            <ac:spMk id="3" creationId="{3C43CEB7-1F06-44B3-A2F9-78423CFD34FC}"/>
          </ac:spMkLst>
        </pc:spChg>
      </pc:sldChg>
      <pc:sldChg chg="modSp">
        <pc:chgData name="Mitch Davis" userId="388b89a0e6bb1f2e" providerId="LiveId" clId="{E7E8D837-53D5-44CF-8D4A-E312497C6234}" dt="2019-12-29T04:58:36.477" v="1196" actId="207"/>
        <pc:sldMkLst>
          <pc:docMk/>
          <pc:sldMk cId="1786394183" sldId="262"/>
        </pc:sldMkLst>
        <pc:spChg chg="mod">
          <ac:chgData name="Mitch Davis" userId="388b89a0e6bb1f2e" providerId="LiveId" clId="{E7E8D837-53D5-44CF-8D4A-E312497C6234}" dt="2019-12-29T04:58:36.477" v="1196" actId="207"/>
          <ac:spMkLst>
            <pc:docMk/>
            <pc:sldMk cId="1786394183" sldId="262"/>
            <ac:spMk id="3" creationId="{371D72B5-D0E7-480E-A8EC-BD33C4B5389F}"/>
          </ac:spMkLst>
        </pc:spChg>
      </pc:sldChg>
      <pc:sldChg chg="addSp delSp modSp add">
        <pc:chgData name="Mitch Davis" userId="388b89a0e6bb1f2e" providerId="LiveId" clId="{E7E8D837-53D5-44CF-8D4A-E312497C6234}" dt="2019-12-29T04:58:44.864" v="1198" actId="207"/>
        <pc:sldMkLst>
          <pc:docMk/>
          <pc:sldMk cId="758034053" sldId="263"/>
        </pc:sldMkLst>
        <pc:spChg chg="del">
          <ac:chgData name="Mitch Davis" userId="388b89a0e6bb1f2e" providerId="LiveId" clId="{E7E8D837-53D5-44CF-8D4A-E312497C6234}" dt="2019-12-29T03:32:57.568" v="160"/>
          <ac:spMkLst>
            <pc:docMk/>
            <pc:sldMk cId="758034053" sldId="263"/>
            <ac:spMk id="2" creationId="{8A618B87-3F4D-4E8D-B66A-FF1506883CD9}"/>
          </ac:spMkLst>
        </pc:spChg>
        <pc:spChg chg="del">
          <ac:chgData name="Mitch Davis" userId="388b89a0e6bb1f2e" providerId="LiveId" clId="{E7E8D837-53D5-44CF-8D4A-E312497C6234}" dt="2019-12-29T03:32:57.568" v="160"/>
          <ac:spMkLst>
            <pc:docMk/>
            <pc:sldMk cId="758034053" sldId="263"/>
            <ac:spMk id="3" creationId="{06AD2467-BAF1-481C-A2E9-4EC39AFB2FD4}"/>
          </ac:spMkLst>
        </pc:spChg>
        <pc:spChg chg="add mod">
          <ac:chgData name="Mitch Davis" userId="388b89a0e6bb1f2e" providerId="LiveId" clId="{E7E8D837-53D5-44CF-8D4A-E312497C6234}" dt="2019-12-29T03:59:59.786" v="297" actId="20577"/>
          <ac:spMkLst>
            <pc:docMk/>
            <pc:sldMk cId="758034053" sldId="263"/>
            <ac:spMk id="4" creationId="{5D37297C-EF28-4136-9696-1ADC3FC962F5}"/>
          </ac:spMkLst>
        </pc:spChg>
        <pc:spChg chg="add mod">
          <ac:chgData name="Mitch Davis" userId="388b89a0e6bb1f2e" providerId="LiveId" clId="{E7E8D837-53D5-44CF-8D4A-E312497C6234}" dt="2019-12-29T04:58:44.864" v="1198" actId="207"/>
          <ac:spMkLst>
            <pc:docMk/>
            <pc:sldMk cId="758034053" sldId="263"/>
            <ac:spMk id="5" creationId="{62394D29-F255-4B42-8C9A-1D4876776EB7}"/>
          </ac:spMkLst>
        </pc:spChg>
      </pc:sldChg>
      <pc:sldChg chg="modSp add">
        <pc:chgData name="Mitch Davis" userId="388b89a0e6bb1f2e" providerId="LiveId" clId="{E7E8D837-53D5-44CF-8D4A-E312497C6234}" dt="2019-12-29T04:58:57.802" v="1201" actId="207"/>
        <pc:sldMkLst>
          <pc:docMk/>
          <pc:sldMk cId="3321642875" sldId="264"/>
        </pc:sldMkLst>
        <pc:spChg chg="mod">
          <ac:chgData name="Mitch Davis" userId="388b89a0e6bb1f2e" providerId="LiveId" clId="{E7E8D837-53D5-44CF-8D4A-E312497C6234}" dt="2019-12-29T04:03:49.488" v="627" actId="20577"/>
          <ac:spMkLst>
            <pc:docMk/>
            <pc:sldMk cId="3321642875" sldId="264"/>
            <ac:spMk id="2" creationId="{7E864EE2-BE2D-42F8-A8E5-75963468ED2C}"/>
          </ac:spMkLst>
        </pc:spChg>
        <pc:spChg chg="mod">
          <ac:chgData name="Mitch Davis" userId="388b89a0e6bb1f2e" providerId="LiveId" clId="{E7E8D837-53D5-44CF-8D4A-E312497C6234}" dt="2019-12-29T04:58:57.802" v="1201" actId="207"/>
          <ac:spMkLst>
            <pc:docMk/>
            <pc:sldMk cId="3321642875" sldId="264"/>
            <ac:spMk id="3" creationId="{D2A4685D-3CD1-4D68-BF89-20B287EEC6D6}"/>
          </ac:spMkLst>
        </pc:spChg>
      </pc:sldChg>
      <pc:sldChg chg="modSp add">
        <pc:chgData name="Mitch Davis" userId="388b89a0e6bb1f2e" providerId="LiveId" clId="{E7E8D837-53D5-44CF-8D4A-E312497C6234}" dt="2019-12-29T04:59:02.976" v="1202" actId="207"/>
        <pc:sldMkLst>
          <pc:docMk/>
          <pc:sldMk cId="2049623210" sldId="265"/>
        </pc:sldMkLst>
        <pc:spChg chg="mod">
          <ac:chgData name="Mitch Davis" userId="388b89a0e6bb1f2e" providerId="LiveId" clId="{E7E8D837-53D5-44CF-8D4A-E312497C6234}" dt="2019-12-29T04:25:45.360" v="936" actId="20577"/>
          <ac:spMkLst>
            <pc:docMk/>
            <pc:sldMk cId="2049623210" sldId="265"/>
            <ac:spMk id="2" creationId="{A662DBF6-82E6-4C2E-94A9-1E52C69233FC}"/>
          </ac:spMkLst>
        </pc:spChg>
        <pc:spChg chg="mod">
          <ac:chgData name="Mitch Davis" userId="388b89a0e6bb1f2e" providerId="LiveId" clId="{E7E8D837-53D5-44CF-8D4A-E312497C6234}" dt="2019-12-29T04:59:02.976" v="1202" actId="207"/>
          <ac:spMkLst>
            <pc:docMk/>
            <pc:sldMk cId="2049623210" sldId="265"/>
            <ac:spMk id="3" creationId="{464BA824-11D0-4A37-AD7D-4F3B9AB850F5}"/>
          </ac:spMkLst>
        </pc:spChg>
      </pc:sldChg>
      <pc:sldMasterChg chg="addSp delSp modSp setBg modSldLayout">
        <pc:chgData name="Mitch Davis" userId="388b89a0e6bb1f2e" providerId="LiveId" clId="{E7E8D837-53D5-44CF-8D4A-E312497C6234}" dt="2019-12-29T04:57:08.844" v="1181" actId="167"/>
        <pc:sldMasterMkLst>
          <pc:docMk/>
          <pc:sldMasterMk cId="120743826" sldId="2147483648"/>
        </pc:sldMasterMkLst>
        <pc:spChg chg="mod">
          <ac:chgData name="Mitch Davis" userId="388b89a0e6bb1f2e" providerId="LiveId" clId="{E7E8D837-53D5-44CF-8D4A-E312497C6234}" dt="2019-12-29T04:55:13.491" v="1061"/>
          <ac:spMkLst>
            <pc:docMk/>
            <pc:sldMasterMk cId="120743826" sldId="2147483648"/>
            <ac:spMk id="2" creationId="{166BE27A-6417-4733-8806-1BCF115346D9}"/>
          </ac:spMkLst>
        </pc:spChg>
        <pc:spChg chg="mod">
          <ac:chgData name="Mitch Davis" userId="388b89a0e6bb1f2e" providerId="LiveId" clId="{E7E8D837-53D5-44CF-8D4A-E312497C6234}" dt="2019-12-29T04:55:16.268" v="1062"/>
          <ac:spMkLst>
            <pc:docMk/>
            <pc:sldMasterMk cId="120743826" sldId="2147483648"/>
            <ac:spMk id="3" creationId="{0C052C6F-00A7-428C-B5C8-D158FB125E5D}"/>
          </ac:spMkLst>
        </pc:spChg>
        <pc:spChg chg="add del mod ord">
          <ac:chgData name="Mitch Davis" userId="388b89a0e6bb1f2e" providerId="LiveId" clId="{E7E8D837-53D5-44CF-8D4A-E312497C6234}" dt="2019-12-29T04:57:01.641" v="1179"/>
          <ac:spMkLst>
            <pc:docMk/>
            <pc:sldMasterMk cId="120743826" sldId="2147483648"/>
            <ac:spMk id="7" creationId="{22CFF46E-A8EC-4057-897A-8714F22395B1}"/>
          </ac:spMkLst>
        </pc:spChg>
        <pc:sldLayoutChg chg="delSp setBg">
          <pc:chgData name="Mitch Davis" userId="388b89a0e6bb1f2e" providerId="LiveId" clId="{E7E8D837-53D5-44CF-8D4A-E312497C6234}" dt="2019-12-29T04:44:19.010" v="1051" actId="478"/>
          <pc:sldLayoutMkLst>
            <pc:docMk/>
            <pc:sldMasterMk cId="120743826" sldId="2147483648"/>
            <pc:sldLayoutMk cId="1088412238" sldId="2147483649"/>
          </pc:sldLayoutMkLst>
          <pc:spChg chg="del">
            <ac:chgData name="Mitch Davis" userId="388b89a0e6bb1f2e" providerId="LiveId" clId="{E7E8D837-53D5-44CF-8D4A-E312497C6234}" dt="2019-12-29T04:44:19.010" v="1051" actId="478"/>
            <ac:spMkLst>
              <pc:docMk/>
              <pc:sldMasterMk cId="120743826" sldId="2147483648"/>
              <pc:sldLayoutMk cId="1088412238" sldId="2147483649"/>
              <ac:spMk id="2" creationId="{B166652E-313D-4BA8-B865-15BE5D432863}"/>
            </ac:spMkLst>
          </pc:spChg>
          <pc:spChg chg="del">
            <ac:chgData name="Mitch Davis" userId="388b89a0e6bb1f2e" providerId="LiveId" clId="{E7E8D837-53D5-44CF-8D4A-E312497C6234}" dt="2019-12-29T04:44:19.010" v="1051" actId="478"/>
            <ac:spMkLst>
              <pc:docMk/>
              <pc:sldMasterMk cId="120743826" sldId="2147483648"/>
              <pc:sldLayoutMk cId="1088412238" sldId="2147483649"/>
              <ac:spMk id="3" creationId="{06E9286C-BC84-469C-8E1E-9099BFFC49E7}"/>
            </ac:spMkLst>
          </pc:spChg>
        </pc:sldLayoutChg>
        <pc:sldLayoutChg chg="addSp modSp">
          <pc:chgData name="Mitch Davis" userId="388b89a0e6bb1f2e" providerId="LiveId" clId="{E7E8D837-53D5-44CF-8D4A-E312497C6234}" dt="2019-12-29T04:57:08.844" v="1181" actId="167"/>
          <pc:sldLayoutMkLst>
            <pc:docMk/>
            <pc:sldMasterMk cId="120743826" sldId="2147483648"/>
            <pc:sldLayoutMk cId="2840066875" sldId="2147483650"/>
          </pc:sldLayoutMkLst>
          <pc:spChg chg="add ord">
            <ac:chgData name="Mitch Davis" userId="388b89a0e6bb1f2e" providerId="LiveId" clId="{E7E8D837-53D5-44CF-8D4A-E312497C6234}" dt="2019-12-29T04:57:08.844" v="1181" actId="167"/>
            <ac:spMkLst>
              <pc:docMk/>
              <pc:sldMasterMk cId="120743826" sldId="2147483648"/>
              <pc:sldLayoutMk cId="2840066875" sldId="2147483650"/>
              <ac:spMk id="7" creationId="{FA949438-0652-49F1-9316-377F86B11426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CB789-0050-4E46-B81A-8A31E119D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5683-7D49-47E4-99E5-7541EA25AD88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5E1B7-3392-475C-8A37-328DB61E8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0F025-CF37-4CAA-BD1D-AAA555D6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BA1-EBDF-4DB4-9D79-FEB3C6E0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6AF7C-ADAA-41B5-B48E-579E9174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2C3A1-B5E9-4013-8560-529827632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9F74B-1BFD-4668-A314-23409B2A5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5683-7D49-47E4-99E5-7541EA25AD88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D98C8-EBC9-4DA1-82E1-08C0AFF5C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28311-116B-4664-A766-C65438140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BA1-EBDF-4DB4-9D79-FEB3C6E0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6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69287F-0A21-45AF-A38F-E8432BD740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AD206-83A5-4774-B324-75D7205C6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0A1AF-BD0B-4D46-993C-75D31B254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5683-7D49-47E4-99E5-7541EA25AD88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B1AF1-00DC-45FA-B6FA-F98E2C6AC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68006-DEC0-4120-ADAC-FCFF95A66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BA1-EBDF-4DB4-9D79-FEB3C6E0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4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949438-0652-49F1-9316-377F86B114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69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3293A1-B3C4-4546-AC2A-FE178F4B7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7264C-25B5-4512-99C2-766FD4A3F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61963" indent="-461963">
              <a:defRPr sz="3600"/>
            </a:lvl1pPr>
            <a:lvl2pPr marL="914400" indent="-457200"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75BB4-9DD4-4564-9922-43E6C9B0F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5683-7D49-47E4-99E5-7541EA25AD88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F977B-1717-4CB3-9D63-56920DA20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05487-6A3C-4B84-A03C-F444AEDAC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BA1-EBDF-4DB4-9D79-FEB3C6E0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6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C85E7-DCD9-4ABC-9300-5FA9404A5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21D90-7702-4419-B3E9-760B83D1B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189D8-B786-4AC1-9EA2-68C10A200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5683-7D49-47E4-99E5-7541EA25AD88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77303-D29F-40C2-B10C-9162262C1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C94BF-549C-40C8-B49B-B4F4B9BB9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BA1-EBDF-4DB4-9D79-FEB3C6E0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8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7732-4A60-4705-8379-1F283615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344C9-ED58-43AD-9A56-ADB7FB849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DE5228-A9F8-4197-9914-BF41E2D9D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8481C-CA20-4228-92E9-B95C4A49B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5683-7D49-47E4-99E5-7541EA25AD88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C10C9-C407-4A37-8AAB-C1F04901C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87B69-07AE-49C3-A1F5-53C30D601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BA1-EBDF-4DB4-9D79-FEB3C6E0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2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9C03C-89ED-4DF8-AADE-16153C6F3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E8281-08FF-425E-8FB4-6E569983F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CC91B8-4BC8-4013-999B-897D3CA85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470637-AC55-40C1-823D-590EAA7372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803C54-4919-4402-A2C5-23033A731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0E5762-2BC8-4062-90D0-DF26D9A1A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5683-7D49-47E4-99E5-7541EA25AD88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C56CE6-BD10-4EEC-9B13-511F9D1C6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59F43E-72E0-4CE9-B430-104918C86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BA1-EBDF-4DB4-9D79-FEB3C6E0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5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5509D-4C62-4C93-8666-860ACC913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85B199-A631-49DE-BB40-FB018054F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5683-7D49-47E4-99E5-7541EA25AD88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F98FE-E92F-4387-956A-81D0FABFA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769CB9-04F0-4D5B-960E-3837A88E4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BA1-EBDF-4DB4-9D79-FEB3C6E0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9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7883CE-C392-497B-B882-60BB0E432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5683-7D49-47E4-99E5-7541EA25AD88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00B178-8B43-4C74-8A5F-829B80C1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6E6BAB-D5F1-4D13-952A-A41E8EC86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BA1-EBDF-4DB4-9D79-FEB3C6E0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7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1830F-0F8F-4183-AEE3-195EE29F3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0F87B-1FF0-4931-BBDB-CD53BF26D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9B8EA-F3C3-4B21-8A59-D6619A265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CDF91-1BC4-4BB9-B655-A9DECC78E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5683-7D49-47E4-99E5-7541EA25AD88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20C8D-C59C-426D-8BD2-78E4B749A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D3AFB-C7F6-42D1-BF11-5A95A2E6E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BA1-EBDF-4DB4-9D79-FEB3C6E0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2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1D853-B7F1-41EC-81BD-57D413C85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8B78A9-5E99-4C69-824D-ECE1E990D0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186F8-EB00-4827-915D-1BF0555A1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B5332-6821-46FB-A288-0A6B8A68C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5683-7D49-47E4-99E5-7541EA25AD88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8D489-6D46-43D9-9750-7C502BE52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8E07D4-CF4B-47C2-9261-D399BE9A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BA1-EBDF-4DB4-9D79-FEB3C6E0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3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BE27A-6417-4733-8806-1BCF11534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52C6F-00A7-428C-B5C8-D158FB125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1C058-094B-43E1-8461-7D5D447CD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B5683-7D49-47E4-99E5-7541EA25AD88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0681B-A5F6-45F7-9F08-78658EC6B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F76A1-8751-495F-993E-CD4CA8A3DE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2BA1-EBDF-4DB4-9D79-FEB3C6E0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3490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2DBF6-82E6-4C2E-94A9-1E52C6923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we go forward into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BA824-11D0-4A37-AD7D-4F3B9AB85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the whole intention of God for those who live in His kingdom: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“</a:t>
            </a:r>
            <a:r>
              <a:rPr lang="en-US" i="1" dirty="0"/>
              <a:t>Wash yourselves, make yourselves clean; Remove the evil of your deeds from My sight. Cease to do evil, Learn to do good; Seek justice, Reprove the ruthless, Defend the orphan, Plead for the widow.” </a:t>
            </a:r>
            <a:r>
              <a:rPr lang="en-US" dirty="0">
                <a:solidFill>
                  <a:srgbClr val="FFFF00"/>
                </a:solidFill>
              </a:rPr>
              <a:t>Isa 1:16-17</a:t>
            </a:r>
          </a:p>
        </p:txBody>
      </p:sp>
    </p:spTree>
    <p:extLst>
      <p:ext uri="{BB962C8B-B14F-4D97-AF65-F5344CB8AC3E}">
        <p14:creationId xmlns:p14="http://schemas.microsoft.com/office/powerpoint/2010/main" val="2049623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99762-7C42-49BE-BF6A-3FC483096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Imagine a world where…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05B49-75E2-4318-AAFF-91878454B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take advantage of others.</a:t>
            </a:r>
          </a:p>
          <a:p>
            <a:r>
              <a:rPr lang="en-US" dirty="0"/>
              <a:t>Innocent inequality turns into oppression. </a:t>
            </a:r>
          </a:p>
          <a:p>
            <a:r>
              <a:rPr lang="en-US" dirty="0"/>
              <a:t>One’s poverty turns into generational impoverishment.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62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EED130-F456-48A8-8A7F-54B5286EE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>
            <a:normAutofit/>
          </a:bodyPr>
          <a:lstStyle/>
          <a:p>
            <a:r>
              <a:rPr lang="en-US" sz="6600" dirty="0"/>
              <a:t>How would you feel if you’re </a:t>
            </a:r>
            <a:br>
              <a:rPr lang="en-US" sz="6600" dirty="0"/>
            </a:br>
            <a:r>
              <a:rPr lang="en-US" sz="6600" dirty="0"/>
              <a:t>the one on the </a:t>
            </a:r>
            <a:br>
              <a:rPr lang="en-US" sz="6600" dirty="0"/>
            </a:br>
            <a:r>
              <a:rPr lang="en-US" sz="6600" dirty="0"/>
              <a:t>“short end of the stick”?</a:t>
            </a:r>
          </a:p>
        </p:txBody>
      </p:sp>
    </p:spTree>
    <p:extLst>
      <p:ext uri="{BB962C8B-B14F-4D97-AF65-F5344CB8AC3E}">
        <p14:creationId xmlns:p14="http://schemas.microsoft.com/office/powerpoint/2010/main" val="2575026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E9D58-2FF1-42FF-9833-DB9A2285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there was a community…?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7501B-7CDE-4E5D-ACA5-653EBD335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the inequalities of the past is reset?</a:t>
            </a:r>
          </a:p>
          <a:p>
            <a:pPr lvl="1"/>
            <a:r>
              <a:rPr lang="en-US" dirty="0"/>
              <a:t>The poor can get a “reset”.</a:t>
            </a:r>
          </a:p>
          <a:p>
            <a:pPr lvl="1"/>
            <a:r>
              <a:rPr lang="en-US" dirty="0"/>
              <a:t>Where the wealthy can’t get “too wealthy” from their own accord?</a:t>
            </a:r>
          </a:p>
          <a:p>
            <a:pPr lvl="1"/>
            <a:r>
              <a:rPr lang="en-US" dirty="0"/>
              <a:t>Where there is a sense of equality among all?</a:t>
            </a:r>
          </a:p>
        </p:txBody>
      </p:sp>
    </p:spTree>
    <p:extLst>
      <p:ext uri="{BB962C8B-B14F-4D97-AF65-F5344CB8AC3E}">
        <p14:creationId xmlns:p14="http://schemas.microsoft.com/office/powerpoint/2010/main" val="212545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70D05-8894-4819-9EB4-CE7FF8447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There was: it was called “Israel”</a:t>
            </a:r>
          </a:p>
        </p:txBody>
      </p:sp>
    </p:spTree>
    <p:extLst>
      <p:ext uri="{BB962C8B-B14F-4D97-AF65-F5344CB8AC3E}">
        <p14:creationId xmlns:p14="http://schemas.microsoft.com/office/powerpoint/2010/main" val="33250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23362-497B-4559-A188-586711921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Jubilee: the year of liberty!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D72B5-D0E7-480E-A8EC-BD33C4B53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5479"/>
          </a:xfrm>
        </p:spPr>
        <p:txBody>
          <a:bodyPr>
            <a:normAutofit/>
          </a:bodyPr>
          <a:lstStyle/>
          <a:p>
            <a:r>
              <a:rPr lang="en-US" dirty="0"/>
              <a:t>49</a:t>
            </a:r>
            <a:r>
              <a:rPr lang="en-US" baseline="30000" dirty="0"/>
              <a:t>th</a:t>
            </a:r>
            <a:r>
              <a:rPr lang="en-US" dirty="0"/>
              <a:t> year – sabbath year: land would rest. </a:t>
            </a:r>
            <a:r>
              <a:rPr lang="en-US" dirty="0">
                <a:solidFill>
                  <a:srgbClr val="FFFF00"/>
                </a:solidFill>
              </a:rPr>
              <a:t>Lev 25:1-7</a:t>
            </a:r>
          </a:p>
          <a:p>
            <a:r>
              <a:rPr lang="en-US" dirty="0"/>
              <a:t>50</a:t>
            </a:r>
            <a:r>
              <a:rPr lang="en-US" baseline="30000" dirty="0"/>
              <a:t>th</a:t>
            </a:r>
            <a:r>
              <a:rPr lang="en-US" dirty="0"/>
              <a:t> year - started on Day of Atonement! </a:t>
            </a:r>
            <a:r>
              <a:rPr lang="en-US" dirty="0">
                <a:solidFill>
                  <a:srgbClr val="FFFF00"/>
                </a:solidFill>
              </a:rPr>
              <a:t>Lev 25:9ff</a:t>
            </a:r>
          </a:p>
          <a:p>
            <a:pPr lvl="1"/>
            <a:r>
              <a:rPr lang="en-US" dirty="0"/>
              <a:t>The ram’s horn would blow. </a:t>
            </a:r>
          </a:p>
          <a:p>
            <a:pPr lvl="1"/>
            <a:r>
              <a:rPr lang="en-US" dirty="0"/>
              <a:t>Liberty and remission was proclaimed.</a:t>
            </a:r>
          </a:p>
          <a:p>
            <a:pPr lvl="1"/>
            <a:r>
              <a:rPr lang="en-US" dirty="0"/>
              <a:t>Each person returned to his family.</a:t>
            </a:r>
          </a:p>
          <a:p>
            <a:pPr lvl="1"/>
            <a:r>
              <a:rPr lang="en-US" dirty="0"/>
              <a:t>Opportunity for their lands to be redeemed.</a:t>
            </a:r>
          </a:p>
          <a:p>
            <a:r>
              <a:rPr lang="en-US" dirty="0"/>
              <a:t>In a great sense of hope: </a:t>
            </a:r>
            <a:r>
              <a:rPr lang="en-US" i="1" dirty="0"/>
              <a:t>the slate was wiped clean and equality restored</a:t>
            </a:r>
            <a:r>
              <a:rPr lang="en-US" dirty="0"/>
              <a:t>! </a:t>
            </a:r>
            <a:r>
              <a:rPr lang="en-US" dirty="0">
                <a:solidFill>
                  <a:srgbClr val="FFFF00"/>
                </a:solidFill>
              </a:rPr>
              <a:t>Cp. Isa 61:1ff</a:t>
            </a:r>
          </a:p>
        </p:txBody>
      </p:sp>
    </p:spTree>
    <p:extLst>
      <p:ext uri="{BB962C8B-B14F-4D97-AF65-F5344CB8AC3E}">
        <p14:creationId xmlns:p14="http://schemas.microsoft.com/office/powerpoint/2010/main" val="1786394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D8104-F2EC-4F6E-B0A4-F66ED9A44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Fast Forward to the beginning of Jesus’ Ministry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3CEB7-1F06-44B3-A2F9-78423CFD34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FF00"/>
                </a:solidFill>
              </a:rPr>
              <a:t>Luke 4:14-21</a:t>
            </a:r>
          </a:p>
        </p:txBody>
      </p:sp>
    </p:spTree>
    <p:extLst>
      <p:ext uri="{BB962C8B-B14F-4D97-AF65-F5344CB8AC3E}">
        <p14:creationId xmlns:p14="http://schemas.microsoft.com/office/powerpoint/2010/main" val="1387963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37297C-EF28-4136-9696-1ADC3FC96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message of Jesus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394D29-F255-4B42-8C9A-1D4876776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Brought liberty to: the poor, broken hearted, captive, blind and oppressed. </a:t>
            </a:r>
            <a:r>
              <a:rPr lang="en-US" dirty="0">
                <a:solidFill>
                  <a:srgbClr val="FFFF00"/>
                </a:solidFill>
              </a:rPr>
              <a:t>Lk 4:18ff</a:t>
            </a:r>
          </a:p>
          <a:p>
            <a:r>
              <a:rPr lang="en-US" dirty="0"/>
              <a:t>For these people it was a “favorable year” of redemption and restoration… genuine liberty (in Christ). </a:t>
            </a:r>
            <a:r>
              <a:rPr lang="en-US" dirty="0">
                <a:solidFill>
                  <a:srgbClr val="FFFF00"/>
                </a:solidFill>
              </a:rPr>
              <a:t>Gal 5:1ff</a:t>
            </a:r>
          </a:p>
        </p:txBody>
      </p:sp>
    </p:spTree>
    <p:extLst>
      <p:ext uri="{BB962C8B-B14F-4D97-AF65-F5344CB8AC3E}">
        <p14:creationId xmlns:p14="http://schemas.microsoft.com/office/powerpoint/2010/main" val="758034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64EE2-BE2D-42F8-A8E5-75963468E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means for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4685D-3CD1-4D68-BF89-20B287EEC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the community – “true Israel” </a:t>
            </a:r>
            <a:r>
              <a:rPr lang="en-US" dirty="0">
                <a:solidFill>
                  <a:srgbClr val="FFFF00"/>
                </a:solidFill>
              </a:rPr>
              <a:t>(Rom 3:27-28) </a:t>
            </a:r>
            <a:r>
              <a:rPr lang="en-US" dirty="0"/>
              <a:t>– who daily practices liberty for all. </a:t>
            </a:r>
          </a:p>
          <a:p>
            <a:r>
              <a:rPr lang="en-US" dirty="0"/>
              <a:t>We don’t take our liberty and turn it into personal profit at the expense of another. </a:t>
            </a:r>
            <a:r>
              <a:rPr lang="en-US" dirty="0">
                <a:solidFill>
                  <a:srgbClr val="FFFF00"/>
                </a:solidFill>
              </a:rPr>
              <a:t>Gal. 5:13</a:t>
            </a:r>
          </a:p>
          <a:p>
            <a:r>
              <a:rPr lang="en-US" dirty="0"/>
              <a:t>We use our liberty to the benefit of all. </a:t>
            </a:r>
            <a:r>
              <a:rPr lang="en-US" dirty="0">
                <a:solidFill>
                  <a:srgbClr val="FFFF00"/>
                </a:solidFill>
              </a:rPr>
              <a:t>Gal. 5:14</a:t>
            </a:r>
          </a:p>
        </p:txBody>
      </p:sp>
    </p:spTree>
    <p:extLst>
      <p:ext uri="{BB962C8B-B14F-4D97-AF65-F5344CB8AC3E}">
        <p14:creationId xmlns:p14="http://schemas.microsoft.com/office/powerpoint/2010/main" val="3321642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360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Imagine a world where…</vt:lpstr>
      <vt:lpstr>How would you feel if you’re  the one on the  “short end of the stick”?</vt:lpstr>
      <vt:lpstr>What if there was a community…?</vt:lpstr>
      <vt:lpstr>There was: it was called “Israel”</vt:lpstr>
      <vt:lpstr>Jubilee: the year of liberty!</vt:lpstr>
      <vt:lpstr>Fast Forward to the beginning of Jesus’ Ministry</vt:lpstr>
      <vt:lpstr>The message of Jesus</vt:lpstr>
      <vt:lpstr>What does this means for us?</vt:lpstr>
      <vt:lpstr>As we go forward into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Jubilee</dc:title>
  <dc:creator>Mitch Davis</dc:creator>
  <cp:lastModifiedBy>Mitch Davis</cp:lastModifiedBy>
  <cp:revision>5</cp:revision>
  <dcterms:created xsi:type="dcterms:W3CDTF">2019-12-29T02:29:00Z</dcterms:created>
  <dcterms:modified xsi:type="dcterms:W3CDTF">2019-12-29T04:59:26Z</dcterms:modified>
</cp:coreProperties>
</file>