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4ED1FC-EA14-48C7-8FC8-C03E74E86507}" v="14" dt="2019-12-21T22:13:57.8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 Davis" userId="388b89a0e6bb1f2e" providerId="LiveId" clId="{2F4ED1FC-EA14-48C7-8FC8-C03E74E86507}"/>
    <pc:docChg chg="custSel addSld modSld modMainMaster">
      <pc:chgData name="Mitch Davis" userId="388b89a0e6bb1f2e" providerId="LiveId" clId="{2F4ED1FC-EA14-48C7-8FC8-C03E74E86507}" dt="2019-12-21T22:16:34.714" v="1384" actId="20577"/>
      <pc:docMkLst>
        <pc:docMk/>
      </pc:docMkLst>
      <pc:sldChg chg="delSp">
        <pc:chgData name="Mitch Davis" userId="388b89a0e6bb1f2e" providerId="LiveId" clId="{2F4ED1FC-EA14-48C7-8FC8-C03E74E86507}" dt="2019-12-20T23:05:27.364" v="0" actId="478"/>
        <pc:sldMkLst>
          <pc:docMk/>
          <pc:sldMk cId="648277885" sldId="256"/>
        </pc:sldMkLst>
        <pc:spChg chg="del">
          <ac:chgData name="Mitch Davis" userId="388b89a0e6bb1f2e" providerId="LiveId" clId="{2F4ED1FC-EA14-48C7-8FC8-C03E74E86507}" dt="2019-12-20T23:05:27.364" v="0" actId="478"/>
          <ac:spMkLst>
            <pc:docMk/>
            <pc:sldMk cId="648277885" sldId="256"/>
            <ac:spMk id="2" creationId="{BD9624A9-FC40-4D6D-A502-C924F68A9C8C}"/>
          </ac:spMkLst>
        </pc:spChg>
        <pc:spChg chg="del">
          <ac:chgData name="Mitch Davis" userId="388b89a0e6bb1f2e" providerId="LiveId" clId="{2F4ED1FC-EA14-48C7-8FC8-C03E74E86507}" dt="2019-12-20T23:05:27.364" v="0" actId="478"/>
          <ac:spMkLst>
            <pc:docMk/>
            <pc:sldMk cId="648277885" sldId="256"/>
            <ac:spMk id="3" creationId="{7CD69395-822E-46B6-B79D-ACBE4E449D8A}"/>
          </ac:spMkLst>
        </pc:spChg>
      </pc:sldChg>
      <pc:sldChg chg="modSp add">
        <pc:chgData name="Mitch Davis" userId="388b89a0e6bb1f2e" providerId="LiveId" clId="{2F4ED1FC-EA14-48C7-8FC8-C03E74E86507}" dt="2019-12-21T19:36:59.916" v="273" actId="20577"/>
        <pc:sldMkLst>
          <pc:docMk/>
          <pc:sldMk cId="843982225" sldId="257"/>
        </pc:sldMkLst>
        <pc:spChg chg="mod">
          <ac:chgData name="Mitch Davis" userId="388b89a0e6bb1f2e" providerId="LiveId" clId="{2F4ED1FC-EA14-48C7-8FC8-C03E74E86507}" dt="2019-12-20T23:14:55.018" v="21" actId="20577"/>
          <ac:spMkLst>
            <pc:docMk/>
            <pc:sldMk cId="843982225" sldId="257"/>
            <ac:spMk id="2" creationId="{74D53DC5-24E0-4653-8AF8-DF97E1418AE1}"/>
          </ac:spMkLst>
        </pc:spChg>
        <pc:spChg chg="mod">
          <ac:chgData name="Mitch Davis" userId="388b89a0e6bb1f2e" providerId="LiveId" clId="{2F4ED1FC-EA14-48C7-8FC8-C03E74E86507}" dt="2019-12-21T19:36:59.916" v="273" actId="20577"/>
          <ac:spMkLst>
            <pc:docMk/>
            <pc:sldMk cId="843982225" sldId="257"/>
            <ac:spMk id="3" creationId="{B3F9F518-25A8-4515-B16B-E18C09C158B4}"/>
          </ac:spMkLst>
        </pc:spChg>
      </pc:sldChg>
      <pc:sldChg chg="modSp add">
        <pc:chgData name="Mitch Davis" userId="388b89a0e6bb1f2e" providerId="LiveId" clId="{2F4ED1FC-EA14-48C7-8FC8-C03E74E86507}" dt="2019-12-21T22:13:57.796" v="1382" actId="207"/>
        <pc:sldMkLst>
          <pc:docMk/>
          <pc:sldMk cId="3746016951" sldId="258"/>
        </pc:sldMkLst>
        <pc:spChg chg="mod">
          <ac:chgData name="Mitch Davis" userId="388b89a0e6bb1f2e" providerId="LiveId" clId="{2F4ED1FC-EA14-48C7-8FC8-C03E74E86507}" dt="2019-12-21T19:37:40.613" v="316" actId="20577"/>
          <ac:spMkLst>
            <pc:docMk/>
            <pc:sldMk cId="3746016951" sldId="258"/>
            <ac:spMk id="2" creationId="{CD397F32-4BE7-4BBD-857D-A86EAD3C51D4}"/>
          </ac:spMkLst>
        </pc:spChg>
        <pc:spChg chg="mod">
          <ac:chgData name="Mitch Davis" userId="388b89a0e6bb1f2e" providerId="LiveId" clId="{2F4ED1FC-EA14-48C7-8FC8-C03E74E86507}" dt="2019-12-21T22:13:57.796" v="1382" actId="207"/>
          <ac:spMkLst>
            <pc:docMk/>
            <pc:sldMk cId="3746016951" sldId="258"/>
            <ac:spMk id="3" creationId="{2401D9AD-F1A3-49B2-8F93-90B208001751}"/>
          </ac:spMkLst>
        </pc:spChg>
      </pc:sldChg>
      <pc:sldChg chg="delSp modSp add">
        <pc:chgData name="Mitch Davis" userId="388b89a0e6bb1f2e" providerId="LiveId" clId="{2F4ED1FC-EA14-48C7-8FC8-C03E74E86507}" dt="2019-12-21T22:13:38.189" v="1378" actId="207"/>
        <pc:sldMkLst>
          <pc:docMk/>
          <pc:sldMk cId="599928025" sldId="259"/>
        </pc:sldMkLst>
        <pc:spChg chg="mod">
          <ac:chgData name="Mitch Davis" userId="388b89a0e6bb1f2e" providerId="LiveId" clId="{2F4ED1FC-EA14-48C7-8FC8-C03E74E86507}" dt="2019-12-21T22:13:38.189" v="1378" actId="207"/>
          <ac:spMkLst>
            <pc:docMk/>
            <pc:sldMk cId="599928025" sldId="259"/>
            <ac:spMk id="2" creationId="{655604D3-EA5C-4764-9123-2AB1CAE068B7}"/>
          </ac:spMkLst>
        </pc:spChg>
        <pc:spChg chg="del mod">
          <ac:chgData name="Mitch Davis" userId="388b89a0e6bb1f2e" providerId="LiveId" clId="{2F4ED1FC-EA14-48C7-8FC8-C03E74E86507}" dt="2019-12-21T20:11:11.514" v="881"/>
          <ac:spMkLst>
            <pc:docMk/>
            <pc:sldMk cId="599928025" sldId="259"/>
            <ac:spMk id="3" creationId="{EE6B2A55-44D6-4476-BFEA-710DFE7006BF}"/>
          </ac:spMkLst>
        </pc:spChg>
      </pc:sldChg>
      <pc:sldChg chg="modSp add">
        <pc:chgData name="Mitch Davis" userId="388b89a0e6bb1f2e" providerId="LiveId" clId="{2F4ED1FC-EA14-48C7-8FC8-C03E74E86507}" dt="2019-12-21T22:16:34.714" v="1384" actId="20577"/>
        <pc:sldMkLst>
          <pc:docMk/>
          <pc:sldMk cId="533382872" sldId="260"/>
        </pc:sldMkLst>
        <pc:spChg chg="mod">
          <ac:chgData name="Mitch Davis" userId="388b89a0e6bb1f2e" providerId="LiveId" clId="{2F4ED1FC-EA14-48C7-8FC8-C03E74E86507}" dt="2019-12-21T20:49:16.237" v="922" actId="20577"/>
          <ac:spMkLst>
            <pc:docMk/>
            <pc:sldMk cId="533382872" sldId="260"/>
            <ac:spMk id="2" creationId="{2A605291-F5A4-4F1F-BE7B-412BD06B55F2}"/>
          </ac:spMkLst>
        </pc:spChg>
        <pc:spChg chg="mod">
          <ac:chgData name="Mitch Davis" userId="388b89a0e6bb1f2e" providerId="LiveId" clId="{2F4ED1FC-EA14-48C7-8FC8-C03E74E86507}" dt="2019-12-21T22:16:34.714" v="1384" actId="20577"/>
          <ac:spMkLst>
            <pc:docMk/>
            <pc:sldMk cId="533382872" sldId="260"/>
            <ac:spMk id="3" creationId="{A42BDCC0-67EC-4A0F-8BE3-FCB40C022AA8}"/>
          </ac:spMkLst>
        </pc:spChg>
      </pc:sldChg>
      <pc:sldMasterChg chg="modSldLayout">
        <pc:chgData name="Mitch Davis" userId="388b89a0e6bb1f2e" providerId="LiveId" clId="{2F4ED1FC-EA14-48C7-8FC8-C03E74E86507}" dt="2019-12-20T23:05:41.702" v="2"/>
        <pc:sldMasterMkLst>
          <pc:docMk/>
          <pc:sldMasterMk cId="1481111296" sldId="2147483648"/>
        </pc:sldMasterMkLst>
        <pc:sldLayoutChg chg="modSp">
          <pc:chgData name="Mitch Davis" userId="388b89a0e6bb1f2e" providerId="LiveId" clId="{2F4ED1FC-EA14-48C7-8FC8-C03E74E86507}" dt="2019-12-20T23:05:41.702" v="2"/>
          <pc:sldLayoutMkLst>
            <pc:docMk/>
            <pc:sldMasterMk cId="1481111296" sldId="2147483648"/>
            <pc:sldLayoutMk cId="2190038917" sldId="2147483650"/>
          </pc:sldLayoutMkLst>
          <pc:spChg chg="mod">
            <ac:chgData name="Mitch Davis" userId="388b89a0e6bb1f2e" providerId="LiveId" clId="{2F4ED1FC-EA14-48C7-8FC8-C03E74E86507}" dt="2019-12-20T23:05:41.702" v="2"/>
            <ac:spMkLst>
              <pc:docMk/>
              <pc:sldMasterMk cId="1481111296" sldId="2147483648"/>
              <pc:sldLayoutMk cId="2190038917" sldId="2147483650"/>
              <ac:spMk id="2" creationId="{8A4658B8-77C4-4058-8BB2-2618996F0DD8}"/>
            </ac:spMkLst>
          </pc:spChg>
          <pc:spChg chg="mod">
            <ac:chgData name="Mitch Davis" userId="388b89a0e6bb1f2e" providerId="LiveId" clId="{2F4ED1FC-EA14-48C7-8FC8-C03E74E86507}" dt="2019-12-20T23:05:41.702" v="2"/>
            <ac:spMkLst>
              <pc:docMk/>
              <pc:sldMasterMk cId="1481111296" sldId="2147483648"/>
              <pc:sldLayoutMk cId="2190038917" sldId="2147483650"/>
              <ac:spMk id="3" creationId="{D006C254-81CE-46BA-8E64-E4904958EE46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20A7F-E073-4EFA-9121-E119AB74A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173A-DBF3-4F30-8FAD-D44E9A72227B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29CD6-F54A-4265-9314-CD7039546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ACD90-A429-4CBD-AA59-D41CB80DE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D812-CD19-45D2-8061-6F2EAD53D44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375E1E-05FF-465F-AB31-14FE62442956}"/>
              </a:ext>
            </a:extLst>
          </p:cNvPr>
          <p:cNvSpPr txBox="1"/>
          <p:nvPr userDrawn="1"/>
        </p:nvSpPr>
        <p:spPr>
          <a:xfrm>
            <a:off x="5124450" y="3590925"/>
            <a:ext cx="5372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As much as depends upon you</a:t>
            </a:r>
          </a:p>
        </p:txBody>
      </p:sp>
    </p:spTree>
    <p:extLst>
      <p:ext uri="{BB962C8B-B14F-4D97-AF65-F5344CB8AC3E}">
        <p14:creationId xmlns:p14="http://schemas.microsoft.com/office/powerpoint/2010/main" val="11258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5514F-0C62-44CF-A64D-E0D7AE646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E206C-21D6-4DB6-8397-FD7B15067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22D3F-661A-45E2-B7FD-2AF5A2ED5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173A-DBF3-4F30-8FAD-D44E9A72227B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222A4-A05E-4300-A03E-84841FB6D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797FA-1EB5-40FB-A384-FAD6CF4E1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D812-CD19-45D2-8061-6F2EAD53D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9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C7AC62-E403-49ED-BD46-A06C3B4F0A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DA797F-A24A-4E14-9CD8-FA60B6CD3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47672-4E9B-431E-A526-1A44B04D5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173A-DBF3-4F30-8FAD-D44E9A72227B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21994-6434-400E-9BB1-33D9E1001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FB873-F318-4AF3-893D-828A009F8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D812-CD19-45D2-8061-6F2EAD53D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39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658B8-77C4-4058-8BB2-2618996F0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6C254-81CE-46BA-8E64-E4904958E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A096B-69CD-4206-9292-074B92C4B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173A-DBF3-4F30-8FAD-D44E9A72227B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422A3-D54E-4BC4-A734-8CD78BF8F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459B1-C393-48D7-96F8-E9F762311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D812-CD19-45D2-8061-6F2EAD53D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3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FAA13-7A9A-4B15-B3A1-E72A2839A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6450" y="1709738"/>
            <a:ext cx="5461000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7A319-1FAE-4B76-B894-8F7FBD3CE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173A-DBF3-4F30-8FAD-D44E9A72227B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B2F3B-0C49-43A0-BF4E-EF15F384C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1793E-2134-4A36-987D-830F38475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D812-CD19-45D2-8061-6F2EAD53D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46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78F5B-C818-4F29-B65F-20BEBD218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34716-2DC9-4842-9934-C1D88A5EFE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64AAF6-21D1-4C09-92B0-E20D29665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31FC9-ACA4-4A2D-818A-768F34815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173A-DBF3-4F30-8FAD-D44E9A72227B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D1326-905D-4BEE-A658-2E7383AB6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BA261-2A23-4855-8A85-606D4C17F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D812-CD19-45D2-8061-6F2EAD53D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7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D665-3243-4A52-A63B-64753E57B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C9A3F-2C9F-4C81-AB30-3407965AC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CFA07A-BFDE-40BE-8597-3665F4DF5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360D58-93BF-4634-8E91-7EBD12D50F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EF6A6E-2381-4CE7-99AB-6E7FD096B1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E125C5-3F3A-49CD-9F04-93761D7C7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173A-DBF3-4F30-8FAD-D44E9A72227B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A51EEB-2750-4B1A-83DA-F3223A157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74A098-8E61-4EFA-A3F3-AAA296397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D812-CD19-45D2-8061-6F2EAD53D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49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2AC43-90E1-4FD4-AA9C-BAA0CB9F7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EBE4C0-33E7-4C4C-8151-E8B9C1D85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173A-DBF3-4F30-8FAD-D44E9A72227B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13305A-2207-435D-975D-C8CC88C9A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8F5522-AB20-4F79-A760-82EABCBE3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D812-CD19-45D2-8061-6F2EAD53D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56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A0A6DF-1BD3-4758-9E66-9D1058811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173A-DBF3-4F30-8FAD-D44E9A72227B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994E64-1CF0-46FE-98E7-B0DFC9126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62683E-9209-4229-B1EA-65D9EB4CD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D812-CD19-45D2-8061-6F2EAD53D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1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5578C-B87C-41AF-8824-6E985010D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5402F-4F75-4A86-91F9-02699FA01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8A3498-AE6F-4F4F-81CB-6C58D67CA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7999A6-1AD1-44D8-8E47-F0C5070D8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173A-DBF3-4F30-8FAD-D44E9A72227B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4B7507-7FCE-46AA-BBB8-91E938A76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52A2F-BEBD-4752-88C6-2A8B06C7D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D812-CD19-45D2-8061-6F2EAD53D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8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7010F-8706-426A-B346-1C0734BCD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77A644-3173-4DA9-9227-6CCB4DFEA6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A6AFB9-22BA-42B2-AF3C-9AF555C32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16AC1-3ECA-48B5-8E6B-F4C831200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173A-DBF3-4F30-8FAD-D44E9A72227B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EEE2F-7B47-45BC-9216-7B0DA1344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3CBAA-697A-4840-81A7-6C9C2932A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D812-CD19-45D2-8061-6F2EAD53D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9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3BCC33-2789-4044-8F80-37C9B2254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6608B5-C5AD-4AC8-88F0-020139B91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23686-E56D-40F2-959F-3EB8E9BDDC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8173A-DBF3-4F30-8FAD-D44E9A72227B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8320C-3E7B-45A2-8312-9DD575BF8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C9F1C-AFBB-4E1D-81F9-DA72C0860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6D812-CD19-45D2-8061-6F2EAD53D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1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277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53DC5-24E0-4653-8AF8-DF97E141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is NOT cliché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9F518-25A8-4515-B16B-E18C09C15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“World peace”… that has ALWAYS been God’s desire for His creation.</a:t>
            </a:r>
          </a:p>
          <a:p>
            <a:r>
              <a:rPr lang="en-US" dirty="0"/>
              <a:t>From the moment of man’s sin God has worked to bring about the disruption of peace between:</a:t>
            </a:r>
          </a:p>
          <a:p>
            <a:pPr lvl="1"/>
            <a:r>
              <a:rPr lang="en-US" dirty="0"/>
              <a:t>Man and God.</a:t>
            </a:r>
          </a:p>
          <a:p>
            <a:pPr lvl="1"/>
            <a:r>
              <a:rPr lang="en-US" dirty="0"/>
              <a:t>Man and man.</a:t>
            </a:r>
          </a:p>
        </p:txBody>
      </p:sp>
    </p:spTree>
    <p:extLst>
      <p:ext uri="{BB962C8B-B14F-4D97-AF65-F5344CB8AC3E}">
        <p14:creationId xmlns:p14="http://schemas.microsoft.com/office/powerpoint/2010/main" val="843982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97F32-4BE7-4BBD-857D-A86EAD3C5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 brings division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1D9AD-F1A3-49B2-8F93-90B208001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Sin:</a:t>
            </a:r>
          </a:p>
          <a:p>
            <a:pPr lvl="1"/>
            <a:r>
              <a:rPr lang="en-US" dirty="0"/>
              <a:t>Whether we do that which is contrary to God/Christ.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Gen 2:17; Isa 59:2; Rom 6:23</a:t>
            </a:r>
          </a:p>
          <a:p>
            <a:pPr lvl="1"/>
            <a:r>
              <a:rPr lang="en-US" dirty="0"/>
              <a:t>Wrongfully condemning another. </a:t>
            </a:r>
            <a:r>
              <a:rPr lang="en-US" dirty="0">
                <a:solidFill>
                  <a:srgbClr val="FFFF00"/>
                </a:solidFill>
              </a:rPr>
              <a:t>Matt 7:1ff; Jas. 4:11-12</a:t>
            </a:r>
          </a:p>
          <a:p>
            <a:r>
              <a:rPr lang="en-US" dirty="0"/>
              <a:t>This is what the apostle addresses to Christians:</a:t>
            </a:r>
          </a:p>
          <a:p>
            <a:pPr lvl="1"/>
            <a:r>
              <a:rPr lang="en-US" dirty="0"/>
              <a:t>At Corinth: eating food offered to idols. </a:t>
            </a:r>
            <a:r>
              <a:rPr lang="en-US" dirty="0">
                <a:solidFill>
                  <a:srgbClr val="FFFF00"/>
                </a:solidFill>
              </a:rPr>
              <a:t>1 Cor 8</a:t>
            </a:r>
          </a:p>
          <a:p>
            <a:pPr lvl="1"/>
            <a:r>
              <a:rPr lang="en-US" dirty="0"/>
              <a:t>At Rome: eating, drinking, observing days, etc. </a:t>
            </a:r>
            <a:r>
              <a:rPr lang="en-US" dirty="0">
                <a:solidFill>
                  <a:srgbClr val="FFFF00"/>
                </a:solidFill>
              </a:rPr>
              <a:t>Rom 14</a:t>
            </a:r>
          </a:p>
        </p:txBody>
      </p:sp>
    </p:spTree>
    <p:extLst>
      <p:ext uri="{BB962C8B-B14F-4D97-AF65-F5344CB8AC3E}">
        <p14:creationId xmlns:p14="http://schemas.microsoft.com/office/powerpoint/2010/main" val="3746016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604D3-EA5C-4764-9123-2AB1CAE06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6450" y="900113"/>
            <a:ext cx="5461000" cy="4471988"/>
          </a:xfrm>
        </p:spPr>
        <p:txBody>
          <a:bodyPr>
            <a:normAutofit/>
          </a:bodyPr>
          <a:lstStyle/>
          <a:p>
            <a:r>
              <a:rPr lang="en-US" dirty="0"/>
              <a:t>If sin brings division…</a:t>
            </a:r>
            <a:br>
              <a:rPr lang="en-US" dirty="0"/>
            </a:br>
            <a:r>
              <a:rPr lang="en-US" dirty="0"/>
              <a:t>righteousness brings peace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cp. Ep 2:14</a:t>
            </a:r>
          </a:p>
        </p:txBody>
      </p:sp>
    </p:spTree>
    <p:extLst>
      <p:ext uri="{BB962C8B-B14F-4D97-AF65-F5344CB8AC3E}">
        <p14:creationId xmlns:p14="http://schemas.microsoft.com/office/powerpoint/2010/main" val="599928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05291-F5A4-4F1F-BE7B-412BD06B5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much as depends on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BDCC0-67EC-4A0F-8BE3-FCB40C022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Others can be sinful/divisive. </a:t>
            </a:r>
          </a:p>
          <a:p>
            <a:r>
              <a:rPr lang="en-US" dirty="0"/>
              <a:t>While you cannot control them, you can control your actions and influence upon them:</a:t>
            </a:r>
          </a:p>
          <a:p>
            <a:pPr lvl="1"/>
            <a:r>
              <a:rPr lang="en-US" dirty="0"/>
              <a:t>You can go to them seeking peace. </a:t>
            </a:r>
            <a:r>
              <a:rPr lang="en-US" dirty="0">
                <a:solidFill>
                  <a:srgbClr val="FFFF00"/>
                </a:solidFill>
              </a:rPr>
              <a:t>Cp. Matt 18:15</a:t>
            </a:r>
          </a:p>
          <a:p>
            <a:pPr lvl="1"/>
            <a:r>
              <a:rPr lang="en-US" dirty="0"/>
              <a:t>You can pray for them. </a:t>
            </a:r>
          </a:p>
          <a:p>
            <a:r>
              <a:rPr lang="en-US" dirty="0"/>
              <a:t>You can refrain from making things worse by doing what´s in your control to make things better. 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Rom 14:16-22  </a:t>
            </a:r>
          </a:p>
        </p:txBody>
      </p:sp>
    </p:spTree>
    <p:extLst>
      <p:ext uri="{BB962C8B-B14F-4D97-AF65-F5344CB8AC3E}">
        <p14:creationId xmlns:p14="http://schemas.microsoft.com/office/powerpoint/2010/main" val="533382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199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Aharoni</vt:lpstr>
      <vt:lpstr>Arial</vt:lpstr>
      <vt:lpstr>Calibri</vt:lpstr>
      <vt:lpstr>Calibri Light</vt:lpstr>
      <vt:lpstr>Office Theme</vt:lpstr>
      <vt:lpstr>PowerPoint Presentation</vt:lpstr>
      <vt:lpstr>It is NOT cliché</vt:lpstr>
      <vt:lpstr>Sin brings division</vt:lpstr>
      <vt:lpstr>If sin brings division… righteousness brings peace cp. Ep 2:14</vt:lpstr>
      <vt:lpstr>As much as depends on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 Davis</dc:creator>
  <cp:lastModifiedBy>Mitch Davis</cp:lastModifiedBy>
  <cp:revision>2</cp:revision>
  <dcterms:created xsi:type="dcterms:W3CDTF">2019-12-20T22:19:49Z</dcterms:created>
  <dcterms:modified xsi:type="dcterms:W3CDTF">2019-12-21T22:16:38Z</dcterms:modified>
</cp:coreProperties>
</file>