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A75FBC-DC25-49E9-9CD1-0053575BABC6}" v="36" dt="2019-12-21T22:21:29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tch Davis" userId="388b89a0e6bb1f2e" providerId="LiveId" clId="{4CA75FBC-DC25-49E9-9CD1-0053575BABC6}"/>
    <pc:docChg chg="undo custSel mod addSld delSld modSld modMainMaster">
      <pc:chgData name="Mitch Davis" userId="388b89a0e6bb1f2e" providerId="LiveId" clId="{4CA75FBC-DC25-49E9-9CD1-0053575BABC6}" dt="2019-12-21T22:21:33.336" v="2390" actId="47"/>
      <pc:docMkLst>
        <pc:docMk/>
      </pc:docMkLst>
      <pc:sldChg chg="modSp del">
        <pc:chgData name="Mitch Davis" userId="388b89a0e6bb1f2e" providerId="LiveId" clId="{4CA75FBC-DC25-49E9-9CD1-0053575BABC6}" dt="2019-12-21T22:19:33.213" v="2357" actId="47"/>
        <pc:sldMkLst>
          <pc:docMk/>
          <pc:sldMk cId="2619447438" sldId="256"/>
        </pc:sldMkLst>
        <pc:spChg chg="mod">
          <ac:chgData name="Mitch Davis" userId="388b89a0e6bb1f2e" providerId="LiveId" clId="{4CA75FBC-DC25-49E9-9CD1-0053575BABC6}" dt="2019-12-14T21:09:30.015" v="28" actId="20577"/>
          <ac:spMkLst>
            <pc:docMk/>
            <pc:sldMk cId="2619447438" sldId="256"/>
            <ac:spMk id="2" creationId="{7A271C39-D235-4885-AF5B-AFE16E25FD2F}"/>
          </ac:spMkLst>
        </pc:spChg>
        <pc:spChg chg="mod">
          <ac:chgData name="Mitch Davis" userId="388b89a0e6bb1f2e" providerId="LiveId" clId="{4CA75FBC-DC25-49E9-9CD1-0053575BABC6}" dt="2019-12-14T21:10:09.732" v="102" actId="20577"/>
          <ac:spMkLst>
            <pc:docMk/>
            <pc:sldMk cId="2619447438" sldId="256"/>
            <ac:spMk id="3" creationId="{FBCBDC41-59E5-433E-83DF-BF6EFE1B8DE0}"/>
          </ac:spMkLst>
        </pc:spChg>
      </pc:sldChg>
      <pc:sldChg chg="addSp modSp add">
        <pc:chgData name="Mitch Davis" userId="388b89a0e6bb1f2e" providerId="LiveId" clId="{4CA75FBC-DC25-49E9-9CD1-0053575BABC6}" dt="2019-12-21T22:20:11.318" v="2365" actId="27614"/>
        <pc:sldMkLst>
          <pc:docMk/>
          <pc:sldMk cId="3464887439" sldId="256"/>
        </pc:sldMkLst>
        <pc:picChg chg="add mod">
          <ac:chgData name="Mitch Davis" userId="388b89a0e6bb1f2e" providerId="LiveId" clId="{4CA75FBC-DC25-49E9-9CD1-0053575BABC6}" dt="2019-12-21T22:20:11.318" v="2365" actId="27614"/>
          <ac:picMkLst>
            <pc:docMk/>
            <pc:sldMk cId="3464887439" sldId="256"/>
            <ac:picMk id="5" creationId="{E9B0F940-3B34-42E1-8F49-F3B1062C4F39}"/>
          </ac:picMkLst>
        </pc:picChg>
      </pc:sldChg>
      <pc:sldChg chg="modSp add del">
        <pc:chgData name="Mitch Davis" userId="388b89a0e6bb1f2e" providerId="LiveId" clId="{4CA75FBC-DC25-49E9-9CD1-0053575BABC6}" dt="2019-12-21T22:19:33.213" v="2357" actId="47"/>
        <pc:sldMkLst>
          <pc:docMk/>
          <pc:sldMk cId="1835041193" sldId="257"/>
        </pc:sldMkLst>
        <pc:spChg chg="mod">
          <ac:chgData name="Mitch Davis" userId="388b89a0e6bb1f2e" providerId="LiveId" clId="{4CA75FBC-DC25-49E9-9CD1-0053575BABC6}" dt="2019-12-14T21:49:47.323" v="201" actId="20577"/>
          <ac:spMkLst>
            <pc:docMk/>
            <pc:sldMk cId="1835041193" sldId="257"/>
            <ac:spMk id="2" creationId="{C1C00DFB-5B5E-4483-8B2D-AE0243FFA22E}"/>
          </ac:spMkLst>
        </pc:spChg>
        <pc:spChg chg="mod">
          <ac:chgData name="Mitch Davis" userId="388b89a0e6bb1f2e" providerId="LiveId" clId="{4CA75FBC-DC25-49E9-9CD1-0053575BABC6}" dt="2019-12-14T21:57:14.899" v="699" actId="20577"/>
          <ac:spMkLst>
            <pc:docMk/>
            <pc:sldMk cId="1835041193" sldId="257"/>
            <ac:spMk id="3" creationId="{116608E6-1023-42DB-8165-B3708EBAC21A}"/>
          </ac:spMkLst>
        </pc:spChg>
      </pc:sldChg>
      <pc:sldChg chg="addSp delSp modSp add">
        <pc:chgData name="Mitch Davis" userId="388b89a0e6bb1f2e" providerId="LiveId" clId="{4CA75FBC-DC25-49E9-9CD1-0053575BABC6}" dt="2019-12-21T22:21:02.669" v="2378" actId="27614"/>
        <pc:sldMkLst>
          <pc:docMk/>
          <pc:sldMk cId="4165362034" sldId="257"/>
        </pc:sldMkLst>
        <pc:spChg chg="del">
          <ac:chgData name="Mitch Davis" userId="388b89a0e6bb1f2e" providerId="LiveId" clId="{4CA75FBC-DC25-49E9-9CD1-0053575BABC6}" dt="2019-12-21T22:20:49.905" v="2374"/>
          <ac:spMkLst>
            <pc:docMk/>
            <pc:sldMk cId="4165362034" sldId="257"/>
            <ac:spMk id="2" creationId="{7B40F964-50CC-4EB5-B96A-F2D2270003DE}"/>
          </ac:spMkLst>
        </pc:spChg>
        <pc:spChg chg="add del">
          <ac:chgData name="Mitch Davis" userId="388b89a0e6bb1f2e" providerId="LiveId" clId="{4CA75FBC-DC25-49E9-9CD1-0053575BABC6}" dt="2019-12-21T22:20:49.905" v="2374"/>
          <ac:spMkLst>
            <pc:docMk/>
            <pc:sldMk cId="4165362034" sldId="257"/>
            <ac:spMk id="3" creationId="{7C6F1432-F586-4FF3-B388-04A97E6C4CEC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4165362034" sldId="257"/>
            <ac:spMk id="6" creationId="{F1F99D41-F822-4A93-A1FB-A57FF9327503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4165362034" sldId="257"/>
            <ac:spMk id="7" creationId="{C4809778-B631-4E06-AB8E-26685BA5B997}"/>
          </ac:spMkLst>
        </pc:spChg>
        <pc:picChg chg="add del mod">
          <ac:chgData name="Mitch Davis" userId="388b89a0e6bb1f2e" providerId="LiveId" clId="{4CA75FBC-DC25-49E9-9CD1-0053575BABC6}" dt="2019-12-21T22:20:18.920" v="2370" actId="931"/>
          <ac:picMkLst>
            <pc:docMk/>
            <pc:sldMk cId="4165362034" sldId="257"/>
            <ac:picMk id="5" creationId="{8D2FD00F-9E8A-4A68-9DCB-211D6AC90D20}"/>
          </ac:picMkLst>
        </pc:picChg>
        <pc:picChg chg="add mod">
          <ac:chgData name="Mitch Davis" userId="388b89a0e6bb1f2e" providerId="LiveId" clId="{4CA75FBC-DC25-49E9-9CD1-0053575BABC6}" dt="2019-12-21T22:21:02.669" v="2378" actId="27614"/>
          <ac:picMkLst>
            <pc:docMk/>
            <pc:sldMk cId="4165362034" sldId="257"/>
            <ac:picMk id="9" creationId="{2243E6BA-DB75-42CD-96E2-2C82869E91BB}"/>
          </ac:picMkLst>
        </pc:picChg>
      </pc:sldChg>
      <pc:sldChg chg="modSp add del">
        <pc:chgData name="Mitch Davis" userId="388b89a0e6bb1f2e" providerId="LiveId" clId="{4CA75FBC-DC25-49E9-9CD1-0053575BABC6}" dt="2019-12-21T22:19:33.213" v="2357" actId="47"/>
        <pc:sldMkLst>
          <pc:docMk/>
          <pc:sldMk cId="1926374769" sldId="258"/>
        </pc:sldMkLst>
        <pc:spChg chg="mod">
          <ac:chgData name="Mitch Davis" userId="388b89a0e6bb1f2e" providerId="LiveId" clId="{4CA75FBC-DC25-49E9-9CD1-0053575BABC6}" dt="2019-12-14T23:57:21.977" v="2123" actId="6549"/>
          <ac:spMkLst>
            <pc:docMk/>
            <pc:sldMk cId="1926374769" sldId="258"/>
            <ac:spMk id="2" creationId="{DBA22E01-FF7F-478E-A933-F6ACA0E5B923}"/>
          </ac:spMkLst>
        </pc:spChg>
        <pc:spChg chg="mod">
          <ac:chgData name="Mitch Davis" userId="388b89a0e6bb1f2e" providerId="LiveId" clId="{4CA75FBC-DC25-49E9-9CD1-0053575BABC6}" dt="2019-12-14T22:00:08.947" v="974" actId="20577"/>
          <ac:spMkLst>
            <pc:docMk/>
            <pc:sldMk cId="1926374769" sldId="258"/>
            <ac:spMk id="3" creationId="{6B978AE4-D096-4F26-8947-CF2983A982FE}"/>
          </ac:spMkLst>
        </pc:spChg>
      </pc:sldChg>
      <pc:sldChg chg="addSp delSp modSp add">
        <pc:chgData name="Mitch Davis" userId="388b89a0e6bb1f2e" providerId="LiveId" clId="{4CA75FBC-DC25-49E9-9CD1-0053575BABC6}" dt="2019-12-21T22:21:05.515" v="2379" actId="931"/>
        <pc:sldMkLst>
          <pc:docMk/>
          <pc:sldMk cId="3635294214" sldId="258"/>
        </pc:sldMkLst>
        <pc:spChg chg="del">
          <ac:chgData name="Mitch Davis" userId="388b89a0e6bb1f2e" providerId="LiveId" clId="{4CA75FBC-DC25-49E9-9CD1-0053575BABC6}" dt="2019-12-21T22:20:49.905" v="2374"/>
          <ac:spMkLst>
            <pc:docMk/>
            <pc:sldMk cId="3635294214" sldId="258"/>
            <ac:spMk id="2" creationId="{614E0F81-B1E9-4B10-BE50-48801A444BCC}"/>
          </ac:spMkLst>
        </pc:spChg>
        <pc:spChg chg="del">
          <ac:chgData name="Mitch Davis" userId="388b89a0e6bb1f2e" providerId="LiveId" clId="{4CA75FBC-DC25-49E9-9CD1-0053575BABC6}" dt="2019-12-21T22:20:49.905" v="2374"/>
          <ac:spMkLst>
            <pc:docMk/>
            <pc:sldMk cId="3635294214" sldId="258"/>
            <ac:spMk id="3" creationId="{E5747F08-A417-4BB1-AEA3-5A8A12F135DD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3635294214" sldId="258"/>
            <ac:spMk id="4" creationId="{6795E436-2EA6-4B0C-BADA-23EB237D2600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3635294214" sldId="258"/>
            <ac:spMk id="5" creationId="{AE924E07-65B4-45F6-9636-1EE2E862F0FF}"/>
          </ac:spMkLst>
        </pc:spChg>
        <pc:picChg chg="add mod">
          <ac:chgData name="Mitch Davis" userId="388b89a0e6bb1f2e" providerId="LiveId" clId="{4CA75FBC-DC25-49E9-9CD1-0053575BABC6}" dt="2019-12-21T22:21:05.515" v="2379" actId="931"/>
          <ac:picMkLst>
            <pc:docMk/>
            <pc:sldMk cId="3635294214" sldId="258"/>
            <ac:picMk id="7" creationId="{FC9A47B9-A3DF-450C-AB08-9379D1E9DEEF}"/>
          </ac:picMkLst>
        </pc:picChg>
      </pc:sldChg>
      <pc:sldChg chg="addSp delSp modSp add">
        <pc:chgData name="Mitch Davis" userId="388b89a0e6bb1f2e" providerId="LiveId" clId="{4CA75FBC-DC25-49E9-9CD1-0053575BABC6}" dt="2019-12-21T22:21:11.824" v="2381" actId="27614"/>
        <pc:sldMkLst>
          <pc:docMk/>
          <pc:sldMk cId="2579269264" sldId="259"/>
        </pc:sldMkLst>
        <pc:spChg chg="del">
          <ac:chgData name="Mitch Davis" userId="388b89a0e6bb1f2e" providerId="LiveId" clId="{4CA75FBC-DC25-49E9-9CD1-0053575BABC6}" dt="2019-12-21T22:20:49.905" v="2374"/>
          <ac:spMkLst>
            <pc:docMk/>
            <pc:sldMk cId="2579269264" sldId="259"/>
            <ac:spMk id="2" creationId="{76582A5B-4FB3-4A89-BE93-1030339FB2B1}"/>
          </ac:spMkLst>
        </pc:spChg>
        <pc:spChg chg="del">
          <ac:chgData name="Mitch Davis" userId="388b89a0e6bb1f2e" providerId="LiveId" clId="{4CA75FBC-DC25-49E9-9CD1-0053575BABC6}" dt="2019-12-21T22:20:49.905" v="2374"/>
          <ac:spMkLst>
            <pc:docMk/>
            <pc:sldMk cId="2579269264" sldId="259"/>
            <ac:spMk id="3" creationId="{67E03EF9-C8C5-4A49-9591-04DD74B48647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2579269264" sldId="259"/>
            <ac:spMk id="4" creationId="{7CAC60EA-9644-42AE-A833-59E49410108F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2579269264" sldId="259"/>
            <ac:spMk id="5" creationId="{AA2F10AE-3AA1-42C4-8E35-41C0C5230E2E}"/>
          </ac:spMkLst>
        </pc:spChg>
        <pc:picChg chg="add mod">
          <ac:chgData name="Mitch Davis" userId="388b89a0e6bb1f2e" providerId="LiveId" clId="{4CA75FBC-DC25-49E9-9CD1-0053575BABC6}" dt="2019-12-21T22:21:11.824" v="2381" actId="27614"/>
          <ac:picMkLst>
            <pc:docMk/>
            <pc:sldMk cId="2579269264" sldId="259"/>
            <ac:picMk id="7" creationId="{805D76C2-92D6-4D93-AC8F-09C0C9493DE6}"/>
          </ac:picMkLst>
        </pc:picChg>
      </pc:sldChg>
      <pc:sldChg chg="addSp delSp modSp add del mod setBg">
        <pc:chgData name="Mitch Davis" userId="388b89a0e6bb1f2e" providerId="LiveId" clId="{4CA75FBC-DC25-49E9-9CD1-0053575BABC6}" dt="2019-12-21T22:19:33.213" v="2357" actId="47"/>
        <pc:sldMkLst>
          <pc:docMk/>
          <pc:sldMk cId="3553795472" sldId="259"/>
        </pc:sldMkLst>
        <pc:spChg chg="mod">
          <ac:chgData name="Mitch Davis" userId="388b89a0e6bb1f2e" providerId="LiveId" clId="{4CA75FBC-DC25-49E9-9CD1-0053575BABC6}" dt="2019-12-14T23:18:26.059" v="2115" actId="26606"/>
          <ac:spMkLst>
            <pc:docMk/>
            <pc:sldMk cId="3553795472" sldId="259"/>
            <ac:spMk id="2" creationId="{8BA656F1-11D3-4F48-9713-74BC075BA9CA}"/>
          </ac:spMkLst>
        </pc:spChg>
        <pc:spChg chg="mod">
          <ac:chgData name="Mitch Davis" userId="388b89a0e6bb1f2e" providerId="LiveId" clId="{4CA75FBC-DC25-49E9-9CD1-0053575BABC6}" dt="2019-12-14T23:18:26.059" v="2115" actId="26606"/>
          <ac:spMkLst>
            <pc:docMk/>
            <pc:sldMk cId="3553795472" sldId="259"/>
            <ac:spMk id="3" creationId="{1CC585C3-9738-4C5D-A9DA-07870FF560BD}"/>
          </ac:spMkLst>
        </pc:spChg>
        <pc:spChg chg="add del">
          <ac:chgData name="Mitch Davis" userId="388b89a0e6bb1f2e" providerId="LiveId" clId="{4CA75FBC-DC25-49E9-9CD1-0053575BABC6}" dt="2019-12-14T23:18:26.059" v="2115" actId="26606"/>
          <ac:spMkLst>
            <pc:docMk/>
            <pc:sldMk cId="3553795472" sldId="259"/>
            <ac:spMk id="10" creationId="{59A309A7-1751-4ABE-A3C1-EEC40366AD89}"/>
          </ac:spMkLst>
        </pc:spChg>
        <pc:spChg chg="add del">
          <ac:chgData name="Mitch Davis" userId="388b89a0e6bb1f2e" providerId="LiveId" clId="{4CA75FBC-DC25-49E9-9CD1-0053575BABC6}" dt="2019-12-14T23:18:26.059" v="2115" actId="26606"/>
          <ac:spMkLst>
            <pc:docMk/>
            <pc:sldMk cId="3553795472" sldId="259"/>
            <ac:spMk id="12" creationId="{967D8EB6-EAE1-4F9C-B398-83321E287204}"/>
          </ac:spMkLst>
        </pc:spChg>
        <pc:picChg chg="add del">
          <ac:chgData name="Mitch Davis" userId="388b89a0e6bb1f2e" providerId="LiveId" clId="{4CA75FBC-DC25-49E9-9CD1-0053575BABC6}" dt="2019-12-14T23:18:26.059" v="2115" actId="26606"/>
          <ac:picMkLst>
            <pc:docMk/>
            <pc:sldMk cId="3553795472" sldId="259"/>
            <ac:picMk id="7" creationId="{2690C955-D47B-46D1-9BFF-BBE4407CA19E}"/>
          </ac:picMkLst>
        </pc:picChg>
      </pc:sldChg>
      <pc:sldChg chg="addSp delSp modSp add">
        <pc:chgData name="Mitch Davis" userId="388b89a0e6bb1f2e" providerId="LiveId" clId="{4CA75FBC-DC25-49E9-9CD1-0053575BABC6}" dt="2019-12-21T22:21:17.488" v="2383" actId="27614"/>
        <pc:sldMkLst>
          <pc:docMk/>
          <pc:sldMk cId="2265721692" sldId="260"/>
        </pc:sldMkLst>
        <pc:spChg chg="del">
          <ac:chgData name="Mitch Davis" userId="388b89a0e6bb1f2e" providerId="LiveId" clId="{4CA75FBC-DC25-49E9-9CD1-0053575BABC6}" dt="2019-12-21T22:20:49.905" v="2374"/>
          <ac:spMkLst>
            <pc:docMk/>
            <pc:sldMk cId="2265721692" sldId="260"/>
            <ac:spMk id="2" creationId="{3E79CCD1-61F9-4F0A-BF2B-600808F9DE28}"/>
          </ac:spMkLst>
        </pc:spChg>
        <pc:spChg chg="del">
          <ac:chgData name="Mitch Davis" userId="388b89a0e6bb1f2e" providerId="LiveId" clId="{4CA75FBC-DC25-49E9-9CD1-0053575BABC6}" dt="2019-12-21T22:20:49.905" v="2374"/>
          <ac:spMkLst>
            <pc:docMk/>
            <pc:sldMk cId="2265721692" sldId="260"/>
            <ac:spMk id="3" creationId="{5CB5B731-B90E-498F-8E53-911B04360335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2265721692" sldId="260"/>
            <ac:spMk id="4" creationId="{7F895EC5-EA62-441E-AD50-126399A71E45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2265721692" sldId="260"/>
            <ac:spMk id="5" creationId="{836DBFE8-9060-4FDE-AF66-F6B6C18D046B}"/>
          </ac:spMkLst>
        </pc:spChg>
        <pc:picChg chg="add mod">
          <ac:chgData name="Mitch Davis" userId="388b89a0e6bb1f2e" providerId="LiveId" clId="{4CA75FBC-DC25-49E9-9CD1-0053575BABC6}" dt="2019-12-21T22:21:17.488" v="2383" actId="27614"/>
          <ac:picMkLst>
            <pc:docMk/>
            <pc:sldMk cId="2265721692" sldId="260"/>
            <ac:picMk id="7" creationId="{5E2CFB4A-FBA6-41B8-B528-26BA58ED4A76}"/>
          </ac:picMkLst>
        </pc:picChg>
      </pc:sldChg>
      <pc:sldChg chg="addSp delSp modSp add del">
        <pc:chgData name="Mitch Davis" userId="388b89a0e6bb1f2e" providerId="LiveId" clId="{4CA75FBC-DC25-49E9-9CD1-0053575BABC6}" dt="2019-12-21T22:19:33.213" v="2357" actId="47"/>
        <pc:sldMkLst>
          <pc:docMk/>
          <pc:sldMk cId="3245411420" sldId="260"/>
        </pc:sldMkLst>
        <pc:spChg chg="del">
          <ac:chgData name="Mitch Davis" userId="388b89a0e6bb1f2e" providerId="LiveId" clId="{4CA75FBC-DC25-49E9-9CD1-0053575BABC6}" dt="2019-12-14T22:00:40.443" v="1013"/>
          <ac:spMkLst>
            <pc:docMk/>
            <pc:sldMk cId="3245411420" sldId="260"/>
            <ac:spMk id="2" creationId="{92F2889F-3F25-459D-9F6E-6B802E2B15F5}"/>
          </ac:spMkLst>
        </pc:spChg>
        <pc:spChg chg="del">
          <ac:chgData name="Mitch Davis" userId="388b89a0e6bb1f2e" providerId="LiveId" clId="{4CA75FBC-DC25-49E9-9CD1-0053575BABC6}" dt="2019-12-14T22:00:40.443" v="1013"/>
          <ac:spMkLst>
            <pc:docMk/>
            <pc:sldMk cId="3245411420" sldId="260"/>
            <ac:spMk id="3" creationId="{4A3D02AF-5EE9-423E-ACD7-532972B2372D}"/>
          </ac:spMkLst>
        </pc:spChg>
        <pc:spChg chg="add mod">
          <ac:chgData name="Mitch Davis" userId="388b89a0e6bb1f2e" providerId="LiveId" clId="{4CA75FBC-DC25-49E9-9CD1-0053575BABC6}" dt="2019-12-14T23:57:17.084" v="2121" actId="20577"/>
          <ac:spMkLst>
            <pc:docMk/>
            <pc:sldMk cId="3245411420" sldId="260"/>
            <ac:spMk id="4" creationId="{15BF80F1-14CD-436D-917E-F9E23F19EC3B}"/>
          </ac:spMkLst>
        </pc:spChg>
        <pc:spChg chg="add mod">
          <ac:chgData name="Mitch Davis" userId="388b89a0e6bb1f2e" providerId="LiveId" clId="{4CA75FBC-DC25-49E9-9CD1-0053575BABC6}" dt="2019-12-14T22:00:40.443" v="1013"/>
          <ac:spMkLst>
            <pc:docMk/>
            <pc:sldMk cId="3245411420" sldId="260"/>
            <ac:spMk id="5" creationId="{2171914A-3236-47D0-A913-16D957E8B33A}"/>
          </ac:spMkLst>
        </pc:spChg>
      </pc:sldChg>
      <pc:sldChg chg="modSp add del">
        <pc:chgData name="Mitch Davis" userId="388b89a0e6bb1f2e" providerId="LiveId" clId="{4CA75FBC-DC25-49E9-9CD1-0053575BABC6}" dt="2019-12-21T22:19:33.213" v="2357" actId="47"/>
        <pc:sldMkLst>
          <pc:docMk/>
          <pc:sldMk cId="2748781029" sldId="261"/>
        </pc:sldMkLst>
        <pc:spChg chg="mod">
          <ac:chgData name="Mitch Davis" userId="388b89a0e6bb1f2e" providerId="LiveId" clId="{4CA75FBC-DC25-49E9-9CD1-0053575BABC6}" dt="2019-12-14T22:01:07.329" v="1064" actId="20577"/>
          <ac:spMkLst>
            <pc:docMk/>
            <pc:sldMk cId="2748781029" sldId="261"/>
            <ac:spMk id="2" creationId="{8BA656F1-11D3-4F48-9713-74BC075BA9CA}"/>
          </ac:spMkLst>
        </pc:spChg>
        <pc:spChg chg="mod">
          <ac:chgData name="Mitch Davis" userId="388b89a0e6bb1f2e" providerId="LiveId" clId="{4CA75FBC-DC25-49E9-9CD1-0053575BABC6}" dt="2019-12-14T22:29:17.124" v="1858" actId="20577"/>
          <ac:spMkLst>
            <pc:docMk/>
            <pc:sldMk cId="2748781029" sldId="261"/>
            <ac:spMk id="3" creationId="{1CC585C3-9738-4C5D-A9DA-07870FF560BD}"/>
          </ac:spMkLst>
        </pc:spChg>
      </pc:sldChg>
      <pc:sldChg chg="addSp delSp modSp add">
        <pc:chgData name="Mitch Davis" userId="388b89a0e6bb1f2e" providerId="LiveId" clId="{4CA75FBC-DC25-49E9-9CD1-0053575BABC6}" dt="2019-12-21T22:21:22.494" v="2385" actId="27614"/>
        <pc:sldMkLst>
          <pc:docMk/>
          <pc:sldMk cId="3192642856" sldId="261"/>
        </pc:sldMkLst>
        <pc:spChg chg="del">
          <ac:chgData name="Mitch Davis" userId="388b89a0e6bb1f2e" providerId="LiveId" clId="{4CA75FBC-DC25-49E9-9CD1-0053575BABC6}" dt="2019-12-21T22:20:49.905" v="2374"/>
          <ac:spMkLst>
            <pc:docMk/>
            <pc:sldMk cId="3192642856" sldId="261"/>
            <ac:spMk id="2" creationId="{29B77C11-4F93-4C39-9D5D-D7B0BE8A451E}"/>
          </ac:spMkLst>
        </pc:spChg>
        <pc:spChg chg="del">
          <ac:chgData name="Mitch Davis" userId="388b89a0e6bb1f2e" providerId="LiveId" clId="{4CA75FBC-DC25-49E9-9CD1-0053575BABC6}" dt="2019-12-21T22:20:49.905" v="2374"/>
          <ac:spMkLst>
            <pc:docMk/>
            <pc:sldMk cId="3192642856" sldId="261"/>
            <ac:spMk id="3" creationId="{5AC765DB-2F26-46E6-8C71-B382FEE90427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3192642856" sldId="261"/>
            <ac:spMk id="4" creationId="{4779047F-D21D-4B62-BDD3-1993A931F56B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3192642856" sldId="261"/>
            <ac:spMk id="5" creationId="{9A8D5346-BD14-4691-9A49-B1CBFC1C19E9}"/>
          </ac:spMkLst>
        </pc:spChg>
        <pc:picChg chg="add mod">
          <ac:chgData name="Mitch Davis" userId="388b89a0e6bb1f2e" providerId="LiveId" clId="{4CA75FBC-DC25-49E9-9CD1-0053575BABC6}" dt="2019-12-21T22:21:22.494" v="2385" actId="27614"/>
          <ac:picMkLst>
            <pc:docMk/>
            <pc:sldMk cId="3192642856" sldId="261"/>
            <ac:picMk id="7" creationId="{84ACE066-ED10-45BF-B1EA-551456485838}"/>
          </ac:picMkLst>
        </pc:picChg>
      </pc:sldChg>
      <pc:sldChg chg="modSp add del">
        <pc:chgData name="Mitch Davis" userId="388b89a0e6bb1f2e" providerId="LiveId" clId="{4CA75FBC-DC25-49E9-9CD1-0053575BABC6}" dt="2019-12-21T22:19:33.213" v="2357" actId="47"/>
        <pc:sldMkLst>
          <pc:docMk/>
          <pc:sldMk cId="640594855" sldId="262"/>
        </pc:sldMkLst>
        <pc:spChg chg="mod">
          <ac:chgData name="Mitch Davis" userId="388b89a0e6bb1f2e" providerId="LiveId" clId="{4CA75FBC-DC25-49E9-9CD1-0053575BABC6}" dt="2019-12-15T00:00:13.828" v="2136" actId="20577"/>
          <ac:spMkLst>
            <pc:docMk/>
            <pc:sldMk cId="640594855" sldId="262"/>
            <ac:spMk id="2" creationId="{679920FD-0A5A-41B3-8046-36AC8899A0E9}"/>
          </ac:spMkLst>
        </pc:spChg>
        <pc:spChg chg="mod">
          <ac:chgData name="Mitch Davis" userId="388b89a0e6bb1f2e" providerId="LiveId" clId="{4CA75FBC-DC25-49E9-9CD1-0053575BABC6}" dt="2019-12-15T01:01:47.263" v="2356" actId="20577"/>
          <ac:spMkLst>
            <pc:docMk/>
            <pc:sldMk cId="640594855" sldId="262"/>
            <ac:spMk id="3" creationId="{FE56CF1F-87A5-4B66-8F37-9295E15B9B4C}"/>
          </ac:spMkLst>
        </pc:spChg>
      </pc:sldChg>
      <pc:sldChg chg="addSp delSp modSp add">
        <pc:chgData name="Mitch Davis" userId="388b89a0e6bb1f2e" providerId="LiveId" clId="{4CA75FBC-DC25-49E9-9CD1-0053575BABC6}" dt="2019-12-21T22:21:26.700" v="2387" actId="27614"/>
        <pc:sldMkLst>
          <pc:docMk/>
          <pc:sldMk cId="2018311762" sldId="262"/>
        </pc:sldMkLst>
        <pc:spChg chg="del">
          <ac:chgData name="Mitch Davis" userId="388b89a0e6bb1f2e" providerId="LiveId" clId="{4CA75FBC-DC25-49E9-9CD1-0053575BABC6}" dt="2019-12-21T22:20:49.905" v="2374"/>
          <ac:spMkLst>
            <pc:docMk/>
            <pc:sldMk cId="2018311762" sldId="262"/>
            <ac:spMk id="2" creationId="{7B40F964-50CC-4EB5-B96A-F2D2270003DE}"/>
          </ac:spMkLst>
        </pc:spChg>
        <pc:spChg chg="del">
          <ac:chgData name="Mitch Davis" userId="388b89a0e6bb1f2e" providerId="LiveId" clId="{4CA75FBC-DC25-49E9-9CD1-0053575BABC6}" dt="2019-12-21T22:20:49.905" v="2374"/>
          <ac:spMkLst>
            <pc:docMk/>
            <pc:sldMk cId="2018311762" sldId="262"/>
            <ac:spMk id="3" creationId="{7C6F1432-F586-4FF3-B388-04A97E6C4CEC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2018311762" sldId="262"/>
            <ac:spMk id="4" creationId="{B2493F34-8357-4F05-BF03-B3C79ABA4E86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2018311762" sldId="262"/>
            <ac:spMk id="5" creationId="{D2ACB7AC-28F8-473A-BED6-48800FF5B902}"/>
          </ac:spMkLst>
        </pc:spChg>
        <pc:picChg chg="add mod">
          <ac:chgData name="Mitch Davis" userId="388b89a0e6bb1f2e" providerId="LiveId" clId="{4CA75FBC-DC25-49E9-9CD1-0053575BABC6}" dt="2019-12-21T22:21:26.700" v="2387" actId="27614"/>
          <ac:picMkLst>
            <pc:docMk/>
            <pc:sldMk cId="2018311762" sldId="262"/>
            <ac:picMk id="7" creationId="{19E1EABF-DD94-4779-BB9C-8E9E32F06537}"/>
          </ac:picMkLst>
        </pc:picChg>
      </pc:sldChg>
      <pc:sldChg chg="addSp delSp modSp add">
        <pc:chgData name="Mitch Davis" userId="388b89a0e6bb1f2e" providerId="LiveId" clId="{4CA75FBC-DC25-49E9-9CD1-0053575BABC6}" dt="2019-12-21T22:21:31.187" v="2389" actId="27614"/>
        <pc:sldMkLst>
          <pc:docMk/>
          <pc:sldMk cId="1532161668" sldId="263"/>
        </pc:sldMkLst>
        <pc:spChg chg="del">
          <ac:chgData name="Mitch Davis" userId="388b89a0e6bb1f2e" providerId="LiveId" clId="{4CA75FBC-DC25-49E9-9CD1-0053575BABC6}" dt="2019-12-21T22:20:49.905" v="2374"/>
          <ac:spMkLst>
            <pc:docMk/>
            <pc:sldMk cId="1532161668" sldId="263"/>
            <ac:spMk id="2" creationId="{614E0F81-B1E9-4B10-BE50-48801A444BCC}"/>
          </ac:spMkLst>
        </pc:spChg>
        <pc:spChg chg="del">
          <ac:chgData name="Mitch Davis" userId="388b89a0e6bb1f2e" providerId="LiveId" clId="{4CA75FBC-DC25-49E9-9CD1-0053575BABC6}" dt="2019-12-21T22:20:49.905" v="2374"/>
          <ac:spMkLst>
            <pc:docMk/>
            <pc:sldMk cId="1532161668" sldId="263"/>
            <ac:spMk id="3" creationId="{E5747F08-A417-4BB1-AEA3-5A8A12F135DD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1532161668" sldId="263"/>
            <ac:spMk id="4" creationId="{04E35614-A1CB-41DB-8F85-CE8127159859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1532161668" sldId="263"/>
            <ac:spMk id="5" creationId="{805C4CEA-BBC1-4392-A7E8-713A45A4AE0B}"/>
          </ac:spMkLst>
        </pc:spChg>
        <pc:picChg chg="add mod">
          <ac:chgData name="Mitch Davis" userId="388b89a0e6bb1f2e" providerId="LiveId" clId="{4CA75FBC-DC25-49E9-9CD1-0053575BABC6}" dt="2019-12-21T22:21:31.187" v="2389" actId="27614"/>
          <ac:picMkLst>
            <pc:docMk/>
            <pc:sldMk cId="1532161668" sldId="263"/>
            <ac:picMk id="7" creationId="{1B7BFF12-3CED-4659-92A0-003C55756683}"/>
          </ac:picMkLst>
        </pc:picChg>
      </pc:sldChg>
      <pc:sldChg chg="addSp delSp modSp add del">
        <pc:chgData name="Mitch Davis" userId="388b89a0e6bb1f2e" providerId="LiveId" clId="{4CA75FBC-DC25-49E9-9CD1-0053575BABC6}" dt="2019-12-21T22:21:33.336" v="2390" actId="47"/>
        <pc:sldMkLst>
          <pc:docMk/>
          <pc:sldMk cId="3074665474" sldId="264"/>
        </pc:sldMkLst>
        <pc:spChg chg="del">
          <ac:chgData name="Mitch Davis" userId="388b89a0e6bb1f2e" providerId="LiveId" clId="{4CA75FBC-DC25-49E9-9CD1-0053575BABC6}" dt="2019-12-21T22:20:49.905" v="2374"/>
          <ac:spMkLst>
            <pc:docMk/>
            <pc:sldMk cId="3074665474" sldId="264"/>
            <ac:spMk id="2" creationId="{76582A5B-4FB3-4A89-BE93-1030339FB2B1}"/>
          </ac:spMkLst>
        </pc:spChg>
        <pc:spChg chg="del">
          <ac:chgData name="Mitch Davis" userId="388b89a0e6bb1f2e" providerId="LiveId" clId="{4CA75FBC-DC25-49E9-9CD1-0053575BABC6}" dt="2019-12-21T22:20:49.905" v="2374"/>
          <ac:spMkLst>
            <pc:docMk/>
            <pc:sldMk cId="3074665474" sldId="264"/>
            <ac:spMk id="3" creationId="{67E03EF9-C8C5-4A49-9591-04DD74B48647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3074665474" sldId="264"/>
            <ac:spMk id="4" creationId="{765D4C7C-6D35-4AFA-A913-B8F4B562D2B9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3074665474" sldId="264"/>
            <ac:spMk id="5" creationId="{EBDA6970-228D-409E-9FFF-962B9AA8EE68}"/>
          </ac:spMkLst>
        </pc:spChg>
      </pc:sldChg>
      <pc:sldChg chg="addSp delSp modSp add del">
        <pc:chgData name="Mitch Davis" userId="388b89a0e6bb1f2e" providerId="LiveId" clId="{4CA75FBC-DC25-49E9-9CD1-0053575BABC6}" dt="2019-12-21T22:21:33.336" v="2390" actId="47"/>
        <pc:sldMkLst>
          <pc:docMk/>
          <pc:sldMk cId="2749170970" sldId="265"/>
        </pc:sldMkLst>
        <pc:spChg chg="del">
          <ac:chgData name="Mitch Davis" userId="388b89a0e6bb1f2e" providerId="LiveId" clId="{4CA75FBC-DC25-49E9-9CD1-0053575BABC6}" dt="2019-12-21T22:20:49.905" v="2374"/>
          <ac:spMkLst>
            <pc:docMk/>
            <pc:sldMk cId="2749170970" sldId="265"/>
            <ac:spMk id="2" creationId="{3E79CCD1-61F9-4F0A-BF2B-600808F9DE28}"/>
          </ac:spMkLst>
        </pc:spChg>
        <pc:spChg chg="del">
          <ac:chgData name="Mitch Davis" userId="388b89a0e6bb1f2e" providerId="LiveId" clId="{4CA75FBC-DC25-49E9-9CD1-0053575BABC6}" dt="2019-12-21T22:20:49.905" v="2374"/>
          <ac:spMkLst>
            <pc:docMk/>
            <pc:sldMk cId="2749170970" sldId="265"/>
            <ac:spMk id="3" creationId="{5CB5B731-B90E-498F-8E53-911B04360335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2749170970" sldId="265"/>
            <ac:spMk id="4" creationId="{42462CC3-2FF3-4E0E-95B9-C341E6721935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2749170970" sldId="265"/>
            <ac:spMk id="5" creationId="{A1B639FE-6486-478A-BAD9-B5D4E12424B5}"/>
          </ac:spMkLst>
        </pc:spChg>
      </pc:sldChg>
      <pc:sldChg chg="addSp delSp modSp add">
        <pc:chgData name="Mitch Davis" userId="388b89a0e6bb1f2e" providerId="LiveId" clId="{4CA75FBC-DC25-49E9-9CD1-0053575BABC6}" dt="2019-12-21T22:20:57.781" v="2376" actId="27614"/>
        <pc:sldMkLst>
          <pc:docMk/>
          <pc:sldMk cId="2167538164" sldId="266"/>
        </pc:sldMkLst>
        <pc:spChg chg="del">
          <ac:chgData name="Mitch Davis" userId="388b89a0e6bb1f2e" providerId="LiveId" clId="{4CA75FBC-DC25-49E9-9CD1-0053575BABC6}" dt="2019-12-21T22:20:49.905" v="2374"/>
          <ac:spMkLst>
            <pc:docMk/>
            <pc:sldMk cId="2167538164" sldId="266"/>
            <ac:spMk id="2" creationId="{778BF713-B985-4BA2-82A0-A0731DB8D9EF}"/>
          </ac:spMkLst>
        </pc:spChg>
        <pc:spChg chg="add del">
          <ac:chgData name="Mitch Davis" userId="388b89a0e6bb1f2e" providerId="LiveId" clId="{4CA75FBC-DC25-49E9-9CD1-0053575BABC6}" dt="2019-12-21T22:20:49.905" v="2374"/>
          <ac:spMkLst>
            <pc:docMk/>
            <pc:sldMk cId="2167538164" sldId="266"/>
            <ac:spMk id="3" creationId="{3EE8B777-C8B9-48EF-BB48-9066CA54DCB5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2167538164" sldId="266"/>
            <ac:spMk id="6" creationId="{0BEC5B2E-450E-4B5F-8688-AA2AEA36F5C9}"/>
          </ac:spMkLst>
        </pc:spChg>
        <pc:spChg chg="add mod">
          <ac:chgData name="Mitch Davis" userId="388b89a0e6bb1f2e" providerId="LiveId" clId="{4CA75FBC-DC25-49E9-9CD1-0053575BABC6}" dt="2019-12-21T22:20:49.905" v="2374"/>
          <ac:spMkLst>
            <pc:docMk/>
            <pc:sldMk cId="2167538164" sldId="266"/>
            <ac:spMk id="7" creationId="{2A4BD5E0-D1FC-4255-A8D9-E9E2B75FDDC2}"/>
          </ac:spMkLst>
        </pc:spChg>
        <pc:picChg chg="add del mod">
          <ac:chgData name="Mitch Davis" userId="388b89a0e6bb1f2e" providerId="LiveId" clId="{4CA75FBC-DC25-49E9-9CD1-0053575BABC6}" dt="2019-12-21T22:20:40.813" v="2373" actId="931"/>
          <ac:picMkLst>
            <pc:docMk/>
            <pc:sldMk cId="2167538164" sldId="266"/>
            <ac:picMk id="5" creationId="{819E0E5D-51AB-4DA9-9A17-D20E2FA732FF}"/>
          </ac:picMkLst>
        </pc:picChg>
        <pc:picChg chg="add mod">
          <ac:chgData name="Mitch Davis" userId="388b89a0e6bb1f2e" providerId="LiveId" clId="{4CA75FBC-DC25-49E9-9CD1-0053575BABC6}" dt="2019-12-21T22:20:57.781" v="2376" actId="27614"/>
          <ac:picMkLst>
            <pc:docMk/>
            <pc:sldMk cId="2167538164" sldId="266"/>
            <ac:picMk id="9" creationId="{B941F32C-E347-49B9-988D-C978A25B4481}"/>
          </ac:picMkLst>
        </pc:picChg>
      </pc:sldChg>
      <pc:sldMasterChg chg="modSldLayout">
        <pc:chgData name="Mitch Davis" userId="388b89a0e6bb1f2e" providerId="LiveId" clId="{4CA75FBC-DC25-49E9-9CD1-0053575BABC6}" dt="2019-12-14T21:51:41.639" v="357" actId="179"/>
        <pc:sldMasterMkLst>
          <pc:docMk/>
          <pc:sldMasterMk cId="1586460727" sldId="2147483648"/>
        </pc:sldMasterMkLst>
        <pc:sldLayoutChg chg="modSp">
          <pc:chgData name="Mitch Davis" userId="388b89a0e6bb1f2e" providerId="LiveId" clId="{4CA75FBC-DC25-49E9-9CD1-0053575BABC6}" dt="2019-12-14T21:51:41.639" v="357" actId="179"/>
          <pc:sldLayoutMkLst>
            <pc:docMk/>
            <pc:sldMasterMk cId="1586460727" sldId="2147483648"/>
            <pc:sldLayoutMk cId="2146459959" sldId="2147483650"/>
          </pc:sldLayoutMkLst>
          <pc:spChg chg="mod">
            <ac:chgData name="Mitch Davis" userId="388b89a0e6bb1f2e" providerId="LiveId" clId="{4CA75FBC-DC25-49E9-9CD1-0053575BABC6}" dt="2019-12-14T21:51:33.521" v="355" actId="403"/>
            <ac:spMkLst>
              <pc:docMk/>
              <pc:sldMasterMk cId="1586460727" sldId="2147483648"/>
              <pc:sldLayoutMk cId="2146459959" sldId="2147483650"/>
              <ac:spMk id="2" creationId="{629E9F40-DC7B-4B70-822E-F459377BE170}"/>
            </ac:spMkLst>
          </pc:spChg>
          <pc:spChg chg="mod">
            <ac:chgData name="Mitch Davis" userId="388b89a0e6bb1f2e" providerId="LiveId" clId="{4CA75FBC-DC25-49E9-9CD1-0053575BABC6}" dt="2019-12-14T21:51:41.639" v="357" actId="179"/>
            <ac:spMkLst>
              <pc:docMk/>
              <pc:sldMasterMk cId="1586460727" sldId="2147483648"/>
              <pc:sldLayoutMk cId="2146459959" sldId="2147483650"/>
              <ac:spMk id="3" creationId="{859E56FF-7D62-4345-A185-220D47695C47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7F7F2-37D8-49D3-B7D7-1A66DE57B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730498-D476-4A82-AFA2-34924F767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4D99C-C136-4C0C-8B47-E4CE4E461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9F2C-DA89-4D12-A4B5-BF1D47D3AC77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F0A32-16D6-46F9-98F5-B46BCA1B1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1BBD1-D019-4118-8A81-56D11E266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8BD79-F818-4164-883A-923BD1BED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28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B5295-2FA3-4759-87AF-9269EB591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7A6F6-87CA-4536-A70B-5FE7DAE3A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CD402-89AF-41FA-97EB-BE2A76F88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9F2C-DA89-4D12-A4B5-BF1D47D3AC77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9A918-38D2-48D8-A02E-9120765C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DD8B3-4495-4F0F-81C0-F84819A31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8BD79-F818-4164-883A-923BD1BED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56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698FA-FBC6-4310-8355-4BF06478C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7BB8F-7C5B-417B-8325-A67F97822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E5944-107C-4FF8-B607-5918420A7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9F2C-DA89-4D12-A4B5-BF1D47D3AC77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EAFF3-1464-49EF-9B29-7AF7CDBF6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2B144-A57C-47BE-A24D-A144B2A5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8BD79-F818-4164-883A-923BD1BED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0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E9F40-DC7B-4B70-822E-F459377BE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E56FF-7D62-4345-A185-220D47695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61963" indent="-461963">
              <a:defRPr sz="3600"/>
            </a:lvl1pPr>
            <a:lvl2pPr marL="914400" indent="-457200"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2C6C4-A18C-4F48-93C3-01B74DCE6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9F2C-DA89-4D12-A4B5-BF1D47D3AC77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7E357-A2C8-4687-9326-E67C2B56B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000B5-7A75-4C39-B43F-567ADE22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8BD79-F818-4164-883A-923BD1BED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59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F2591-FE6A-46EA-ACBC-C4641493A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84199-7960-401A-8563-54A88F192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64245-2503-4DA7-9C9C-AD429C92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9F2C-DA89-4D12-A4B5-BF1D47D3AC77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0FAE4-3A15-4192-8F33-E269CCD4C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D1F52-5878-48B1-97F5-F246B8F0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8BD79-F818-4164-883A-923BD1BED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6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78A4-2A01-4C28-AAAF-5AA5B209C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B8870-7EA3-4DDC-8609-C78D8CAD1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A813A-A301-4B2E-8B33-C190EA05D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22D26-B48F-48A3-8960-44D6C262D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9F2C-DA89-4D12-A4B5-BF1D47D3AC77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1C312-0CB4-453D-96DE-3FB197D10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39832-E338-4D76-8E9B-9F77DB3AC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8BD79-F818-4164-883A-923BD1BED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9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5BF2-77DA-4177-9A1D-68905A6CA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86A9E-8CF6-4EA6-8365-E29940961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6ECAC-37C0-46AF-842F-7DA888132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E60C46-656E-4032-80DC-370A937723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069753-B410-40E7-A2E9-3507CF8C7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273E27-DFF7-4D0B-A40F-DEADBB494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9F2C-DA89-4D12-A4B5-BF1D47D3AC77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7866E2-4BDF-41A6-924D-941BCE69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3ADB65-CA56-4263-9E21-5139D500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8BD79-F818-4164-883A-923BD1BED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24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B83E-12DE-4466-86B1-780611CEC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6809B6-819F-4D11-9D92-210975211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9F2C-DA89-4D12-A4B5-BF1D47D3AC77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3A1DE-1E45-4CC6-B9DD-CE40B4044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E5B25E-C33C-4FFE-AFF5-453E0605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8BD79-F818-4164-883A-923BD1BED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9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8A4C7-6E65-4C96-AEA5-DABB716D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9F2C-DA89-4D12-A4B5-BF1D47D3AC77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09265-A364-425D-BA2B-45FDB18D1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3DD4D-A45A-4C7F-98B8-FB5D812C0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8BD79-F818-4164-883A-923BD1BED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68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ADAE-8A24-4199-B147-82327118E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BFC59-7B5A-426A-B9EF-E4A2362E4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34222A-6816-4796-B23E-8770B56FF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9EEFC-FA22-4022-8E52-CBB751019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9F2C-DA89-4D12-A4B5-BF1D47D3AC77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C96A4-C466-4DEA-AFDC-08C855556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82738-7C08-40CD-AF93-ED9D62411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8BD79-F818-4164-883A-923BD1BED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9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0A7EC-66FC-4105-B1A2-7AD2D2418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A3D0CC-E642-41AB-B054-BC4601583C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19925-9ED2-495D-8538-79081FE1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DDC0C-7DDE-4378-82AB-47491521A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9F2C-DA89-4D12-A4B5-BF1D47D3AC77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41B72-C0FC-40ED-A803-F2DBCCBC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C3E0C-DD01-45FE-9077-37E996DC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8BD79-F818-4164-883A-923BD1BED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34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DAC2A9-810C-4ECF-8DCD-ABDD795D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E4595-B855-49F5-A9D0-F0EDFDD4E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8D6B2-7229-43C6-91F3-48DB03A7E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69F2C-DA89-4D12-A4B5-BF1D47D3AC77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497DA-0B41-4AA7-83E7-6B0E9DD55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822DA-19EF-4691-93BA-A7DE61B00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8BD79-F818-4164-883A-923BD1BED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6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77C11-4F93-4C39-9D5D-D7B0BE8A45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765DB-2F26-46E6-8C71-B382FEE904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E9B0F940-3B34-42E1-8F49-F3B1062C4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87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BEC5B2E-450E-4B5F-8688-AA2AEA36F5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A4BD5E0-D1FC-4255-A8D9-E9E2B75FDD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screenshot of text&#10;&#10;Description automatically generated">
            <a:extLst>
              <a:ext uri="{FF2B5EF4-FFF2-40B4-BE49-F238E27FC236}">
                <a16:creationId xmlns:a16="http://schemas.microsoft.com/office/drawing/2014/main" id="{B941F32C-E347-49B9-988D-C978A25B4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38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F99D41-F822-4A93-A1FB-A57FF93275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4809778-B631-4E06-AB8E-26685BA5B9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243E6BA-DB75-42CD-96E2-2C82869E9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62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95E436-2EA6-4B0C-BADA-23EB237D26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E924E07-65B4-45F6-9636-1EE2E862F0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9A47B9-A3DF-450C-AB08-9379D1E9D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94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AC60EA-9644-42AE-A833-59E494101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A2F10AE-3AA1-42C4-8E35-41C0C5230E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805D76C2-92D6-4D93-AC8F-09C0C9493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69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895EC5-EA62-441E-AD50-126399A71E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6DBFE8-9060-4FDE-AF66-F6B6C18D04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E2CFB4A-FBA6-41B8-B528-26BA58ED4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2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79047F-D21D-4B62-BDD3-1993A931F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A8D5346-BD14-4691-9A49-B1CBFC1C19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4ACE066-ED10-45BF-B1EA-551456485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42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493F34-8357-4F05-BF03-B3C79ABA4E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2ACB7AC-28F8-473A-BED6-48800FF5B9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9E1EABF-DD94-4779-BB9C-8E9E32F06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11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E35614-A1CB-41DB-8F85-CE81271598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05C4CEA-BBC1-4392-A7E8-713A45A4AE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B7BFF12-3CED-4659-92A0-003C55756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61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Mitch Davis</dc:creator>
  <cp:lastModifiedBy>Mitch Davis</cp:lastModifiedBy>
  <cp:revision>1</cp:revision>
  <dcterms:created xsi:type="dcterms:W3CDTF">2019-12-14T21:09:17Z</dcterms:created>
  <dcterms:modified xsi:type="dcterms:W3CDTF">2019-12-21T22:21:42Z</dcterms:modified>
</cp:coreProperties>
</file>