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142765-9499-4DC1-8B98-AD6D403C028B}" v="18" dt="2020-01-05T05:43:35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8A142765-9499-4DC1-8B98-AD6D403C028B}"/>
    <pc:docChg chg="undo custSel addSld modSld sldOrd modMainMaster">
      <pc:chgData name="Mitch Davis" userId="388b89a0e6bb1f2e" providerId="LiveId" clId="{8A142765-9499-4DC1-8B98-AD6D403C028B}" dt="2020-01-05T05:44:34.557" v="1435" actId="404"/>
      <pc:docMkLst>
        <pc:docMk/>
      </pc:docMkLst>
      <pc:sldChg chg="modSp">
        <pc:chgData name="Mitch Davis" userId="388b89a0e6bb1f2e" providerId="LiveId" clId="{8A142765-9499-4DC1-8B98-AD6D403C028B}" dt="2020-01-05T02:23:13.087" v="307" actId="114"/>
        <pc:sldMkLst>
          <pc:docMk/>
          <pc:sldMk cId="1534423508" sldId="257"/>
        </pc:sldMkLst>
        <pc:spChg chg="mod">
          <ac:chgData name="Mitch Davis" userId="388b89a0e6bb1f2e" providerId="LiveId" clId="{8A142765-9499-4DC1-8B98-AD6D403C028B}" dt="2020-01-05T02:21:49.105" v="95" actId="20577"/>
          <ac:spMkLst>
            <pc:docMk/>
            <pc:sldMk cId="1534423508" sldId="257"/>
            <ac:spMk id="2" creationId="{30B133BF-0AF1-4ECC-856A-53835C896377}"/>
          </ac:spMkLst>
        </pc:spChg>
        <pc:spChg chg="mod">
          <ac:chgData name="Mitch Davis" userId="388b89a0e6bb1f2e" providerId="LiveId" clId="{8A142765-9499-4DC1-8B98-AD6D403C028B}" dt="2020-01-05T02:23:13.087" v="307" actId="114"/>
          <ac:spMkLst>
            <pc:docMk/>
            <pc:sldMk cId="1534423508" sldId="257"/>
            <ac:spMk id="3" creationId="{0A398C39-49C2-4B25-83E7-83D0CFC91912}"/>
          </ac:spMkLst>
        </pc:spChg>
      </pc:sldChg>
      <pc:sldChg chg="addSp delSp modSp add ord">
        <pc:chgData name="Mitch Davis" userId="388b89a0e6bb1f2e" providerId="LiveId" clId="{8A142765-9499-4DC1-8B98-AD6D403C028B}" dt="2020-01-05T05:13:20.127" v="1261" actId="478"/>
        <pc:sldMkLst>
          <pc:docMk/>
          <pc:sldMk cId="1368607175" sldId="258"/>
        </pc:sldMkLst>
        <pc:spChg chg="del">
          <ac:chgData name="Mitch Davis" userId="388b89a0e6bb1f2e" providerId="LiveId" clId="{8A142765-9499-4DC1-8B98-AD6D403C028B}" dt="2020-01-05T02:20:55.954" v="41"/>
          <ac:spMkLst>
            <pc:docMk/>
            <pc:sldMk cId="1368607175" sldId="258"/>
            <ac:spMk id="2" creationId="{76639469-C2A3-4B7B-9800-83836A5CABEE}"/>
          </ac:spMkLst>
        </pc:spChg>
        <pc:spChg chg="del">
          <ac:chgData name="Mitch Davis" userId="388b89a0e6bb1f2e" providerId="LiveId" clId="{8A142765-9499-4DC1-8B98-AD6D403C028B}" dt="2020-01-05T02:20:55.954" v="41"/>
          <ac:spMkLst>
            <pc:docMk/>
            <pc:sldMk cId="1368607175" sldId="258"/>
            <ac:spMk id="3" creationId="{A106BD53-5455-4869-8B3C-C2EB1CA662B6}"/>
          </ac:spMkLst>
        </pc:spChg>
        <pc:spChg chg="add mod">
          <ac:chgData name="Mitch Davis" userId="388b89a0e6bb1f2e" providerId="LiveId" clId="{8A142765-9499-4DC1-8B98-AD6D403C028B}" dt="2020-01-05T02:21:23.228" v="93" actId="114"/>
          <ac:spMkLst>
            <pc:docMk/>
            <pc:sldMk cId="1368607175" sldId="258"/>
            <ac:spMk id="4" creationId="{969F84F3-61B2-49C6-AAE9-AEDE4B962160}"/>
          </ac:spMkLst>
        </pc:spChg>
        <pc:spChg chg="add del mod">
          <ac:chgData name="Mitch Davis" userId="388b89a0e6bb1f2e" providerId="LiveId" clId="{8A142765-9499-4DC1-8B98-AD6D403C028B}" dt="2020-01-05T05:13:20.127" v="1261" actId="478"/>
          <ac:spMkLst>
            <pc:docMk/>
            <pc:sldMk cId="1368607175" sldId="258"/>
            <ac:spMk id="5" creationId="{BBC2DF28-DF59-4A84-8024-606686EDE541}"/>
          </ac:spMkLst>
        </pc:spChg>
      </pc:sldChg>
      <pc:sldChg chg="modSp add">
        <pc:chgData name="Mitch Davis" userId="388b89a0e6bb1f2e" providerId="LiveId" clId="{8A142765-9499-4DC1-8B98-AD6D403C028B}" dt="2020-01-05T04:36:53.230" v="858" actId="207"/>
        <pc:sldMkLst>
          <pc:docMk/>
          <pc:sldMk cId="4174691045" sldId="259"/>
        </pc:sldMkLst>
        <pc:spChg chg="mod">
          <ac:chgData name="Mitch Davis" userId="388b89a0e6bb1f2e" providerId="LiveId" clId="{8A142765-9499-4DC1-8B98-AD6D403C028B}" dt="2020-01-05T03:04:27.939" v="396" actId="27636"/>
          <ac:spMkLst>
            <pc:docMk/>
            <pc:sldMk cId="4174691045" sldId="259"/>
            <ac:spMk id="2" creationId="{BE713A5C-08AE-44ED-9382-342E0B00A533}"/>
          </ac:spMkLst>
        </pc:spChg>
        <pc:spChg chg="mod">
          <ac:chgData name="Mitch Davis" userId="388b89a0e6bb1f2e" providerId="LiveId" clId="{8A142765-9499-4DC1-8B98-AD6D403C028B}" dt="2020-01-05T04:36:53.230" v="858" actId="207"/>
          <ac:spMkLst>
            <pc:docMk/>
            <pc:sldMk cId="4174691045" sldId="259"/>
            <ac:spMk id="3" creationId="{E5801D68-7761-4363-8244-7FFF153C92DD}"/>
          </ac:spMkLst>
        </pc:spChg>
      </pc:sldChg>
      <pc:sldChg chg="delSp modSp add ord">
        <pc:chgData name="Mitch Davis" userId="388b89a0e6bb1f2e" providerId="LiveId" clId="{8A142765-9499-4DC1-8B98-AD6D403C028B}" dt="2020-01-05T05:25:05.447" v="1278" actId="20577"/>
        <pc:sldMkLst>
          <pc:docMk/>
          <pc:sldMk cId="597922866" sldId="260"/>
        </pc:sldMkLst>
        <pc:spChg chg="mod">
          <ac:chgData name="Mitch Davis" userId="388b89a0e6bb1f2e" providerId="LiveId" clId="{8A142765-9499-4DC1-8B98-AD6D403C028B}" dt="2020-01-05T05:25:05.447" v="1278" actId="20577"/>
          <ac:spMkLst>
            <pc:docMk/>
            <pc:sldMk cId="597922866" sldId="260"/>
            <ac:spMk id="2" creationId="{5F61E06D-1FCD-413E-88D8-557ED38E71EE}"/>
          </ac:spMkLst>
        </pc:spChg>
        <pc:spChg chg="del">
          <ac:chgData name="Mitch Davis" userId="388b89a0e6bb1f2e" providerId="LiveId" clId="{8A142765-9499-4DC1-8B98-AD6D403C028B}" dt="2020-01-05T05:09:18.951" v="861" actId="478"/>
          <ac:spMkLst>
            <pc:docMk/>
            <pc:sldMk cId="597922866" sldId="260"/>
            <ac:spMk id="3" creationId="{9D3571F4-7690-412C-B2AC-A343F2EF431C}"/>
          </ac:spMkLst>
        </pc:spChg>
      </pc:sldChg>
      <pc:sldChg chg="addSp delSp modSp add">
        <pc:chgData name="Mitch Davis" userId="388b89a0e6bb1f2e" providerId="LiveId" clId="{8A142765-9499-4DC1-8B98-AD6D403C028B}" dt="2020-01-05T05:25:44.735" v="1283" actId="20577"/>
        <pc:sldMkLst>
          <pc:docMk/>
          <pc:sldMk cId="4154698172" sldId="261"/>
        </pc:sldMkLst>
        <pc:spChg chg="del">
          <ac:chgData name="Mitch Davis" userId="388b89a0e6bb1f2e" providerId="LiveId" clId="{8A142765-9499-4DC1-8B98-AD6D403C028B}" dt="2020-01-05T05:09:31.513" v="863"/>
          <ac:spMkLst>
            <pc:docMk/>
            <pc:sldMk cId="4154698172" sldId="261"/>
            <ac:spMk id="2" creationId="{C991B5AA-4FB3-4329-8701-5858521CFCA6}"/>
          </ac:spMkLst>
        </pc:spChg>
        <pc:spChg chg="del">
          <ac:chgData name="Mitch Davis" userId="388b89a0e6bb1f2e" providerId="LiveId" clId="{8A142765-9499-4DC1-8B98-AD6D403C028B}" dt="2020-01-05T05:09:31.513" v="863"/>
          <ac:spMkLst>
            <pc:docMk/>
            <pc:sldMk cId="4154698172" sldId="261"/>
            <ac:spMk id="3" creationId="{816CA044-88AA-4C70-9EB7-A184B0823D35}"/>
          </ac:spMkLst>
        </pc:spChg>
        <pc:spChg chg="add mod">
          <ac:chgData name="Mitch Davis" userId="388b89a0e6bb1f2e" providerId="LiveId" clId="{8A142765-9499-4DC1-8B98-AD6D403C028B}" dt="2020-01-05T05:11:25.210" v="1061" actId="5793"/>
          <ac:spMkLst>
            <pc:docMk/>
            <pc:sldMk cId="4154698172" sldId="261"/>
            <ac:spMk id="4" creationId="{1DA5DFEA-E9DE-4AFC-BD00-EC8BF5004521}"/>
          </ac:spMkLst>
        </pc:spChg>
        <pc:spChg chg="add mod">
          <ac:chgData name="Mitch Davis" userId="388b89a0e6bb1f2e" providerId="LiveId" clId="{8A142765-9499-4DC1-8B98-AD6D403C028B}" dt="2020-01-05T05:25:44.735" v="1283" actId="20577"/>
          <ac:spMkLst>
            <pc:docMk/>
            <pc:sldMk cId="4154698172" sldId="261"/>
            <ac:spMk id="5" creationId="{FDC7289B-7402-4FD9-988C-06A1E820B159}"/>
          </ac:spMkLst>
        </pc:spChg>
      </pc:sldChg>
      <pc:sldChg chg="delSp modSp add">
        <pc:chgData name="Mitch Davis" userId="388b89a0e6bb1f2e" providerId="LiveId" clId="{8A142765-9499-4DC1-8B98-AD6D403C028B}" dt="2020-01-05T05:44:34.557" v="1435" actId="404"/>
        <pc:sldMkLst>
          <pc:docMk/>
          <pc:sldMk cId="2286440401" sldId="262"/>
        </pc:sldMkLst>
        <pc:spChg chg="del">
          <ac:chgData name="Mitch Davis" userId="388b89a0e6bb1f2e" providerId="LiveId" clId="{8A142765-9499-4DC1-8B98-AD6D403C028B}" dt="2020-01-05T05:41:23.919" v="1285" actId="478"/>
          <ac:spMkLst>
            <pc:docMk/>
            <pc:sldMk cId="2286440401" sldId="262"/>
            <ac:spMk id="2" creationId="{4572DB20-01D5-431A-85E2-E00B1EF2AF37}"/>
          </ac:spMkLst>
        </pc:spChg>
        <pc:spChg chg="mod">
          <ac:chgData name="Mitch Davis" userId="388b89a0e6bb1f2e" providerId="LiveId" clId="{8A142765-9499-4DC1-8B98-AD6D403C028B}" dt="2020-01-05T05:44:34.557" v="1435" actId="404"/>
          <ac:spMkLst>
            <pc:docMk/>
            <pc:sldMk cId="2286440401" sldId="262"/>
            <ac:spMk id="3" creationId="{5BB803DB-9130-4033-A3DF-25988DCB5DE1}"/>
          </ac:spMkLst>
        </pc:spChg>
      </pc:sldChg>
      <pc:sldMasterChg chg="modSldLayout">
        <pc:chgData name="Mitch Davis" userId="388b89a0e6bb1f2e" providerId="LiveId" clId="{8A142765-9499-4DC1-8B98-AD6D403C028B}" dt="2020-01-05T02:21:37.227" v="94" actId="14100"/>
        <pc:sldMasterMkLst>
          <pc:docMk/>
          <pc:sldMasterMk cId="692563438" sldId="2147483648"/>
        </pc:sldMasterMkLst>
        <pc:sldLayoutChg chg="modSp">
          <pc:chgData name="Mitch Davis" userId="388b89a0e6bb1f2e" providerId="LiveId" clId="{8A142765-9499-4DC1-8B98-AD6D403C028B}" dt="2020-01-05T02:21:37.227" v="94" actId="14100"/>
          <pc:sldLayoutMkLst>
            <pc:docMk/>
            <pc:sldMasterMk cId="692563438" sldId="2147483648"/>
            <pc:sldLayoutMk cId="256294759" sldId="2147483651"/>
          </pc:sldLayoutMkLst>
          <pc:spChg chg="mod">
            <ac:chgData name="Mitch Davis" userId="388b89a0e6bb1f2e" providerId="LiveId" clId="{8A142765-9499-4DC1-8B98-AD6D403C028B}" dt="2020-01-05T02:21:37.227" v="94" actId="14100"/>
            <ac:spMkLst>
              <pc:docMk/>
              <pc:sldMasterMk cId="692563438" sldId="2147483648"/>
              <pc:sldLayoutMk cId="256294759" sldId="2147483651"/>
              <ac:spMk id="2" creationId="{85A263BF-B46A-4A8A-83B0-1BC2F466D7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A5C51-194A-466C-9A9C-F7ED2C4B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2274-74D0-4257-958C-20EF0F144B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812B9-CD7D-4377-93BF-0BE1601BC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C2E82-6D16-49D0-9907-FF864297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548C-F9D9-4486-9374-FC73FDDD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7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7935-37CE-4BD5-88E7-D948997A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1DB75-6CF8-41B8-B097-368329CFF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6A6E-4C7C-47DD-A145-BC828628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2274-74D0-4257-958C-20EF0F144B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65390-FABB-4764-8E4A-0EA63257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D7EC7-9BFA-455D-9916-A5BCE953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548C-F9D9-4486-9374-FC73FDDD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3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47377-67D8-40C3-9E3B-E78E1E5A5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3372E-F529-4E17-90B7-12B7B79F0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1B5D-D126-4ED0-A875-8CE1A06C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2274-74D0-4257-958C-20EF0F144B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FC360-0735-4EB7-A5BF-6A906605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D5289-0E26-4242-8A6D-9CA8B287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548C-F9D9-4486-9374-FC73FDDD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2BFB-F269-400E-B4CE-E15B0BD7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7138-085E-41E4-BDA8-CA3251D97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A5FBE-D9CE-4A3C-BD61-DB8A3088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2274-74D0-4257-958C-20EF0F144B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DE1E-43C1-4DE7-9EE9-1EAEEF8A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4DBB5-9F5B-417D-985C-C9024C25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548C-F9D9-4486-9374-FC73FDDD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4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63BF-B46A-4A8A-83B0-1BC2F466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8600"/>
            <a:ext cx="10515600" cy="3647661"/>
          </a:xfrm>
        </p:spPr>
        <p:txBody>
          <a:bodyPr anchor="ctr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0E360-74DB-47E5-B815-F79928BD4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9FDB3-66BB-4016-A51C-A39CAFD6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2274-74D0-4257-958C-20EF0F144B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201A-FA14-4102-8466-C7D517D1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CCC81-F640-4294-85C3-2CAB2586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548C-F9D9-4486-9374-FC73FDDD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FD78-AB75-4CC3-B5CA-8DA9EE81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4ABDD-9EE6-43FB-BB16-273132B52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0DCC7-122E-4E50-AC44-5D0835A53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C3B2E-C3C8-496A-BCA2-B19CA957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2274-74D0-4257-958C-20EF0F144B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4626A-34A6-4A2F-B854-54EF27A0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E060C-1A59-42DA-BCC3-085F84D4C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548C-F9D9-4486-9374-FC73FDDD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3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42A2-2979-413A-AAF0-41B8E5EC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549CF-C878-4DB9-B48A-6ADB49B5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BE549-4885-49DC-BDF0-C57580D64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D8ECB-9537-4C84-A456-A12A0A477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6A031-1F1D-4695-9834-82C8E4232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E62FC-C693-4CD6-86C1-D50CCF449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2274-74D0-4257-958C-20EF0F144B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8A965-5BAB-4807-A479-CC198BF3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0E95B-2A1C-4523-810F-A168DD9E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548C-F9D9-4486-9374-FC73FDDD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9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1101-2B85-4655-978E-F95978B3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AF5F3-3F2D-4E7E-B611-C5CF547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2274-74D0-4257-958C-20EF0F144B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65992-FE1B-47DE-BF73-793DD5F0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3B18B-E709-4458-A4F8-219333DB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548C-F9D9-4486-9374-FC73FDDD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70743-11D7-43DD-9C1F-32CD0227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2274-74D0-4257-958C-20EF0F144B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7B3EC-32F8-4AD6-A940-5AB332F4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AAE7C-C571-4A78-901D-BA3D4E51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548C-F9D9-4486-9374-FC73FDDD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69BE-C604-4D25-BAB2-1D5A8ED0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A6736-A517-4CB3-8150-3203BCFC3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77FF8-832A-4D19-8504-AF76A185F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75DB0-FE98-4CF7-93BD-42A7700E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2274-74D0-4257-958C-20EF0F144B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DD22C-ADAD-4FBF-A1FA-E87D10F4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AE957-40F6-45AD-8452-A0129A9B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548C-F9D9-4486-9374-FC73FDDD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4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BF95-02C7-48A4-BB7D-5A2FEF86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6C7B9-B029-425B-9C48-463683F94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6780B-6CDE-4CFF-96EC-E3386FFDE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A6C76-BA43-479F-B51B-AF8EB4AC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2274-74D0-4257-958C-20EF0F144B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11B82-52F0-4FD2-9EA6-F5643CCB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2D158-17D1-49F8-A716-0297863B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548C-F9D9-4486-9374-FC73FDDD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75EEF-1828-42D9-87D4-5E2C0B31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4CB6-C228-4FBE-A727-021E9EAE4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B85C5-D567-4455-B405-68AD17F05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12274-74D0-4257-958C-20EF0F144B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4B337-F8B6-4CC1-BA31-E8EA6DF78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D8CAD-13B5-4EF1-ADAF-B00452FA0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A548C-F9D9-4486-9374-FC73FDDD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6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15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9F84F3-61B2-49C6-AAE9-AEDE4B96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7504"/>
            <a:ext cx="10515600" cy="3468757"/>
          </a:xfrm>
        </p:spPr>
        <p:txBody>
          <a:bodyPr/>
          <a:lstStyle/>
          <a:p>
            <a:r>
              <a:rPr lang="en-US" dirty="0"/>
              <a:t>How do I know what </a:t>
            </a:r>
            <a:br>
              <a:rPr lang="en-US" dirty="0"/>
            </a:br>
            <a:r>
              <a:rPr lang="en-US" dirty="0"/>
              <a:t>God’s will is </a:t>
            </a:r>
            <a:r>
              <a:rPr lang="en-US" i="1" dirty="0"/>
              <a:t>for me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860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133BF-0AF1-4ECC-856A-53835C89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98C39-49C2-4B25-83E7-83D0CFC91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question many ask of themselves:</a:t>
            </a:r>
          </a:p>
          <a:p>
            <a:pPr lvl="1"/>
            <a:r>
              <a:rPr lang="en-US" dirty="0"/>
              <a:t>Particularly if they have chosen the right “job”.</a:t>
            </a:r>
          </a:p>
          <a:p>
            <a:pPr lvl="1"/>
            <a:r>
              <a:rPr lang="en-US" dirty="0"/>
              <a:t>Includes their spouse.</a:t>
            </a:r>
          </a:p>
          <a:p>
            <a:pPr lvl="1"/>
            <a:r>
              <a:rPr lang="en-US" dirty="0"/>
              <a:t>Whether to have children.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Similarly: “</a:t>
            </a:r>
            <a:r>
              <a:rPr lang="en-US" i="1" dirty="0"/>
              <a:t>Is God calling me to</a:t>
            </a:r>
            <a:r>
              <a:rPr lang="en-US" dirty="0"/>
              <a:t>….”</a:t>
            </a:r>
          </a:p>
        </p:txBody>
      </p:sp>
    </p:spTree>
    <p:extLst>
      <p:ext uri="{BB962C8B-B14F-4D97-AF65-F5344CB8AC3E}">
        <p14:creationId xmlns:p14="http://schemas.microsoft.com/office/powerpoint/2010/main" val="153442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3A5C-08AE-44ED-9382-342E0B00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61" y="365125"/>
            <a:ext cx="11602278" cy="1325563"/>
          </a:xfrm>
        </p:spPr>
        <p:txBody>
          <a:bodyPr>
            <a:normAutofit/>
          </a:bodyPr>
          <a:lstStyle/>
          <a:p>
            <a:r>
              <a:rPr lang="en-US" dirty="0"/>
              <a:t>It’s not God choosing your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01D68-7761-4363-8244-7FFF153C9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God made us in His image… including the ability to choose…all things.</a:t>
            </a:r>
          </a:p>
          <a:p>
            <a:pPr lvl="1"/>
            <a:r>
              <a:rPr lang="en-US" dirty="0"/>
              <a:t>He desires our ability to be sovereign. </a:t>
            </a:r>
            <a:r>
              <a:rPr lang="en-US" dirty="0">
                <a:solidFill>
                  <a:srgbClr val="FFFF00"/>
                </a:solidFill>
              </a:rPr>
              <a:t>Gen 1:28-30</a:t>
            </a:r>
          </a:p>
          <a:p>
            <a:pPr lvl="1"/>
            <a:r>
              <a:rPr lang="en-US" dirty="0"/>
              <a:t>He made all of His creation to be diverse: including mankind.</a:t>
            </a:r>
          </a:p>
          <a:p>
            <a:r>
              <a:rPr lang="en-US" dirty="0"/>
              <a:t>Notice: it wasn’t about the choice of vocation but the choices within each vocation. </a:t>
            </a:r>
            <a:r>
              <a:rPr lang="en-US" dirty="0">
                <a:solidFill>
                  <a:srgbClr val="FFFF00"/>
                </a:solidFill>
              </a:rPr>
              <a:t>Lk 3:12ff</a:t>
            </a:r>
          </a:p>
        </p:txBody>
      </p:sp>
    </p:spTree>
    <p:extLst>
      <p:ext uri="{BB962C8B-B14F-4D97-AF65-F5344CB8AC3E}">
        <p14:creationId xmlns:p14="http://schemas.microsoft.com/office/powerpoint/2010/main" val="417469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E06D-1FCD-413E-88D8-557ED38E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Whatever my choices: </a:t>
            </a:r>
            <a:br>
              <a:rPr lang="en-US" dirty="0"/>
            </a:br>
            <a:r>
              <a:rPr lang="en-US" dirty="0"/>
              <a:t>Glorify God in all things!</a:t>
            </a:r>
          </a:p>
        </p:txBody>
      </p:sp>
    </p:spTree>
    <p:extLst>
      <p:ext uri="{BB962C8B-B14F-4D97-AF65-F5344CB8AC3E}">
        <p14:creationId xmlns:p14="http://schemas.microsoft.com/office/powerpoint/2010/main" val="59792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A5DFEA-E9DE-4AFC-BD00-EC8BF500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Whatever I do…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7289B-7402-4FD9-988C-06A1E820B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…I’ll do it in the name of the Lord. </a:t>
            </a:r>
            <a:r>
              <a:rPr lang="en-US" dirty="0">
                <a:solidFill>
                  <a:srgbClr val="FFFF00"/>
                </a:solidFill>
              </a:rPr>
              <a:t>Col 3:17</a:t>
            </a:r>
          </a:p>
          <a:p>
            <a:r>
              <a:rPr lang="en-US" dirty="0"/>
              <a:t>…I’ll aim to glory God in whatever I do.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1 Co 10:31</a:t>
            </a:r>
          </a:p>
          <a:p>
            <a:r>
              <a:rPr lang="en-US" dirty="0"/>
              <a:t>So, if I choose a job, a spouse, recreational activities, </a:t>
            </a:r>
            <a:r>
              <a:rPr lang="en-US" dirty="0" err="1"/>
              <a:t>etc</a:t>
            </a:r>
            <a:r>
              <a:rPr lang="en-US" dirty="0"/>
              <a:t>…. I’ll choose it knowing that God’s will is for me to reflect Him no matter what I endeavor to do.</a:t>
            </a:r>
          </a:p>
        </p:txBody>
      </p:sp>
    </p:spTree>
    <p:extLst>
      <p:ext uri="{BB962C8B-B14F-4D97-AF65-F5344CB8AC3E}">
        <p14:creationId xmlns:p14="http://schemas.microsoft.com/office/powerpoint/2010/main" val="415469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803DB-9130-4033-A3DF-25988DCB5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4948"/>
            <a:ext cx="10515600" cy="535201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</a:rPr>
              <a:t>The mind of man plans his way,</a:t>
            </a:r>
            <a:br>
              <a:rPr lang="en-US" sz="6000" dirty="0">
                <a:solidFill>
                  <a:srgbClr val="FFFF00"/>
                </a:solidFill>
              </a:rPr>
            </a:br>
            <a:r>
              <a:rPr lang="en-US" sz="6000" dirty="0"/>
              <a:t>(man’s choice) </a:t>
            </a:r>
            <a:br>
              <a:rPr lang="en-US" sz="6000" dirty="0"/>
            </a:br>
            <a:r>
              <a:rPr lang="en-US" sz="6000" dirty="0">
                <a:solidFill>
                  <a:srgbClr val="FFFF00"/>
                </a:solidFill>
              </a:rPr>
              <a:t>But the Lord directs his steps.</a:t>
            </a:r>
            <a:br>
              <a:rPr lang="en-US" sz="6000" dirty="0"/>
            </a:br>
            <a:r>
              <a:rPr lang="en-US" sz="5400" dirty="0"/>
              <a:t>(guiding his behavior along the way)</a:t>
            </a:r>
            <a:endParaRPr lang="en-US" sz="6000" dirty="0"/>
          </a:p>
          <a:p>
            <a:pPr marL="0" indent="0" algn="ctr">
              <a:buNone/>
            </a:pPr>
            <a:r>
              <a:rPr lang="en-US" sz="4800" dirty="0">
                <a:solidFill>
                  <a:srgbClr val="FFFF00"/>
                </a:solidFill>
              </a:rPr>
              <a:t>Proverbs 16:9</a:t>
            </a:r>
          </a:p>
        </p:txBody>
      </p:sp>
    </p:spTree>
    <p:extLst>
      <p:ext uri="{BB962C8B-B14F-4D97-AF65-F5344CB8AC3E}">
        <p14:creationId xmlns:p14="http://schemas.microsoft.com/office/powerpoint/2010/main" val="228644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233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How do I know what  God’s will is for me?</vt:lpstr>
      <vt:lpstr>How do I know?</vt:lpstr>
      <vt:lpstr>It’s not God choosing your decisions</vt:lpstr>
      <vt:lpstr>Whatever my choices:  Glorify God in all things!</vt:lpstr>
      <vt:lpstr>Whatever I do…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2020-01-05T02:20:01Z</dcterms:created>
  <dcterms:modified xsi:type="dcterms:W3CDTF">2020-01-05T05:44:36Z</dcterms:modified>
</cp:coreProperties>
</file>