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4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E01B2-0FAE-A542-09BD-7C8F4F725F84}" v="391" dt="2019-12-01T14:10:2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85" d="100"/>
          <a:sy n="85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333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66039115-797B-304C-9FC0-EFABB1F212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Formal</a:t>
          </a:r>
          <a:endParaRPr lang="en-US" dirty="0"/>
        </a:p>
      </dgm:t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9563C5-C199-4F5B-A899-8CC0710341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Active</a:t>
          </a:r>
          <a:endParaRPr lang="en-US" dirty="0"/>
        </a:p>
      </dgm:t>
    </dgm:pt>
    <dgm:pt modelId="{6531EA77-44C5-4E3D-BA04-70C1E49BCD39}" type="parTrans" cxnId="{BBAD9FDB-1013-4B11-A9AE-2815527D1B78}">
      <dgm:prSet/>
      <dgm:spPr/>
      <dgm:t>
        <a:bodyPr/>
        <a:lstStyle/>
        <a:p>
          <a:endParaRPr lang="en-US"/>
        </a:p>
      </dgm:t>
    </dgm:pt>
    <dgm:pt modelId="{BC971DAC-9BE2-44B2-ABE4-8099C777E9C4}" type="sibTrans" cxnId="{BBAD9FDB-1013-4B11-A9AE-2815527D1B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B1A768-2666-4AB4-BDA7-F0E3C4160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Intentional</a:t>
          </a:r>
          <a:endParaRPr lang="en-US" dirty="0"/>
        </a:p>
      </dgm:t>
    </dgm:pt>
    <dgm:pt modelId="{D47033D3-4E41-485A-B515-A02A8C3B404A}" type="parTrans" cxnId="{08DEC938-538C-403B-80C3-828B96DAFF82}">
      <dgm:prSet/>
      <dgm:spPr/>
      <dgm:t>
        <a:bodyPr/>
        <a:lstStyle/>
        <a:p>
          <a:endParaRPr lang="en-US"/>
        </a:p>
      </dgm:t>
    </dgm:pt>
    <dgm:pt modelId="{72FFCBD4-DD9D-4E06-81E4-54307F97A3F0}" type="sibTrans" cxnId="{08DEC938-538C-403B-80C3-828B96DAFF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A5586A-C40E-4DDA-98A5-6545F36F46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Tested</a:t>
          </a:r>
          <a:endParaRPr lang="en-US" dirty="0"/>
        </a:p>
      </dgm:t>
    </dgm:pt>
    <dgm:pt modelId="{ABF44FB7-9255-4D99-BC69-3BE74FDF8E87}" type="parTrans" cxnId="{119FEAF1-383D-4740-9124-CC9EEA7E35F9}">
      <dgm:prSet/>
      <dgm:spPr/>
      <dgm:t>
        <a:bodyPr/>
        <a:lstStyle/>
        <a:p>
          <a:endParaRPr lang="en-US"/>
        </a:p>
      </dgm:t>
    </dgm:pt>
    <dgm:pt modelId="{19FB306E-81B4-4F3F-99EE-765120CBB6B3}" type="sibTrans" cxnId="{119FEAF1-383D-4740-9124-CC9EEA7E35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6BA3FA-B223-4638-92D4-11CA394E993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Holy</a:t>
          </a:r>
        </a:p>
      </dgm:t>
    </dgm:pt>
    <dgm:pt modelId="{7915B5B6-D257-465F-80A0-4BD32EEC9DBC}" type="parTrans" cxnId="{3A345695-494A-417B-8707-D21785216C56}">
      <dgm:prSet/>
      <dgm:spPr/>
    </dgm:pt>
    <dgm:pt modelId="{AA9131D1-F5DF-42EF-BA0A-0EEFA6350516}" type="sibTrans" cxnId="{3A345695-494A-417B-8707-D21785216C56}">
      <dgm:prSet/>
      <dgm:spPr/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5"/>
      <dgm:spPr/>
    </dgm:pt>
    <dgm:pt modelId="{F55B2F71-E638-412C-8147-FC7081E08B04}" type="pres">
      <dgm:prSet presAssocID="{66039115-797B-304C-9FC0-EFABB1F2123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5">
        <dgm:presLayoutVars>
          <dgm:chMax val="1"/>
          <dgm:chPref val="1"/>
        </dgm:presLayoutVars>
      </dgm:prSet>
      <dgm:spPr/>
    </dgm:pt>
    <dgm:pt modelId="{BB1D33AA-C75A-465A-93F0-2B3A7346088F}" type="pres">
      <dgm:prSet presAssocID="{D044F6BA-1D90-EC47-8A78-B9796198ECF5}" presName="sibTrans" presStyleLbl="sibTrans2D1" presStyleIdx="0" presStyleCnt="0"/>
      <dgm:spPr/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5"/>
      <dgm:spPr/>
    </dgm:pt>
    <dgm:pt modelId="{C425A8E1-258A-4D4B-9D55-24376C0AB360}" type="pres">
      <dgm:prSet presAssocID="{E39563C5-C199-4F5B-A899-8CC0710341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5">
        <dgm:presLayoutVars>
          <dgm:chMax val="1"/>
          <dgm:chPref val="1"/>
        </dgm:presLayoutVars>
      </dgm:prSet>
      <dgm:spPr/>
    </dgm:pt>
    <dgm:pt modelId="{CEB8DC13-2561-455C-A0BE-EE905F81836F}" type="pres">
      <dgm:prSet presAssocID="{BC971DAC-9BE2-44B2-ABE4-8099C777E9C4}" presName="sibTrans" presStyleLbl="sibTrans2D1" presStyleIdx="0" presStyleCnt="0"/>
      <dgm:spPr/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5"/>
      <dgm:spPr/>
    </dgm:pt>
    <dgm:pt modelId="{D99F53AC-3AF2-437B-A5AB-1239ADEC0676}" type="pres">
      <dgm:prSet presAssocID="{15B1A768-2666-4AB4-BDA7-F0E3C4160D5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5">
        <dgm:presLayoutVars>
          <dgm:chMax val="1"/>
          <dgm:chPref val="1"/>
        </dgm:presLayoutVars>
      </dgm:prSet>
      <dgm:spPr/>
    </dgm:pt>
    <dgm:pt modelId="{8F14F3AD-A362-45DF-80F5-2B8D1F566D80}" type="pres">
      <dgm:prSet presAssocID="{72FFCBD4-DD9D-4E06-81E4-54307F97A3F0}" presName="sibTrans" presStyleLbl="sibTrans2D1" presStyleIdx="0" presStyleCnt="0"/>
      <dgm:spPr/>
    </dgm:pt>
    <dgm:pt modelId="{BDD20EE1-5DFF-4E16-802C-2448893CCB5A}" type="pres">
      <dgm:prSet presAssocID="{3AA5586A-C40E-4DDA-98A5-6545F36F46AB}" presName="compNode" presStyleCnt="0"/>
      <dgm:spPr/>
    </dgm:pt>
    <dgm:pt modelId="{7089FE6B-57E5-4306-8097-E758E000C828}" type="pres">
      <dgm:prSet presAssocID="{3AA5586A-C40E-4DDA-98A5-6545F36F46AB}" presName="iconBgRect" presStyleLbl="bgShp" presStyleIdx="3" presStyleCnt="5"/>
      <dgm:spPr/>
    </dgm:pt>
    <dgm:pt modelId="{41C0BC0F-FFD5-42B5-B952-9316B9364F6F}" type="pres">
      <dgm:prSet presAssocID="{3AA5586A-C40E-4DDA-98A5-6545F36F46A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392FDDC2-BC7A-49BF-88A1-7B4956AD8377}" type="pres">
      <dgm:prSet presAssocID="{3AA5586A-C40E-4DDA-98A5-6545F36F46AB}" presName="spaceRect" presStyleCnt="0"/>
      <dgm:spPr/>
    </dgm:pt>
    <dgm:pt modelId="{7703AFE5-FAA2-4D8A-AEFA-D3C5CB41E5BC}" type="pres">
      <dgm:prSet presAssocID="{3AA5586A-C40E-4DDA-98A5-6545F36F46AB}" presName="textRect" presStyleLbl="revTx" presStyleIdx="3" presStyleCnt="5">
        <dgm:presLayoutVars>
          <dgm:chMax val="1"/>
          <dgm:chPref val="1"/>
        </dgm:presLayoutVars>
      </dgm:prSet>
      <dgm:spPr/>
    </dgm:pt>
    <dgm:pt modelId="{4A423AF6-27B0-476F-99AB-755AEA57178D}" type="pres">
      <dgm:prSet presAssocID="{19FB306E-81B4-4F3F-99EE-765120CBB6B3}" presName="sibTrans" presStyleLbl="sibTrans2D1" presStyleIdx="0" presStyleCnt="0"/>
      <dgm:spPr/>
    </dgm:pt>
    <dgm:pt modelId="{D010C209-A000-4790-9F35-ACA477F3BF48}" type="pres">
      <dgm:prSet presAssocID="{AF6BA3FA-B223-4638-92D4-11CA394E993D}" presName="compNode" presStyleCnt="0"/>
      <dgm:spPr/>
    </dgm:pt>
    <dgm:pt modelId="{52A319A0-484C-49B6-BFD4-7C7853036011}" type="pres">
      <dgm:prSet presAssocID="{AF6BA3FA-B223-4638-92D4-11CA394E993D}" presName="iconBgRect" presStyleLbl="bgShp" presStyleIdx="4" presStyleCnt="5"/>
      <dgm:spPr/>
    </dgm:pt>
    <dgm:pt modelId="{B131CDB7-049F-4B2A-A78F-0801840F5490}" type="pres">
      <dgm:prSet presAssocID="{AF6BA3FA-B223-4638-92D4-11CA394E993D}" presName="iconRect" presStyleLbl="node1" presStyleIdx="4" presStyleCnt="5"/>
      <dgm:spPr/>
    </dgm:pt>
    <dgm:pt modelId="{8E0C260D-CE04-4E6B-8F9F-E521926F027F}" type="pres">
      <dgm:prSet presAssocID="{AF6BA3FA-B223-4638-92D4-11CA394E993D}" presName="spaceRect" presStyleCnt="0"/>
      <dgm:spPr/>
    </dgm:pt>
    <dgm:pt modelId="{3209380A-B223-40AA-A033-57C9B6885518}" type="pres">
      <dgm:prSet presAssocID="{AF6BA3FA-B223-4638-92D4-11CA394E993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F155B01-3EEA-4645-AADC-B36FC5DAD7CF}" type="presOf" srcId="{66039115-797B-304C-9FC0-EFABB1F21232}" destId="{E05AF25A-E676-44EA-BB66-F2100ACAD1CB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36ACFE3E-18E1-4FB4-8110-169B9D88D7C5}" type="presOf" srcId="{E39563C5-C199-4F5B-A899-8CC0710341A0}" destId="{523C7F31-A7C1-43C9-AE27-AAE9100EE1FE}" srcOrd="0" destOrd="0" presId="urn:microsoft.com/office/officeart/2018/2/layout/IconCircleList"/>
    <dgm:cxn modelId="{C2ED9341-A74E-4FD4-8622-E92278574971}" type="presOf" srcId="{19FB306E-81B4-4F3F-99EE-765120CBB6B3}" destId="{4A423AF6-27B0-476F-99AB-755AEA57178D}" srcOrd="0" destOrd="0" presId="urn:microsoft.com/office/officeart/2018/2/layout/IconCircleList"/>
    <dgm:cxn modelId="{3CA8264E-70CA-4592-AD14-91D2C2B8A72E}" type="presOf" srcId="{BC971DAC-9BE2-44B2-ABE4-8099C777E9C4}" destId="{CEB8DC13-2561-455C-A0BE-EE905F81836F}" srcOrd="0" destOrd="0" presId="urn:microsoft.com/office/officeart/2018/2/layout/IconCircleList"/>
    <dgm:cxn modelId="{093DAC54-4AE6-42FD-918F-09CA5E57DD13}" type="presOf" srcId="{3AA5586A-C40E-4DDA-98A5-6545F36F46AB}" destId="{7703AFE5-FAA2-4D8A-AEFA-D3C5CB41E5BC}" srcOrd="0" destOrd="0" presId="urn:microsoft.com/office/officeart/2018/2/layout/IconCircleLis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3A345695-494A-417B-8707-D21785216C56}" srcId="{489A589A-46DE-0F49-B460-E7914F3E440D}" destId="{AF6BA3FA-B223-4638-92D4-11CA394E993D}" srcOrd="4" destOrd="0" parTransId="{7915B5B6-D257-465F-80A0-4BD32EEC9DBC}" sibTransId="{AA9131D1-F5DF-42EF-BA0A-0EEFA6350516}"/>
    <dgm:cxn modelId="{F213D6A2-CE3A-4FB8-A97B-F04593F6F5CD}" type="presOf" srcId="{72FFCBD4-DD9D-4E06-81E4-54307F97A3F0}" destId="{8F14F3AD-A362-45DF-80F5-2B8D1F566D80}" srcOrd="0" destOrd="0" presId="urn:microsoft.com/office/officeart/2018/2/layout/IconCircleList"/>
    <dgm:cxn modelId="{1BD11EA9-DDF3-40AA-A32C-4B3D0099AB7F}" type="presOf" srcId="{D044F6BA-1D90-EC47-8A78-B9796198ECF5}" destId="{BB1D33AA-C75A-465A-93F0-2B3A7346088F}" srcOrd="0" destOrd="0" presId="urn:microsoft.com/office/officeart/2018/2/layout/IconCircleList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FDD7ABC4-9BC0-4F22-9428-2AA0E7FB7452}" type="presOf" srcId="{AF6BA3FA-B223-4638-92D4-11CA394E993D}" destId="{3209380A-B223-40AA-A033-57C9B6885518}" srcOrd="0" destOrd="0" presId="urn:microsoft.com/office/officeart/2018/2/layout/IconCircleLis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9EABDAEA-37DF-4D82-8E93-E1D63A522814}" type="presOf" srcId="{15B1A768-2666-4AB4-BDA7-F0E3C4160D59}" destId="{D203E058-79E0-456E-A0FD-258E317D3D6A}" srcOrd="0" destOrd="0" presId="urn:microsoft.com/office/officeart/2018/2/layout/IconCircleList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34B5AE4A-202A-4900-8614-1B0C4EBCA6E6}" type="presParOf" srcId="{B80C9CF3-C6BB-48D7-8AE1-5002D62D3761}" destId="{326FDCF2-F375-4C3F-9814-C84BA9388F92}" srcOrd="0" destOrd="0" presId="urn:microsoft.com/office/officeart/2018/2/layout/IconCircleList"/>
    <dgm:cxn modelId="{E0609C4C-39E9-4405-AEA3-7CB1532EBC57}" type="presParOf" srcId="{326FDCF2-F375-4C3F-9814-C84BA9388F92}" destId="{174069BD-8FE1-41A2-8250-6A5514FE224C}" srcOrd="0" destOrd="0" presId="urn:microsoft.com/office/officeart/2018/2/layout/IconCircleList"/>
    <dgm:cxn modelId="{51BC2F74-8000-4881-BE40-B804A353BD0A}" type="presParOf" srcId="{174069BD-8FE1-41A2-8250-6A5514FE224C}" destId="{5E340066-1B2E-4C4E-80A2-97E86ABFA479}" srcOrd="0" destOrd="0" presId="urn:microsoft.com/office/officeart/2018/2/layout/IconCircleList"/>
    <dgm:cxn modelId="{627D06BD-124C-4E4E-A2BA-967514B80088}" type="presParOf" srcId="{174069BD-8FE1-41A2-8250-6A5514FE224C}" destId="{F55B2F71-E638-412C-8147-FC7081E08B04}" srcOrd="1" destOrd="0" presId="urn:microsoft.com/office/officeart/2018/2/layout/IconCircleList"/>
    <dgm:cxn modelId="{0C588BB1-3C62-4B07-B387-7B60581FC755}" type="presParOf" srcId="{174069BD-8FE1-41A2-8250-6A5514FE224C}" destId="{5CDA7D5A-F452-463F-998B-177A76E8C08F}" srcOrd="2" destOrd="0" presId="urn:microsoft.com/office/officeart/2018/2/layout/IconCircleList"/>
    <dgm:cxn modelId="{8D75BD55-7627-435B-B52C-E56B79154781}" type="presParOf" srcId="{174069BD-8FE1-41A2-8250-6A5514FE224C}" destId="{E05AF25A-E676-44EA-BB66-F2100ACAD1CB}" srcOrd="3" destOrd="0" presId="urn:microsoft.com/office/officeart/2018/2/layout/IconCircleList"/>
    <dgm:cxn modelId="{1B377D71-8B1A-404E-9D7A-50B89DFD303A}" type="presParOf" srcId="{326FDCF2-F375-4C3F-9814-C84BA9388F92}" destId="{BB1D33AA-C75A-465A-93F0-2B3A7346088F}" srcOrd="1" destOrd="0" presId="urn:microsoft.com/office/officeart/2018/2/layout/IconCircleList"/>
    <dgm:cxn modelId="{9396438E-0C5D-4CF0-ABC1-E0F5C24AE748}" type="presParOf" srcId="{326FDCF2-F375-4C3F-9814-C84BA9388F92}" destId="{D641F504-B527-445D-81F6-4B59E813C4A0}" srcOrd="2" destOrd="0" presId="urn:microsoft.com/office/officeart/2018/2/layout/IconCircleList"/>
    <dgm:cxn modelId="{72A690DF-1A2B-4599-AB0A-48B7F9C6D576}" type="presParOf" srcId="{D641F504-B527-445D-81F6-4B59E813C4A0}" destId="{75512A68-FA50-4392-A441-C6EC352FE606}" srcOrd="0" destOrd="0" presId="urn:microsoft.com/office/officeart/2018/2/layout/IconCircleList"/>
    <dgm:cxn modelId="{C3C4519B-7D71-42CF-8ADE-08EA22F4EE5D}" type="presParOf" srcId="{D641F504-B527-445D-81F6-4B59E813C4A0}" destId="{C425A8E1-258A-4D4B-9D55-24376C0AB360}" srcOrd="1" destOrd="0" presId="urn:microsoft.com/office/officeart/2018/2/layout/IconCircleList"/>
    <dgm:cxn modelId="{D447B81D-FF7C-4C37-B3A4-1A36E90807F8}" type="presParOf" srcId="{D641F504-B527-445D-81F6-4B59E813C4A0}" destId="{9E9B2F2E-EF94-42A4-A2BE-0DEE20425DEE}" srcOrd="2" destOrd="0" presId="urn:microsoft.com/office/officeart/2018/2/layout/IconCircleList"/>
    <dgm:cxn modelId="{5F24FD84-DB6E-4FC3-A1B6-0A6132B66623}" type="presParOf" srcId="{D641F504-B527-445D-81F6-4B59E813C4A0}" destId="{523C7F31-A7C1-43C9-AE27-AAE9100EE1FE}" srcOrd="3" destOrd="0" presId="urn:microsoft.com/office/officeart/2018/2/layout/IconCircleList"/>
    <dgm:cxn modelId="{BFC2D79F-97E1-487C-8E8C-8C769318E4CA}" type="presParOf" srcId="{326FDCF2-F375-4C3F-9814-C84BA9388F92}" destId="{CEB8DC13-2561-455C-A0BE-EE905F81836F}" srcOrd="3" destOrd="0" presId="urn:microsoft.com/office/officeart/2018/2/layout/IconCircleList"/>
    <dgm:cxn modelId="{DE556566-96F2-4CBF-8D99-9922CA68A2A0}" type="presParOf" srcId="{326FDCF2-F375-4C3F-9814-C84BA9388F92}" destId="{495B68A9-1523-4F46-9B02-682098319643}" srcOrd="4" destOrd="0" presId="urn:microsoft.com/office/officeart/2018/2/layout/IconCircleList"/>
    <dgm:cxn modelId="{3D3AE224-D9CB-46C3-9003-141A211DFFF9}" type="presParOf" srcId="{495B68A9-1523-4F46-9B02-682098319643}" destId="{2CA4BD4C-87EF-4944-9E57-97154B3B633C}" srcOrd="0" destOrd="0" presId="urn:microsoft.com/office/officeart/2018/2/layout/IconCircleList"/>
    <dgm:cxn modelId="{8BCDB340-144A-42F2-ACDA-5B32FBC91BDA}" type="presParOf" srcId="{495B68A9-1523-4F46-9B02-682098319643}" destId="{D99F53AC-3AF2-437B-A5AB-1239ADEC0676}" srcOrd="1" destOrd="0" presId="urn:microsoft.com/office/officeart/2018/2/layout/IconCircleList"/>
    <dgm:cxn modelId="{E19F197D-EDF9-4B5A-95F0-4E64B28CA5BE}" type="presParOf" srcId="{495B68A9-1523-4F46-9B02-682098319643}" destId="{EB4519A6-2EF6-4A3F-90AD-24C511B10908}" srcOrd="2" destOrd="0" presId="urn:microsoft.com/office/officeart/2018/2/layout/IconCircleList"/>
    <dgm:cxn modelId="{7E4D5421-8398-452B-B6D5-3B34457ADDFA}" type="presParOf" srcId="{495B68A9-1523-4F46-9B02-682098319643}" destId="{D203E058-79E0-456E-A0FD-258E317D3D6A}" srcOrd="3" destOrd="0" presId="urn:microsoft.com/office/officeart/2018/2/layout/IconCircleList"/>
    <dgm:cxn modelId="{D9ABA813-BDBB-46A1-A115-8BF80BE501AF}" type="presParOf" srcId="{326FDCF2-F375-4C3F-9814-C84BA9388F92}" destId="{8F14F3AD-A362-45DF-80F5-2B8D1F566D80}" srcOrd="5" destOrd="0" presId="urn:microsoft.com/office/officeart/2018/2/layout/IconCircleList"/>
    <dgm:cxn modelId="{1ACCE0E8-5A8D-4F7D-9297-E397A77243C8}" type="presParOf" srcId="{326FDCF2-F375-4C3F-9814-C84BA9388F92}" destId="{BDD20EE1-5DFF-4E16-802C-2448893CCB5A}" srcOrd="6" destOrd="0" presId="urn:microsoft.com/office/officeart/2018/2/layout/IconCircleList"/>
    <dgm:cxn modelId="{6832CB75-CA99-48C4-BFFF-38BB20379B5D}" type="presParOf" srcId="{BDD20EE1-5DFF-4E16-802C-2448893CCB5A}" destId="{7089FE6B-57E5-4306-8097-E758E000C828}" srcOrd="0" destOrd="0" presId="urn:microsoft.com/office/officeart/2018/2/layout/IconCircleList"/>
    <dgm:cxn modelId="{CA460316-CA9D-4C04-892F-187A2CA7A01E}" type="presParOf" srcId="{BDD20EE1-5DFF-4E16-802C-2448893CCB5A}" destId="{41C0BC0F-FFD5-42B5-B952-9316B9364F6F}" srcOrd="1" destOrd="0" presId="urn:microsoft.com/office/officeart/2018/2/layout/IconCircleList"/>
    <dgm:cxn modelId="{BA72DE78-CCFD-46B9-A24A-C8FC0B4957F2}" type="presParOf" srcId="{BDD20EE1-5DFF-4E16-802C-2448893CCB5A}" destId="{392FDDC2-BC7A-49BF-88A1-7B4956AD8377}" srcOrd="2" destOrd="0" presId="urn:microsoft.com/office/officeart/2018/2/layout/IconCircleList"/>
    <dgm:cxn modelId="{643F353A-46D1-433C-A782-B5824E5FEFA3}" type="presParOf" srcId="{BDD20EE1-5DFF-4E16-802C-2448893CCB5A}" destId="{7703AFE5-FAA2-4D8A-AEFA-D3C5CB41E5BC}" srcOrd="3" destOrd="0" presId="urn:microsoft.com/office/officeart/2018/2/layout/IconCircleList"/>
    <dgm:cxn modelId="{1D7C8463-6136-4ACD-8F3F-4214F56AED0B}" type="presParOf" srcId="{326FDCF2-F375-4C3F-9814-C84BA9388F92}" destId="{4A423AF6-27B0-476F-99AB-755AEA57178D}" srcOrd="7" destOrd="0" presId="urn:microsoft.com/office/officeart/2018/2/layout/IconCircleList"/>
    <dgm:cxn modelId="{4FB7A574-E3FB-4E08-98DB-D62FB2F5A315}" type="presParOf" srcId="{326FDCF2-F375-4C3F-9814-C84BA9388F92}" destId="{D010C209-A000-4790-9F35-ACA477F3BF48}" srcOrd="8" destOrd="0" presId="urn:microsoft.com/office/officeart/2018/2/layout/IconCircleList"/>
    <dgm:cxn modelId="{0DF7D857-E1D3-4989-915B-7FB3E689C9F5}" type="presParOf" srcId="{D010C209-A000-4790-9F35-ACA477F3BF48}" destId="{52A319A0-484C-49B6-BFD4-7C7853036011}" srcOrd="0" destOrd="0" presId="urn:microsoft.com/office/officeart/2018/2/layout/IconCircleList"/>
    <dgm:cxn modelId="{7FC95CA1-06CA-4D95-8449-8BAEF1F36A92}" type="presParOf" srcId="{D010C209-A000-4790-9F35-ACA477F3BF48}" destId="{B131CDB7-049F-4B2A-A78F-0801840F5490}" srcOrd="1" destOrd="0" presId="urn:microsoft.com/office/officeart/2018/2/layout/IconCircleList"/>
    <dgm:cxn modelId="{ABB9A729-5C13-4BC0-AE6C-347017538EF9}" type="presParOf" srcId="{D010C209-A000-4790-9F35-ACA477F3BF48}" destId="{8E0C260D-CE04-4E6B-8F9F-E521926F027F}" srcOrd="2" destOrd="0" presId="urn:microsoft.com/office/officeart/2018/2/layout/IconCircleList"/>
    <dgm:cxn modelId="{293C962A-4967-485A-9730-3EA61E165CDB}" type="presParOf" srcId="{D010C209-A000-4790-9F35-ACA477F3BF48}" destId="{3209380A-B223-40AA-A033-57C9B688551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8C4F7-DD86-40E4-BA83-6838C8E845B2}">
      <dgm:prSet phldrT="[Text]" custT="1"/>
      <dgm:spPr/>
      <dgm:t>
        <a:bodyPr/>
        <a:lstStyle/>
        <a:p>
          <a:pPr rtl="0"/>
          <a:r>
            <a:rPr lang="en-US" sz="1800" b="1" dirty="0">
              <a:latin typeface="Calibri Light" panose="020F0302020204030204"/>
            </a:rPr>
            <a:t>  Hebrews</a:t>
          </a:r>
          <a:r>
            <a:rPr lang="en-US" sz="1800" b="1" i="0" u="none" strike="noStrike" cap="none" baseline="0" noProof="0" dirty="0">
              <a:latin typeface="Calibri Light"/>
              <a:cs typeface="Calibri Light"/>
            </a:rPr>
            <a:t> 11:1-3</a:t>
          </a:r>
          <a:endParaRPr lang="en-US" sz="1800" b="1" dirty="0"/>
        </a:p>
      </dgm:t>
    </dgm:pt>
    <dgm:pt modelId="{4F4EFEB2-AE6B-4B4E-A388-E726479684C1}" type="parTrans" cxnId="{FDEC3F6B-F860-4E8B-8B14-455DBFCFBFB4}">
      <dgm:prSet/>
      <dgm:spPr/>
      <dgm:t>
        <a:bodyPr/>
        <a:lstStyle/>
        <a:p>
          <a:endParaRPr lang="en-US"/>
        </a:p>
      </dgm:t>
    </dgm:pt>
    <dgm:pt modelId="{BEE196C3-EEB3-4935-976F-A713EF603EEA}" type="sibTrans" cxnId="{FDEC3F6B-F860-4E8B-8B14-455DBFCFBFB4}">
      <dgm:prSet/>
      <dgm:spPr/>
      <dgm:t>
        <a:bodyPr/>
        <a:lstStyle/>
        <a:p>
          <a:endParaRPr lang="en-US"/>
        </a:p>
      </dgm:t>
    </dgm:pt>
    <dgm:pt modelId="{27C8F191-CB8B-4A89-9EDF-D94B6E4ADC92}">
      <dgm:prSet phldrT="[Text]" phldr="0" custT="1"/>
      <dgm:spPr/>
      <dgm:t>
        <a:bodyPr/>
        <a:lstStyle/>
        <a:p>
          <a:pPr rtl="0"/>
          <a:r>
            <a:rPr lang="en-US" sz="1200" b="1" dirty="0" err="1">
              <a:latin typeface="Calibri Light" panose="020F0302020204030204"/>
            </a:rPr>
            <a:t>Ecc</a:t>
          </a:r>
          <a:r>
            <a:rPr lang="en-US" sz="1200" b="1" dirty="0">
              <a:latin typeface="Calibri Light" panose="020F0302020204030204"/>
            </a:rPr>
            <a:t>. 5:1 &amp; Hosea 6:6</a:t>
          </a:r>
          <a:endParaRPr lang="en-US" sz="1200" b="1" dirty="0"/>
        </a:p>
      </dgm:t>
    </dgm:pt>
    <dgm:pt modelId="{8EFDF7C7-310E-4ED5-B739-2186FB69ED8A}" type="parTrans" cxnId="{4E26289A-3825-4A9C-991F-8AB8A7EFD597}">
      <dgm:prSet/>
      <dgm:spPr/>
      <dgm:t>
        <a:bodyPr/>
        <a:lstStyle/>
        <a:p>
          <a:endParaRPr lang="en-US"/>
        </a:p>
      </dgm:t>
    </dgm:pt>
    <dgm:pt modelId="{755F5D09-ECCD-4FC5-B350-FED951F57983}" type="sibTrans" cxnId="{4E26289A-3825-4A9C-991F-8AB8A7EFD597}">
      <dgm:prSet/>
      <dgm:spPr/>
      <dgm:t>
        <a:bodyPr/>
        <a:lstStyle/>
        <a:p>
          <a:endParaRPr lang="en-US"/>
        </a:p>
      </dgm:t>
    </dgm:pt>
    <dgm:pt modelId="{AEFF5EA2-6931-4098-96C8-31AE53CB425B}">
      <dgm:prSet phldrT="[Text]" phldr="0" custT="1"/>
      <dgm:spPr/>
      <dgm:t>
        <a:bodyPr/>
        <a:lstStyle/>
        <a:p>
          <a:pPr rtl="0"/>
          <a:r>
            <a:rPr lang="en-US" sz="1200" b="1" dirty="0">
              <a:latin typeface="Calibri Light" panose="020F0302020204030204"/>
            </a:rPr>
            <a:t> 1 Cor 10:31 Rom 12:1</a:t>
          </a:r>
          <a:endParaRPr lang="en-US" sz="1200" b="1" dirty="0"/>
        </a:p>
      </dgm:t>
    </dgm:pt>
    <dgm:pt modelId="{AC52CE11-07EF-42A7-A67A-2231908FD231}" type="parTrans" cxnId="{2D96128D-55F5-4B46-B071-9EA8CDCA9DCD}">
      <dgm:prSet/>
      <dgm:spPr/>
      <dgm:t>
        <a:bodyPr/>
        <a:lstStyle/>
        <a:p>
          <a:endParaRPr lang="en-US"/>
        </a:p>
      </dgm:t>
    </dgm:pt>
    <dgm:pt modelId="{FB25E557-3597-4AEA-B1FC-EA99A632BFB1}" type="sibTrans" cxnId="{2D96128D-55F5-4B46-B071-9EA8CDCA9DCD}">
      <dgm:prSet/>
      <dgm:spPr/>
      <dgm:t>
        <a:bodyPr/>
        <a:lstStyle/>
        <a:p>
          <a:endParaRPr lang="en-US"/>
        </a:p>
      </dgm:t>
    </dgm:pt>
    <dgm:pt modelId="{CECAFCF1-6EBE-4DE4-B70B-551D50ABDC90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Rom 3:21-22/Col 1:16 </a:t>
          </a:r>
        </a:p>
      </dgm:t>
    </dgm:pt>
    <dgm:pt modelId="{8214F759-12A8-4248-8A7A-6F55F8647957}" type="parTrans" cxnId="{92552E6A-9418-4240-A32A-39578ACF329F}">
      <dgm:prSet/>
      <dgm:spPr/>
    </dgm:pt>
    <dgm:pt modelId="{A97AA3A8-B542-4288-AC1B-AD911FD6173A}" type="sibTrans" cxnId="{92552E6A-9418-4240-A32A-39578ACF329F}">
      <dgm:prSet/>
      <dgm:spPr/>
    </dgm:pt>
    <dgm:pt modelId="{971CC72A-25B3-4802-BE02-3D9AC4B8721B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1 Peter 6-7/Rom 5:1-5</a:t>
          </a:r>
          <a:r>
            <a:rPr lang="en-US" b="0" dirty="0"/>
            <a:t> </a:t>
          </a:r>
          <a:endParaRPr lang="en-US" b="1" dirty="0">
            <a:latin typeface="Calibri Light" panose="020F0302020204030204"/>
          </a:endParaRPr>
        </a:p>
      </dgm:t>
    </dgm:pt>
    <dgm:pt modelId="{0E5E2F28-E904-4027-A597-485A6448C877}" type="parTrans" cxnId="{DBA881C4-2B0F-43CA-B28E-4F719F94B4AF}">
      <dgm:prSet/>
      <dgm:spPr/>
    </dgm:pt>
    <dgm:pt modelId="{D9E5FBE0-D0CB-4183-9F6F-A1843FB19D8D}" type="sibTrans" cxnId="{DBA881C4-2B0F-43CA-B28E-4F719F94B4AF}">
      <dgm:prSet/>
      <dgm:spPr/>
    </dgm:pt>
    <dgm:pt modelId="{41376FDB-43F8-49D6-B80B-FC78FA740CB5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2 Cor 7:1/ 1 Pet 1:15-16</a:t>
          </a:r>
        </a:p>
      </dgm:t>
    </dgm:pt>
    <dgm:pt modelId="{CD1F0680-1783-4E1B-BE41-4A50714AB409}" type="parTrans" cxnId="{76B83CDC-C066-420E-A2BA-FB85E72659FF}">
      <dgm:prSet/>
      <dgm:spPr/>
    </dgm:pt>
    <dgm:pt modelId="{7008D9EF-3A5B-4940-9FF4-8495B97F736F}" type="sibTrans" cxnId="{76B83CDC-C066-420E-A2BA-FB85E72659FF}">
      <dgm:prSet/>
      <dgm:spPr/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>
        <dgm:presLayoutVars>
          <dgm:chMax val="5"/>
          <dgm:chPref val="5"/>
        </dgm:presLayoutVars>
      </dgm:prSet>
      <dgm:spPr/>
    </dgm:pt>
    <dgm:pt modelId="{F988BAF3-9DE2-4A25-84FE-B7C476401BC3}" type="pres">
      <dgm:prSet presAssocID="{B388C4F7-DD86-40E4-BA83-6838C8E845B2}" presName="Accent2" presStyleLbl="node1" presStyleIdx="0" presStyleCnt="19"/>
      <dgm:spPr/>
    </dgm:pt>
    <dgm:pt modelId="{6288D093-07AF-4EEB-B57C-FB5DA4420E30}" type="pres">
      <dgm:prSet presAssocID="{B388C4F7-DD86-40E4-BA83-6838C8E845B2}" presName="Accent3" presStyleLbl="node1" presStyleIdx="1" presStyleCnt="19"/>
      <dgm:spPr/>
    </dgm:pt>
    <dgm:pt modelId="{099685E2-34CD-4723-A342-ED2D0CA22ECA}" type="pres">
      <dgm:prSet presAssocID="{B388C4F7-DD86-40E4-BA83-6838C8E845B2}" presName="Accent4" presStyleLbl="node1" presStyleIdx="2" presStyleCnt="19"/>
      <dgm:spPr/>
    </dgm:pt>
    <dgm:pt modelId="{282F7230-9226-4387-9620-3DC67223F95C}" type="pres">
      <dgm:prSet presAssocID="{B388C4F7-DD86-40E4-BA83-6838C8E845B2}" presName="Accent5" presStyleLbl="node1" presStyleIdx="3" presStyleCnt="19"/>
      <dgm:spPr/>
    </dgm:pt>
    <dgm:pt modelId="{2682D7C4-37F7-4CA1-B102-AED7627E9C93}" type="pres">
      <dgm:prSet presAssocID="{B388C4F7-DD86-40E4-BA83-6838C8E845B2}" presName="Accent6" presStyleLbl="node1" presStyleIdx="4" presStyleCnt="19"/>
      <dgm:spPr/>
    </dgm:pt>
    <dgm:pt modelId="{CCDD2561-1FC5-4EA6-AD90-3ADAF62A41D1}" type="pres">
      <dgm:prSet presAssocID="{27C8F191-CB8B-4A89-9EDF-D94B6E4ADC92}" presName="Child1" presStyleLbl="node1" presStyleIdx="5" presStyleCnt="19" custScaleX="142765" custScaleY="142765" custLinFactNeighborX="-13611" custLinFactNeighborY="-209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6" presStyleCnt="19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7" presStyleCnt="19"/>
      <dgm:spPr/>
    </dgm:pt>
    <dgm:pt modelId="{EB301C3D-F1F9-4A72-AC54-827EBC1AD812}" type="pres">
      <dgm:prSet presAssocID="{AEFF5EA2-6931-4098-96C8-31AE53CB425B}" presName="Child2" presStyleLbl="node1" presStyleIdx="8" presStyleCnt="19" custScaleX="155423" custScaleY="155423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9" presStyleCnt="19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0" presStyleCnt="19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1" presStyleCnt="19"/>
      <dgm:spPr/>
    </dgm:pt>
    <dgm:pt modelId="{AEBB7D6A-D073-4272-AE4A-E1860AF3DB08}" type="pres">
      <dgm:prSet presAssocID="{CECAFCF1-6EBE-4DE4-B70B-551D50ABDC90}" presName="Child3" presStyleLbl="node1" presStyleIdx="12" presStyleCnt="19">
        <dgm:presLayoutVars>
          <dgm:chMax val="0"/>
          <dgm:chPref val="0"/>
        </dgm:presLayoutVars>
      </dgm:prSet>
      <dgm:spPr/>
    </dgm:pt>
    <dgm:pt modelId="{CEE62A93-2AEC-454B-9CA5-B4BE0995372E}" type="pres">
      <dgm:prSet presAssocID="{CECAFCF1-6EBE-4DE4-B70B-551D50ABDC90}" presName="Accent12" presStyleCnt="0"/>
      <dgm:spPr/>
    </dgm:pt>
    <dgm:pt modelId="{C96CBC40-846E-493D-81E6-D306D8027477}" type="pres">
      <dgm:prSet presAssocID="{CECAFCF1-6EBE-4DE4-B70B-551D50ABDC90}" presName="AccentHold1" presStyleLbl="node1" presStyleIdx="13" presStyleCnt="19"/>
      <dgm:spPr/>
    </dgm:pt>
    <dgm:pt modelId="{F7D87115-B070-4626-AFD6-12D217A31B20}" type="pres">
      <dgm:prSet presAssocID="{971CC72A-25B3-4802-BE02-3D9AC4B8721B}" presName="Child4" presStyleLbl="node1" presStyleIdx="14" presStyleCnt="19">
        <dgm:presLayoutVars>
          <dgm:chMax val="0"/>
          <dgm:chPref val="0"/>
        </dgm:presLayoutVars>
      </dgm:prSet>
      <dgm:spPr/>
    </dgm:pt>
    <dgm:pt modelId="{C8E54FA2-1405-4E8F-A7EA-8448C1C7F8CE}" type="pres">
      <dgm:prSet presAssocID="{971CC72A-25B3-4802-BE02-3D9AC4B8721B}" presName="Accent13" presStyleCnt="0"/>
      <dgm:spPr/>
    </dgm:pt>
    <dgm:pt modelId="{BE827E9A-ACAD-461C-8465-0D7632947227}" type="pres">
      <dgm:prSet presAssocID="{971CC72A-25B3-4802-BE02-3D9AC4B8721B}" presName="AccentHold1" presStyleLbl="node1" presStyleIdx="15" presStyleCnt="19"/>
      <dgm:spPr/>
    </dgm:pt>
    <dgm:pt modelId="{BDC29BCE-FBE5-4EDF-A2AD-66CEA806016B}" type="pres">
      <dgm:prSet presAssocID="{41376FDB-43F8-49D6-B80B-FC78FA740CB5}" presName="Child5" presStyleLbl="node1" presStyleIdx="16" presStyleCnt="19">
        <dgm:presLayoutVars>
          <dgm:chMax val="0"/>
          <dgm:chPref val="0"/>
        </dgm:presLayoutVars>
      </dgm:prSet>
      <dgm:spPr/>
    </dgm:pt>
    <dgm:pt modelId="{83398734-2C52-4F07-A95E-F291D245CCF5}" type="pres">
      <dgm:prSet presAssocID="{41376FDB-43F8-49D6-B80B-FC78FA740CB5}" presName="Accent15" presStyleCnt="0"/>
      <dgm:spPr/>
    </dgm:pt>
    <dgm:pt modelId="{507939DF-5EC2-4C51-8FEE-0F04F9AD361B}" type="pres">
      <dgm:prSet presAssocID="{41376FDB-43F8-49D6-B80B-FC78FA740CB5}" presName="AccentHold2" presStyleLbl="node1" presStyleIdx="17" presStyleCnt="19"/>
      <dgm:spPr/>
    </dgm:pt>
    <dgm:pt modelId="{63568BAA-4E81-4114-AC41-8CBF9CACC4EE}" type="pres">
      <dgm:prSet presAssocID="{41376FDB-43F8-49D6-B80B-FC78FA740CB5}" presName="Accent16" presStyleCnt="0"/>
      <dgm:spPr/>
    </dgm:pt>
    <dgm:pt modelId="{0948348D-CE8A-4BEF-AA76-F8DF78D5543E}" type="pres">
      <dgm:prSet presAssocID="{41376FDB-43F8-49D6-B80B-FC78FA740CB5}" presName="AccentHold3" presStyleLbl="node1" presStyleIdx="18" presStyleCnt="19"/>
      <dgm:spPr/>
    </dgm:pt>
  </dgm:ptLst>
  <dgm:cxnLst>
    <dgm:cxn modelId="{8914DA14-2FB8-4E17-8948-4AD9E25DA16E}" type="presOf" srcId="{27C8F191-CB8B-4A89-9EDF-D94B6E4ADC92}" destId="{CCDD2561-1FC5-4EA6-AD90-3ADAF62A41D1}" srcOrd="0" destOrd="0" presId="urn:microsoft.com/office/officeart/2009/3/layout/CircleRelationship"/>
    <dgm:cxn modelId="{75A8C131-2987-4919-AA1E-92D66925DB50}" type="presOf" srcId="{AEFF5EA2-6931-4098-96C8-31AE53CB425B}" destId="{EB301C3D-F1F9-4A72-AC54-827EBC1AD812}" srcOrd="0" destOrd="0" presId="urn:microsoft.com/office/officeart/2009/3/layout/CircleRelationship"/>
    <dgm:cxn modelId="{92552E6A-9418-4240-A32A-39578ACF329F}" srcId="{B388C4F7-DD86-40E4-BA83-6838C8E845B2}" destId="{CECAFCF1-6EBE-4DE4-B70B-551D50ABDC90}" srcOrd="2" destOrd="0" parTransId="{8214F759-12A8-4248-8A7A-6F55F8647957}" sibTransId="{A97AA3A8-B542-4288-AC1B-AD911FD6173A}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FB9DFE80-DE7B-4D75-95F7-85D07BB519C3}" type="presOf" srcId="{B388C4F7-DD86-40E4-BA83-6838C8E845B2}" destId="{A6EEB127-C2F5-4C0D-B108-CC2B3F78F4F1}" srcOrd="0" destOrd="0" presId="urn:microsoft.com/office/officeart/2009/3/layout/CircleRelationship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51B3AB98-1496-4136-A16E-7C0890FF8A97}" type="presOf" srcId="{971CC72A-25B3-4802-BE02-3D9AC4B8721B}" destId="{F7D87115-B070-4626-AFD6-12D217A31B20}" srcOrd="0" destOrd="0" presId="urn:microsoft.com/office/officeart/2009/3/layout/CircleRelationship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D2BD90A8-31F2-4E02-A2EF-1266F430AE00}" type="presOf" srcId="{CECAFCF1-6EBE-4DE4-B70B-551D50ABDC90}" destId="{AEBB7D6A-D073-4272-AE4A-E1860AF3DB08}" srcOrd="0" destOrd="0" presId="urn:microsoft.com/office/officeart/2009/3/layout/CircleRelationship"/>
    <dgm:cxn modelId="{DBA881C4-2B0F-43CA-B28E-4F719F94B4AF}" srcId="{B388C4F7-DD86-40E4-BA83-6838C8E845B2}" destId="{971CC72A-25B3-4802-BE02-3D9AC4B8721B}" srcOrd="3" destOrd="0" parTransId="{0E5E2F28-E904-4027-A597-485A6448C877}" sibTransId="{D9E5FBE0-D0CB-4183-9F6F-A1843FB19D8D}"/>
    <dgm:cxn modelId="{76B83CDC-C066-420E-A2BA-FB85E72659FF}" srcId="{B388C4F7-DD86-40E4-BA83-6838C8E845B2}" destId="{41376FDB-43F8-49D6-B80B-FC78FA740CB5}" srcOrd="4" destOrd="0" parTransId="{CD1F0680-1783-4E1B-BE41-4A50714AB409}" sibTransId="{7008D9EF-3A5B-4940-9FF4-8495B97F736F}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493A75E6-FC02-45B8-9DBB-1D3DD74F1C9C}" type="presOf" srcId="{41376FDB-43F8-49D6-B80B-FC78FA740CB5}" destId="{BDC29BCE-FBE5-4EDF-A2AD-66CEA806016B}" srcOrd="0" destOrd="0" presId="urn:microsoft.com/office/officeart/2009/3/layout/CircleRelationship"/>
    <dgm:cxn modelId="{DBB9BF60-688C-42E3-A45B-BC9F4E445502}" type="presParOf" srcId="{EC323DFF-E2DA-4381-8948-5F3D2CD82207}" destId="{A6EEB127-C2F5-4C0D-B108-CC2B3F78F4F1}" srcOrd="0" destOrd="0" presId="urn:microsoft.com/office/officeart/2009/3/layout/CircleRelationship"/>
    <dgm:cxn modelId="{92C25253-575A-4FE2-ACA4-7E3A5ED90051}" type="presParOf" srcId="{EC323DFF-E2DA-4381-8948-5F3D2CD82207}" destId="{F988BAF3-9DE2-4A25-84FE-B7C476401BC3}" srcOrd="1" destOrd="0" presId="urn:microsoft.com/office/officeart/2009/3/layout/CircleRelationship"/>
    <dgm:cxn modelId="{6788A518-E1B0-4708-A5EB-45D9A9FB9A89}" type="presParOf" srcId="{EC323DFF-E2DA-4381-8948-5F3D2CD82207}" destId="{6288D093-07AF-4EEB-B57C-FB5DA4420E30}" srcOrd="2" destOrd="0" presId="urn:microsoft.com/office/officeart/2009/3/layout/CircleRelationship"/>
    <dgm:cxn modelId="{BB5FA97C-C5D8-4FB4-B11A-4D69528D7995}" type="presParOf" srcId="{EC323DFF-E2DA-4381-8948-5F3D2CD82207}" destId="{099685E2-34CD-4723-A342-ED2D0CA22ECA}" srcOrd="3" destOrd="0" presId="urn:microsoft.com/office/officeart/2009/3/layout/CircleRelationship"/>
    <dgm:cxn modelId="{EAEE67F7-2464-4361-8145-E54B55DC6636}" type="presParOf" srcId="{EC323DFF-E2DA-4381-8948-5F3D2CD82207}" destId="{282F7230-9226-4387-9620-3DC67223F95C}" srcOrd="4" destOrd="0" presId="urn:microsoft.com/office/officeart/2009/3/layout/CircleRelationship"/>
    <dgm:cxn modelId="{88350B97-B285-48FA-9077-F5F6C0279C8A}" type="presParOf" srcId="{EC323DFF-E2DA-4381-8948-5F3D2CD82207}" destId="{2682D7C4-37F7-4CA1-B102-AED7627E9C93}" srcOrd="5" destOrd="0" presId="urn:microsoft.com/office/officeart/2009/3/layout/CircleRelationship"/>
    <dgm:cxn modelId="{790F7BB1-E1D5-4A49-A7E3-83DC438381D6}" type="presParOf" srcId="{EC323DFF-E2DA-4381-8948-5F3D2CD82207}" destId="{CCDD2561-1FC5-4EA6-AD90-3ADAF62A41D1}" srcOrd="6" destOrd="0" presId="urn:microsoft.com/office/officeart/2009/3/layout/CircleRelationship"/>
    <dgm:cxn modelId="{27159655-45C1-4EA8-8A6D-4B1D9093B429}" type="presParOf" srcId="{EC323DFF-E2DA-4381-8948-5F3D2CD82207}" destId="{DD36342D-1CB9-480B-9443-592ECACCB1B2}" srcOrd="7" destOrd="0" presId="urn:microsoft.com/office/officeart/2009/3/layout/CircleRelationship"/>
    <dgm:cxn modelId="{73E1177B-515A-47C0-8F58-33E2F4C379B1}" type="presParOf" srcId="{DD36342D-1CB9-480B-9443-592ECACCB1B2}" destId="{2470B0FE-F3CE-48F3-AE82-73016C487D68}" srcOrd="0" destOrd="0" presId="urn:microsoft.com/office/officeart/2009/3/layout/CircleRelationship"/>
    <dgm:cxn modelId="{E0C8164E-2F1A-4507-9D5A-764DCB5EF9B7}" type="presParOf" srcId="{EC323DFF-E2DA-4381-8948-5F3D2CD82207}" destId="{1C5C821B-7AF3-4B1C-B3FE-45A337B82741}" srcOrd="8" destOrd="0" presId="urn:microsoft.com/office/officeart/2009/3/layout/CircleRelationship"/>
    <dgm:cxn modelId="{56621823-7598-4D3F-BB8B-E42D019BD711}" type="presParOf" srcId="{1C5C821B-7AF3-4B1C-B3FE-45A337B82741}" destId="{48BC9D73-B86D-4378-970E-5CD650E31618}" srcOrd="0" destOrd="0" presId="urn:microsoft.com/office/officeart/2009/3/layout/CircleRelationship"/>
    <dgm:cxn modelId="{E47862DB-DCB0-4713-90F3-CBD210D0F6F4}" type="presParOf" srcId="{EC323DFF-E2DA-4381-8948-5F3D2CD82207}" destId="{EB301C3D-F1F9-4A72-AC54-827EBC1AD812}" srcOrd="9" destOrd="0" presId="urn:microsoft.com/office/officeart/2009/3/layout/CircleRelationship"/>
    <dgm:cxn modelId="{073FB16F-A668-4757-971C-AF1ABE2D0A96}" type="presParOf" srcId="{EC323DFF-E2DA-4381-8948-5F3D2CD82207}" destId="{6B30F03A-93BA-441A-ABF4-25C2455DF7C0}" srcOrd="10" destOrd="0" presId="urn:microsoft.com/office/officeart/2009/3/layout/CircleRelationship"/>
    <dgm:cxn modelId="{88170734-7E01-4214-BCF6-812C749C9650}" type="presParOf" srcId="{6B30F03A-93BA-441A-ABF4-25C2455DF7C0}" destId="{0DF8FB3E-B0B0-40D8-B039-0C7B496BBA97}" srcOrd="0" destOrd="0" presId="urn:microsoft.com/office/officeart/2009/3/layout/CircleRelationship"/>
    <dgm:cxn modelId="{2600A651-14D9-4ADB-A435-371E8649E4DF}" type="presParOf" srcId="{EC323DFF-E2DA-4381-8948-5F3D2CD82207}" destId="{37FA1CD0-A7DC-4E74-BDC2-224405012EB0}" srcOrd="11" destOrd="0" presId="urn:microsoft.com/office/officeart/2009/3/layout/CircleRelationship"/>
    <dgm:cxn modelId="{FE1010BC-18B3-4C2A-9D1B-2E7301FB9C6E}" type="presParOf" srcId="{37FA1CD0-A7DC-4E74-BDC2-224405012EB0}" destId="{022614F8-042B-41CB-A6A7-8094C903EB2F}" srcOrd="0" destOrd="0" presId="urn:microsoft.com/office/officeart/2009/3/layout/CircleRelationship"/>
    <dgm:cxn modelId="{6878062C-6004-4701-B180-DAECA1578D28}" type="presParOf" srcId="{EC323DFF-E2DA-4381-8948-5F3D2CD82207}" destId="{BA4661A9-DFAB-468E-97BE-F29D08FF69A9}" srcOrd="12" destOrd="0" presId="urn:microsoft.com/office/officeart/2009/3/layout/CircleRelationship"/>
    <dgm:cxn modelId="{635AE4F1-83F7-470A-8974-D68BD6FB20DD}" type="presParOf" srcId="{BA4661A9-DFAB-468E-97BE-F29D08FF69A9}" destId="{C85BB588-B4E8-4D50-9280-4D4F2686007C}" srcOrd="0" destOrd="0" presId="urn:microsoft.com/office/officeart/2009/3/layout/CircleRelationship"/>
    <dgm:cxn modelId="{10F8BAC1-A1D9-4873-B15F-AC177238F11C}" type="presParOf" srcId="{EC323DFF-E2DA-4381-8948-5F3D2CD82207}" destId="{AEBB7D6A-D073-4272-AE4A-E1860AF3DB08}" srcOrd="13" destOrd="0" presId="urn:microsoft.com/office/officeart/2009/3/layout/CircleRelationship"/>
    <dgm:cxn modelId="{6474DD07-8C3E-4C2D-8438-BB45CAEC4DC1}" type="presParOf" srcId="{EC323DFF-E2DA-4381-8948-5F3D2CD82207}" destId="{CEE62A93-2AEC-454B-9CA5-B4BE0995372E}" srcOrd="14" destOrd="0" presId="urn:microsoft.com/office/officeart/2009/3/layout/CircleRelationship"/>
    <dgm:cxn modelId="{810B8701-A1B7-4815-956A-6F9A74396CBF}" type="presParOf" srcId="{CEE62A93-2AEC-454B-9CA5-B4BE0995372E}" destId="{C96CBC40-846E-493D-81E6-D306D8027477}" srcOrd="0" destOrd="0" presId="urn:microsoft.com/office/officeart/2009/3/layout/CircleRelationship"/>
    <dgm:cxn modelId="{A4A4A159-435F-4BFD-91F4-7FC345A025A6}" type="presParOf" srcId="{EC323DFF-E2DA-4381-8948-5F3D2CD82207}" destId="{F7D87115-B070-4626-AFD6-12D217A31B20}" srcOrd="15" destOrd="0" presId="urn:microsoft.com/office/officeart/2009/3/layout/CircleRelationship"/>
    <dgm:cxn modelId="{98FA3859-D908-4CD3-ACC6-FDF16BEEC0EB}" type="presParOf" srcId="{EC323DFF-E2DA-4381-8948-5F3D2CD82207}" destId="{C8E54FA2-1405-4E8F-A7EA-8448C1C7F8CE}" srcOrd="16" destOrd="0" presId="urn:microsoft.com/office/officeart/2009/3/layout/CircleRelationship"/>
    <dgm:cxn modelId="{EBE3BF66-69AE-41B5-80A4-73F0D58209A1}" type="presParOf" srcId="{C8E54FA2-1405-4E8F-A7EA-8448C1C7F8CE}" destId="{BE827E9A-ACAD-461C-8465-0D7632947227}" srcOrd="0" destOrd="0" presId="urn:microsoft.com/office/officeart/2009/3/layout/CircleRelationship"/>
    <dgm:cxn modelId="{109D70A5-745E-4B5B-B8EA-E1ACBBFA1966}" type="presParOf" srcId="{EC323DFF-E2DA-4381-8948-5F3D2CD82207}" destId="{BDC29BCE-FBE5-4EDF-A2AD-66CEA806016B}" srcOrd="17" destOrd="0" presId="urn:microsoft.com/office/officeart/2009/3/layout/CircleRelationship"/>
    <dgm:cxn modelId="{A4582AA3-2272-4D99-9AA7-7C9788E22974}" type="presParOf" srcId="{EC323DFF-E2DA-4381-8948-5F3D2CD82207}" destId="{83398734-2C52-4F07-A95E-F291D245CCF5}" srcOrd="18" destOrd="0" presId="urn:microsoft.com/office/officeart/2009/3/layout/CircleRelationship"/>
    <dgm:cxn modelId="{F9BEBF20-E26C-411E-9A05-DA3C1FC4A5C1}" type="presParOf" srcId="{83398734-2C52-4F07-A95E-F291D245CCF5}" destId="{507939DF-5EC2-4C51-8FEE-0F04F9AD361B}" srcOrd="0" destOrd="0" presId="urn:microsoft.com/office/officeart/2009/3/layout/CircleRelationship"/>
    <dgm:cxn modelId="{7BEC1E6B-C91F-494B-87D8-2429F2AAC577}" type="presParOf" srcId="{EC323DFF-E2DA-4381-8948-5F3D2CD82207}" destId="{63568BAA-4E81-4114-AC41-8CBF9CACC4EE}" srcOrd="19" destOrd="0" presId="urn:microsoft.com/office/officeart/2009/3/layout/CircleRelationship"/>
    <dgm:cxn modelId="{07946E4F-541A-4A97-B563-2195B9584091}" type="presParOf" srcId="{63568BAA-4E81-4114-AC41-8CBF9CACC4EE}" destId="{0948348D-CE8A-4BEF-AA76-F8DF78D5543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129313" y="35601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292918" y="199207"/>
          <a:ext cx="451863" cy="451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1075332" y="35601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Formal</a:t>
          </a:r>
          <a:endParaRPr lang="en-US" sz="2400" kern="1200" dirty="0"/>
        </a:p>
      </dsp:txBody>
      <dsp:txXfrm>
        <a:off x="1075332" y="35601"/>
        <a:ext cx="1836390" cy="779074"/>
      </dsp:txXfrm>
    </dsp:sp>
    <dsp:sp modelId="{75512A68-FA50-4392-A441-C6EC352FE606}">
      <dsp:nvSpPr>
        <dsp:cNvPr id="0" name=""/>
        <dsp:cNvSpPr/>
      </dsp:nvSpPr>
      <dsp:spPr>
        <a:xfrm>
          <a:off x="3231700" y="35601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3395305" y="199207"/>
          <a:ext cx="451863" cy="4518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4177719" y="35601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Active</a:t>
          </a:r>
          <a:endParaRPr lang="en-US" sz="2400" kern="1200" dirty="0"/>
        </a:p>
      </dsp:txBody>
      <dsp:txXfrm>
        <a:off x="4177719" y="35601"/>
        <a:ext cx="1836390" cy="779074"/>
      </dsp:txXfrm>
    </dsp:sp>
    <dsp:sp modelId="{2CA4BD4C-87EF-4944-9E57-97154B3B633C}">
      <dsp:nvSpPr>
        <dsp:cNvPr id="0" name=""/>
        <dsp:cNvSpPr/>
      </dsp:nvSpPr>
      <dsp:spPr>
        <a:xfrm>
          <a:off x="129313" y="1435029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292918" y="1598634"/>
          <a:ext cx="451863" cy="4518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1075332" y="1435029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Intentional</a:t>
          </a:r>
          <a:endParaRPr lang="en-US" sz="2400" kern="1200" dirty="0"/>
        </a:p>
      </dsp:txBody>
      <dsp:txXfrm>
        <a:off x="1075332" y="1435029"/>
        <a:ext cx="1836390" cy="779074"/>
      </dsp:txXfrm>
    </dsp:sp>
    <dsp:sp modelId="{7089FE6B-57E5-4306-8097-E758E000C828}">
      <dsp:nvSpPr>
        <dsp:cNvPr id="0" name=""/>
        <dsp:cNvSpPr/>
      </dsp:nvSpPr>
      <dsp:spPr>
        <a:xfrm>
          <a:off x="3231700" y="1435029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3395305" y="1598634"/>
          <a:ext cx="451863" cy="4518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4177719" y="1435029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Tested</a:t>
          </a:r>
          <a:endParaRPr lang="en-US" sz="2400" kern="1200" dirty="0"/>
        </a:p>
      </dsp:txBody>
      <dsp:txXfrm>
        <a:off x="4177719" y="1435029"/>
        <a:ext cx="1836390" cy="779074"/>
      </dsp:txXfrm>
    </dsp:sp>
    <dsp:sp modelId="{52A319A0-484C-49B6-BFD4-7C7853036011}">
      <dsp:nvSpPr>
        <dsp:cNvPr id="0" name=""/>
        <dsp:cNvSpPr/>
      </dsp:nvSpPr>
      <dsp:spPr>
        <a:xfrm>
          <a:off x="129313" y="2834456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1CDB7-049F-4B2A-A78F-0801840F5490}">
      <dsp:nvSpPr>
        <dsp:cNvPr id="0" name=""/>
        <dsp:cNvSpPr/>
      </dsp:nvSpPr>
      <dsp:spPr>
        <a:xfrm>
          <a:off x="292918" y="2998062"/>
          <a:ext cx="451863" cy="45186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9380A-B223-40AA-A033-57C9B6885518}">
      <dsp:nvSpPr>
        <dsp:cNvPr id="0" name=""/>
        <dsp:cNvSpPr/>
      </dsp:nvSpPr>
      <dsp:spPr>
        <a:xfrm>
          <a:off x="1075332" y="2834456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Holy</a:t>
          </a:r>
        </a:p>
      </dsp:txBody>
      <dsp:txXfrm>
        <a:off x="1075332" y="2834456"/>
        <a:ext cx="1836390" cy="779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2559525" y="820443"/>
          <a:ext cx="2407138" cy="24075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  Hebrews</a:t>
          </a:r>
          <a:r>
            <a:rPr lang="en-US" sz="1800" b="1" i="0" u="none" strike="noStrike" kern="1200" cap="none" baseline="0" noProof="0" dirty="0">
              <a:latin typeface="Calibri Light"/>
              <a:cs typeface="Calibri Light"/>
            </a:rPr>
            <a:t> 11:1-3</a:t>
          </a:r>
          <a:endParaRPr lang="en-US" sz="1800" b="1" kern="1200" dirty="0"/>
        </a:p>
      </dsp:txBody>
      <dsp:txXfrm>
        <a:off x="2912042" y="1173021"/>
        <a:ext cx="1702104" cy="1702397"/>
      </dsp:txXfrm>
    </dsp:sp>
    <dsp:sp modelId="{F988BAF3-9DE2-4A25-84FE-B7C476401BC3}">
      <dsp:nvSpPr>
        <dsp:cNvPr id="0" name=""/>
        <dsp:cNvSpPr/>
      </dsp:nvSpPr>
      <dsp:spPr>
        <a:xfrm>
          <a:off x="3299689" y="3049022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21708" y="1797490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4194404" y="3255531"/>
          <a:ext cx="267624" cy="2680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3354004" y="1091056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2743208" y="2201474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1464550" y="840989"/>
          <a:ext cx="1397178" cy="13973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Calibri Light" panose="020F0302020204030204"/>
            </a:rPr>
            <a:t>Ecc</a:t>
          </a:r>
          <a:r>
            <a:rPr lang="en-US" sz="1200" b="1" kern="1200" dirty="0">
              <a:latin typeface="Calibri Light" panose="020F0302020204030204"/>
            </a:rPr>
            <a:t>. 5:1 &amp; Hosea 6:6</a:t>
          </a:r>
          <a:endParaRPr lang="en-US" sz="1200" b="1" kern="1200" dirty="0"/>
        </a:p>
      </dsp:txBody>
      <dsp:txXfrm>
        <a:off x="1669162" y="1045624"/>
        <a:ext cx="987954" cy="988067"/>
      </dsp:txXfrm>
    </dsp:sp>
    <dsp:sp modelId="{2470B0FE-F3CE-48F3-AE82-73016C487D68}">
      <dsp:nvSpPr>
        <dsp:cNvPr id="0" name=""/>
        <dsp:cNvSpPr/>
      </dsp:nvSpPr>
      <dsp:spPr>
        <a:xfrm>
          <a:off x="3662611" y="1099661"/>
          <a:ext cx="267624" cy="2680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1899351" y="2520272"/>
          <a:ext cx="483896" cy="4840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158275" y="473775"/>
          <a:ext cx="1521056" cy="1521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 Light" panose="020F0302020204030204"/>
            </a:rPr>
            <a:t> 1 Cor 10:31 Rom 12:1</a:t>
          </a:r>
          <a:endParaRPr lang="en-US" sz="1200" b="1" kern="1200" dirty="0"/>
        </a:p>
      </dsp:txBody>
      <dsp:txXfrm>
        <a:off x="5381028" y="696554"/>
        <a:ext cx="1075550" cy="1075671"/>
      </dsp:txXfrm>
    </dsp:sp>
    <dsp:sp modelId="{0DF8FB3E-B0B0-40D8-B039-0C7B496BBA97}">
      <dsp:nvSpPr>
        <dsp:cNvPr id="0" name=""/>
        <dsp:cNvSpPr/>
      </dsp:nvSpPr>
      <dsp:spPr>
        <a:xfrm>
          <a:off x="4777055" y="1470087"/>
          <a:ext cx="267624" cy="2680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1715174" y="3096347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648786" y="2820141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B7D6A-D073-4272-AE4A-E1860AF3DB08}">
      <dsp:nvSpPr>
        <dsp:cNvPr id="0" name=""/>
        <dsp:cNvSpPr/>
      </dsp:nvSpPr>
      <dsp:spPr>
        <a:xfrm>
          <a:off x="5674239" y="2485854"/>
          <a:ext cx="978656" cy="97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 Light" panose="020F0302020204030204"/>
            </a:rPr>
            <a:t>Rom 3:21-22/Col 1:16 </a:t>
          </a:r>
        </a:p>
      </dsp:txBody>
      <dsp:txXfrm>
        <a:off x="5817560" y="2629191"/>
        <a:ext cx="692014" cy="692093"/>
      </dsp:txXfrm>
    </dsp:sp>
    <dsp:sp modelId="{C96CBC40-846E-493D-81E6-D306D8027477}">
      <dsp:nvSpPr>
        <dsp:cNvPr id="0" name=""/>
        <dsp:cNvSpPr/>
      </dsp:nvSpPr>
      <dsp:spPr>
        <a:xfrm>
          <a:off x="5398220" y="2451866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87115-B070-4626-AFD6-12D217A31B20}">
      <dsp:nvSpPr>
        <dsp:cNvPr id="0" name=""/>
        <dsp:cNvSpPr/>
      </dsp:nvSpPr>
      <dsp:spPr>
        <a:xfrm>
          <a:off x="2865170" y="3323507"/>
          <a:ext cx="978656" cy="97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Calibri Light" panose="020F0302020204030204"/>
            </a:rPr>
            <a:t>1 Peter 6-7/Rom 5:1-5</a:t>
          </a:r>
          <a:r>
            <a:rPr lang="en-US" sz="1100" b="0" kern="1200" dirty="0"/>
            <a:t> </a:t>
          </a:r>
          <a:endParaRPr lang="en-US" sz="1100" b="1" kern="1200" dirty="0">
            <a:latin typeface="Calibri Light" panose="020F0302020204030204"/>
          </a:endParaRPr>
        </a:p>
      </dsp:txBody>
      <dsp:txXfrm>
        <a:off x="3008491" y="3466844"/>
        <a:ext cx="692014" cy="692093"/>
      </dsp:txXfrm>
    </dsp:sp>
    <dsp:sp modelId="{BE827E9A-ACAD-461C-8465-0D7632947227}">
      <dsp:nvSpPr>
        <dsp:cNvPr id="0" name=""/>
        <dsp:cNvSpPr/>
      </dsp:nvSpPr>
      <dsp:spPr>
        <a:xfrm>
          <a:off x="3739146" y="3290379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29BCE-FBE5-4EDF-A2AD-66CEA806016B}">
      <dsp:nvSpPr>
        <dsp:cNvPr id="0" name=""/>
        <dsp:cNvSpPr/>
      </dsp:nvSpPr>
      <dsp:spPr>
        <a:xfrm>
          <a:off x="3798399" y="0"/>
          <a:ext cx="978656" cy="97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 Light" panose="020F0302020204030204"/>
            </a:rPr>
            <a:t>2 Cor 7:1/ 1 Pet 1:15-16</a:t>
          </a:r>
        </a:p>
      </dsp:txBody>
      <dsp:txXfrm>
        <a:off x="3941720" y="143337"/>
        <a:ext cx="692014" cy="692093"/>
      </dsp:txXfrm>
    </dsp:sp>
    <dsp:sp modelId="{507939DF-5EC2-4C51-8FEE-0F04F9AD361B}">
      <dsp:nvSpPr>
        <dsp:cNvPr id="0" name=""/>
        <dsp:cNvSpPr/>
      </dsp:nvSpPr>
      <dsp:spPr>
        <a:xfrm>
          <a:off x="2591620" y="1060941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8348D-CE8A-4BEF-AA76-F8DF78D5543E}">
      <dsp:nvSpPr>
        <dsp:cNvPr id="0" name=""/>
        <dsp:cNvSpPr/>
      </dsp:nvSpPr>
      <dsp:spPr>
        <a:xfrm>
          <a:off x="4851121" y="240927"/>
          <a:ext cx="194052" cy="194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97B-9619-4AC8-82FF-73C4D5713A4E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27E8-CC73-4BD4-BE7E-584FE3DD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5C6-863E-4100-B40A-8ADE734BFBC6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B5E6-9E00-4F32-96FF-298B8A177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g"/><Relationship Id="rId10" Type="http://schemas.microsoft.com/office/2007/relationships/diagramDrawing" Target="../diagrams/drawing1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6" y="2554817"/>
            <a:ext cx="9853839" cy="239969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20/20 F.A.I.T.H FOR A 2020 VISION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ROMANS 10:17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2 CORINTHIANS 5:7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578851" cy="1456267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WHAT WE NEED MOST IS FAITH.</a:t>
            </a:r>
            <a:br>
              <a:rPr lang="en-US" dirty="0">
                <a:ea typeface="+mj-lt"/>
                <a:cs typeface="+mj-lt"/>
              </a:rPr>
            </a:br>
            <a:r>
              <a:rPr lang="en-US" sz="2400" dirty="0">
                <a:ea typeface="+mj-lt"/>
                <a:cs typeface="+mj-lt"/>
              </a:rPr>
              <a:t>THESE ARE THE INGREDIENTS OF THAT SUBSTANCE.</a:t>
            </a:r>
            <a:endParaRPr lang="en-US" sz="2400" dirty="0"/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12377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ght sky with mountains on the horizon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7688889"/>
              </p:ext>
            </p:extLst>
          </p:nvPr>
        </p:nvGraphicFramePr>
        <p:xfrm>
          <a:off x="1948838" y="2011438"/>
          <a:ext cx="8250651" cy="430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Where is this biblically?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/>
              <a:t>2 Corinthians 5:6-8</a:t>
            </a:r>
            <a:br>
              <a:rPr lang="en-US" dirty="0"/>
            </a:br>
            <a:r>
              <a:rPr lang="en-US">
                <a:cs typeface="Calibri Light"/>
              </a:rPr>
              <a:t>We can do this... together!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Any questions or concerns, contact Zach Ford@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Youngbrotherzach@gmail.com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47A85-C19E-4256-8429-038D0FDE2DE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Widescreen</PresentationFormat>
  <Paragraphs>17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Celestial</vt:lpstr>
      <vt:lpstr>20/20 F.A.I.T.H FOR A 2020 VISION</vt:lpstr>
      <vt:lpstr>WHAT WE NEED MOST IS FAITH. THESE ARE THE INGREDIENTS OF THAT SUBSTANCE.</vt:lpstr>
      <vt:lpstr>Where is this biblically?</vt:lpstr>
      <vt:lpstr>2 Corinthians 5:6-8 We can do this... together!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Celestial Design</dc:title>
  <dc:creator/>
  <cp:lastModifiedBy/>
  <cp:revision>140</cp:revision>
  <dcterms:created xsi:type="dcterms:W3CDTF">2019-12-01T13:10:50Z</dcterms:created>
  <dcterms:modified xsi:type="dcterms:W3CDTF">2019-12-01T15:56:54Z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0x01010079F111ED35F8CC479449609E8A0923A6</vt:lpwstr>
  </property>
</Properties>
</file>