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ABF8E-18F6-4CCB-B6A5-1CADC84E48F8}" v="55" dt="2019-12-07T18:39:02.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napToGrid="0">
      <p:cViewPr varScale="1">
        <p:scale>
          <a:sx n="114" d="100"/>
          <a:sy n="114" d="100"/>
        </p:scale>
        <p:origin x="10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 Davis" userId="388b89a0e6bb1f2e" providerId="LiveId" clId="{2FBABF8E-18F6-4CCB-B6A5-1CADC84E48F8}"/>
    <pc:docChg chg="undo redo custSel addSld modSld sldOrd modMainMaster">
      <pc:chgData name="Mitch Davis" userId="388b89a0e6bb1f2e" providerId="LiveId" clId="{2FBABF8E-18F6-4CCB-B6A5-1CADC84E48F8}" dt="2019-12-07T18:39:24.534" v="1428" actId="14100"/>
      <pc:docMkLst>
        <pc:docMk/>
      </pc:docMkLst>
      <pc:sldChg chg="delSp">
        <pc:chgData name="Mitch Davis" userId="388b89a0e6bb1f2e" providerId="LiveId" clId="{2FBABF8E-18F6-4CCB-B6A5-1CADC84E48F8}" dt="2019-12-06T23:10:27.153" v="23" actId="478"/>
        <pc:sldMkLst>
          <pc:docMk/>
          <pc:sldMk cId="3200800458" sldId="256"/>
        </pc:sldMkLst>
        <pc:spChg chg="del">
          <ac:chgData name="Mitch Davis" userId="388b89a0e6bb1f2e" providerId="LiveId" clId="{2FBABF8E-18F6-4CCB-B6A5-1CADC84E48F8}" dt="2019-12-06T23:10:27.153" v="23" actId="478"/>
          <ac:spMkLst>
            <pc:docMk/>
            <pc:sldMk cId="3200800458" sldId="256"/>
            <ac:spMk id="2" creationId="{007FC16F-91EE-4866-AB55-17F0BD7B1DE2}"/>
          </ac:spMkLst>
        </pc:spChg>
        <pc:spChg chg="del">
          <ac:chgData name="Mitch Davis" userId="388b89a0e6bb1f2e" providerId="LiveId" clId="{2FBABF8E-18F6-4CCB-B6A5-1CADC84E48F8}" dt="2019-12-06T23:10:20.334" v="22" actId="478"/>
          <ac:spMkLst>
            <pc:docMk/>
            <pc:sldMk cId="3200800458" sldId="256"/>
            <ac:spMk id="3" creationId="{DECB863A-F9E2-40C7-BF40-3DCAEC673EFA}"/>
          </ac:spMkLst>
        </pc:spChg>
      </pc:sldChg>
      <pc:sldChg chg="modSp">
        <pc:chgData name="Mitch Davis" userId="388b89a0e6bb1f2e" providerId="LiveId" clId="{2FBABF8E-18F6-4CCB-B6A5-1CADC84E48F8}" dt="2019-12-07T18:23:48.586" v="699" actId="207"/>
        <pc:sldMkLst>
          <pc:docMk/>
          <pc:sldMk cId="702321990" sldId="257"/>
        </pc:sldMkLst>
        <pc:spChg chg="mod">
          <ac:chgData name="Mitch Davis" userId="388b89a0e6bb1f2e" providerId="LiveId" clId="{2FBABF8E-18F6-4CCB-B6A5-1CADC84E48F8}" dt="2019-12-07T17:52:38.665" v="74" actId="20577"/>
          <ac:spMkLst>
            <pc:docMk/>
            <pc:sldMk cId="702321990" sldId="257"/>
            <ac:spMk id="2" creationId="{73C9997D-DFB2-43E9-89E6-7EB7C5C875A5}"/>
          </ac:spMkLst>
        </pc:spChg>
        <pc:spChg chg="mod">
          <ac:chgData name="Mitch Davis" userId="388b89a0e6bb1f2e" providerId="LiveId" clId="{2FBABF8E-18F6-4CCB-B6A5-1CADC84E48F8}" dt="2019-12-07T18:23:48.586" v="699" actId="207"/>
          <ac:spMkLst>
            <pc:docMk/>
            <pc:sldMk cId="702321990" sldId="257"/>
            <ac:spMk id="3" creationId="{41223B27-32E6-475D-A7CD-802187E70282}"/>
          </ac:spMkLst>
        </pc:spChg>
      </pc:sldChg>
      <pc:sldChg chg="modSp">
        <pc:chgData name="Mitch Davis" userId="388b89a0e6bb1f2e" providerId="LiveId" clId="{2FBABF8E-18F6-4CCB-B6A5-1CADC84E48F8}" dt="2019-12-07T18:26:30.412" v="802" actId="403"/>
        <pc:sldMkLst>
          <pc:docMk/>
          <pc:sldMk cId="3406767574" sldId="258"/>
        </pc:sldMkLst>
        <pc:spChg chg="mod">
          <ac:chgData name="Mitch Davis" userId="388b89a0e6bb1f2e" providerId="LiveId" clId="{2FBABF8E-18F6-4CCB-B6A5-1CADC84E48F8}" dt="2019-12-07T18:25:29.874" v="781" actId="207"/>
          <ac:spMkLst>
            <pc:docMk/>
            <pc:sldMk cId="3406767574" sldId="258"/>
            <ac:spMk id="2" creationId="{8D3908D9-5DA4-4BE2-B35D-5D2646956138}"/>
          </ac:spMkLst>
        </pc:spChg>
        <pc:spChg chg="mod">
          <ac:chgData name="Mitch Davis" userId="388b89a0e6bb1f2e" providerId="LiveId" clId="{2FBABF8E-18F6-4CCB-B6A5-1CADC84E48F8}" dt="2019-12-07T18:26:30.412" v="802" actId="403"/>
          <ac:spMkLst>
            <pc:docMk/>
            <pc:sldMk cId="3406767574" sldId="258"/>
            <ac:spMk id="3" creationId="{D5273889-7696-4A7A-B7D5-704BC9DC0F4F}"/>
          </ac:spMkLst>
        </pc:spChg>
      </pc:sldChg>
      <pc:sldChg chg="modSp">
        <pc:chgData name="Mitch Davis" userId="388b89a0e6bb1f2e" providerId="LiveId" clId="{2FBABF8E-18F6-4CCB-B6A5-1CADC84E48F8}" dt="2019-12-07T18:32:59.665" v="928" actId="948"/>
        <pc:sldMkLst>
          <pc:docMk/>
          <pc:sldMk cId="1318881113" sldId="259"/>
        </pc:sldMkLst>
        <pc:spChg chg="mod">
          <ac:chgData name="Mitch Davis" userId="388b89a0e6bb1f2e" providerId="LiveId" clId="{2FBABF8E-18F6-4CCB-B6A5-1CADC84E48F8}" dt="2019-12-07T18:30:05.024" v="849" actId="207"/>
          <ac:spMkLst>
            <pc:docMk/>
            <pc:sldMk cId="1318881113" sldId="259"/>
            <ac:spMk id="2" creationId="{81A6FD6E-A06D-430C-B6EB-341AA9BB760F}"/>
          </ac:spMkLst>
        </pc:spChg>
        <pc:spChg chg="mod">
          <ac:chgData name="Mitch Davis" userId="388b89a0e6bb1f2e" providerId="LiveId" clId="{2FBABF8E-18F6-4CCB-B6A5-1CADC84E48F8}" dt="2019-12-07T18:32:59.665" v="928" actId="948"/>
          <ac:spMkLst>
            <pc:docMk/>
            <pc:sldMk cId="1318881113" sldId="259"/>
            <ac:spMk id="3" creationId="{5B870760-4B0E-4476-A7ED-878DA0264D15}"/>
          </ac:spMkLst>
        </pc:spChg>
      </pc:sldChg>
      <pc:sldChg chg="modSp">
        <pc:chgData name="Mitch Davis" userId="388b89a0e6bb1f2e" providerId="LiveId" clId="{2FBABF8E-18F6-4CCB-B6A5-1CADC84E48F8}" dt="2019-12-07T18:39:24.534" v="1428" actId="14100"/>
        <pc:sldMkLst>
          <pc:docMk/>
          <pc:sldMk cId="4044358654" sldId="260"/>
        </pc:sldMkLst>
        <pc:spChg chg="mod">
          <ac:chgData name="Mitch Davis" userId="388b89a0e6bb1f2e" providerId="LiveId" clId="{2FBABF8E-18F6-4CCB-B6A5-1CADC84E48F8}" dt="2019-12-07T18:39:17.749" v="1426" actId="14100"/>
          <ac:spMkLst>
            <pc:docMk/>
            <pc:sldMk cId="4044358654" sldId="260"/>
            <ac:spMk id="2" creationId="{CC30D25C-6554-4B24-AC43-27457108EDE1}"/>
          </ac:spMkLst>
        </pc:spChg>
        <pc:spChg chg="mod">
          <ac:chgData name="Mitch Davis" userId="388b89a0e6bb1f2e" providerId="LiveId" clId="{2FBABF8E-18F6-4CCB-B6A5-1CADC84E48F8}" dt="2019-12-07T18:39:24.534" v="1428" actId="14100"/>
          <ac:spMkLst>
            <pc:docMk/>
            <pc:sldMk cId="4044358654" sldId="260"/>
            <ac:spMk id="3" creationId="{B6CA032C-F2C4-4D1A-8D80-38EBB10127DA}"/>
          </ac:spMkLst>
        </pc:spChg>
      </pc:sldChg>
      <pc:sldChg chg="delSp modSp add ord">
        <pc:chgData name="Mitch Davis" userId="388b89a0e6bb1f2e" providerId="LiveId" clId="{2FBABF8E-18F6-4CCB-B6A5-1CADC84E48F8}" dt="2019-12-07T18:06:23.409" v="632" actId="113"/>
        <pc:sldMkLst>
          <pc:docMk/>
          <pc:sldMk cId="3177019146" sldId="261"/>
        </pc:sldMkLst>
        <pc:spChg chg="mod">
          <ac:chgData name="Mitch Davis" userId="388b89a0e6bb1f2e" providerId="LiveId" clId="{2FBABF8E-18F6-4CCB-B6A5-1CADC84E48F8}" dt="2019-12-07T18:06:23.409" v="632" actId="113"/>
          <ac:spMkLst>
            <pc:docMk/>
            <pc:sldMk cId="3177019146" sldId="261"/>
            <ac:spMk id="2" creationId="{9D74DB7A-5854-4234-B196-1D760FA4E14A}"/>
          </ac:spMkLst>
        </pc:spChg>
        <pc:spChg chg="del">
          <ac:chgData name="Mitch Davis" userId="388b89a0e6bb1f2e" providerId="LiveId" clId="{2FBABF8E-18F6-4CCB-B6A5-1CADC84E48F8}" dt="2019-12-07T18:06:20.011" v="631"/>
          <ac:spMkLst>
            <pc:docMk/>
            <pc:sldMk cId="3177019146" sldId="261"/>
            <ac:spMk id="3" creationId="{E63F5F84-3BA9-46E0-8D26-1C2094F2A758}"/>
          </ac:spMkLst>
        </pc:spChg>
      </pc:sldChg>
      <pc:sldMasterChg chg="modSp setBg modSldLayout">
        <pc:chgData name="Mitch Davis" userId="388b89a0e6bb1f2e" providerId="LiveId" clId="{2FBABF8E-18F6-4CCB-B6A5-1CADC84E48F8}" dt="2019-12-07T18:28:01.343" v="810" actId="167"/>
        <pc:sldMasterMkLst>
          <pc:docMk/>
          <pc:sldMasterMk cId="1452893945" sldId="2147483648"/>
        </pc:sldMasterMkLst>
        <pc:spChg chg="mod">
          <ac:chgData name="Mitch Davis" userId="388b89a0e6bb1f2e" providerId="LiveId" clId="{2FBABF8E-18F6-4CCB-B6A5-1CADC84E48F8}" dt="2019-12-06T23:09:01.581" v="10" actId="403"/>
          <ac:spMkLst>
            <pc:docMk/>
            <pc:sldMasterMk cId="1452893945" sldId="2147483648"/>
            <ac:spMk id="2" creationId="{185A8082-2509-49A2-A483-3967972A47E5}"/>
          </ac:spMkLst>
        </pc:spChg>
        <pc:spChg chg="mod">
          <ac:chgData name="Mitch Davis" userId="388b89a0e6bb1f2e" providerId="LiveId" clId="{2FBABF8E-18F6-4CCB-B6A5-1CADC84E48F8}" dt="2019-12-06T23:09:17.791" v="14" actId="179"/>
          <ac:spMkLst>
            <pc:docMk/>
            <pc:sldMasterMk cId="1452893945" sldId="2147483648"/>
            <ac:spMk id="3" creationId="{D5004774-9BC3-487D-83F7-920F417B9FD8}"/>
          </ac:spMkLst>
        </pc:spChg>
        <pc:sldLayoutChg chg="delSp setBg">
          <pc:chgData name="Mitch Davis" userId="388b89a0e6bb1f2e" providerId="LiveId" clId="{2FBABF8E-18F6-4CCB-B6A5-1CADC84E48F8}" dt="2019-12-06T23:09:42.281" v="17" actId="478"/>
          <pc:sldLayoutMkLst>
            <pc:docMk/>
            <pc:sldMasterMk cId="1452893945" sldId="2147483648"/>
            <pc:sldLayoutMk cId="2674140771" sldId="2147483649"/>
          </pc:sldLayoutMkLst>
          <pc:spChg chg="del">
            <ac:chgData name="Mitch Davis" userId="388b89a0e6bb1f2e" providerId="LiveId" clId="{2FBABF8E-18F6-4CCB-B6A5-1CADC84E48F8}" dt="2019-12-06T23:09:42.281" v="17" actId="478"/>
            <ac:spMkLst>
              <pc:docMk/>
              <pc:sldMasterMk cId="1452893945" sldId="2147483648"/>
              <pc:sldLayoutMk cId="2674140771" sldId="2147483649"/>
              <ac:spMk id="2" creationId="{102218A6-E083-42A3-872F-BCEAC1D0EB82}"/>
            </ac:spMkLst>
          </pc:spChg>
          <pc:spChg chg="del">
            <ac:chgData name="Mitch Davis" userId="388b89a0e6bb1f2e" providerId="LiveId" clId="{2FBABF8E-18F6-4CCB-B6A5-1CADC84E48F8}" dt="2019-12-06T23:09:42.281" v="17" actId="478"/>
            <ac:spMkLst>
              <pc:docMk/>
              <pc:sldMasterMk cId="1452893945" sldId="2147483648"/>
              <pc:sldLayoutMk cId="2674140771" sldId="2147483649"/>
              <ac:spMk id="3" creationId="{91FE514C-6A0E-4D19-BFCC-74BE4E29DCDD}"/>
            </ac:spMkLst>
          </pc:spChg>
        </pc:sldLayoutChg>
        <pc:sldLayoutChg chg="addSp modSp">
          <pc:chgData name="Mitch Davis" userId="388b89a0e6bb1f2e" providerId="LiveId" clId="{2FBABF8E-18F6-4CCB-B6A5-1CADC84E48F8}" dt="2019-12-07T18:28:01.343" v="810" actId="167"/>
          <pc:sldLayoutMkLst>
            <pc:docMk/>
            <pc:sldMasterMk cId="1452893945" sldId="2147483648"/>
            <pc:sldLayoutMk cId="527870867" sldId="2147483650"/>
          </pc:sldLayoutMkLst>
          <pc:spChg chg="mod">
            <ac:chgData name="Mitch Davis" userId="388b89a0e6bb1f2e" providerId="LiveId" clId="{2FBABF8E-18F6-4CCB-B6A5-1CADC84E48F8}" dt="2019-12-07T17:55:01.881" v="178"/>
            <ac:spMkLst>
              <pc:docMk/>
              <pc:sldMasterMk cId="1452893945" sldId="2147483648"/>
              <pc:sldLayoutMk cId="527870867" sldId="2147483650"/>
              <ac:spMk id="2" creationId="{D91D8AAD-3B74-4ACB-A709-ACBC663A2ABB}"/>
            </ac:spMkLst>
          </pc:spChg>
          <pc:spChg chg="mod">
            <ac:chgData name="Mitch Davis" userId="388b89a0e6bb1f2e" providerId="LiveId" clId="{2FBABF8E-18F6-4CCB-B6A5-1CADC84E48F8}" dt="2019-12-07T17:55:01.881" v="178"/>
            <ac:spMkLst>
              <pc:docMk/>
              <pc:sldMasterMk cId="1452893945" sldId="2147483648"/>
              <pc:sldLayoutMk cId="527870867" sldId="2147483650"/>
              <ac:spMk id="3" creationId="{ACD73386-5F21-44FF-921C-4920036E7317}"/>
            </ac:spMkLst>
          </pc:spChg>
          <pc:spChg chg="add mod ord">
            <ac:chgData name="Mitch Davis" userId="388b89a0e6bb1f2e" providerId="LiveId" clId="{2FBABF8E-18F6-4CCB-B6A5-1CADC84E48F8}" dt="2019-12-07T18:28:01.343" v="810" actId="167"/>
            <ac:spMkLst>
              <pc:docMk/>
              <pc:sldMasterMk cId="1452893945" sldId="2147483648"/>
              <pc:sldLayoutMk cId="527870867" sldId="2147483650"/>
              <ac:spMk id="7" creationId="{94D56C66-7FC0-4CA7-97E9-AC9159E3436F}"/>
            </ac:spMkLst>
          </pc:spChg>
        </pc:sldLayoutChg>
        <pc:sldLayoutChg chg="delSp modSp setBg">
          <pc:chgData name="Mitch Davis" userId="388b89a0e6bb1f2e" providerId="LiveId" clId="{2FBABF8E-18F6-4CCB-B6A5-1CADC84E48F8}" dt="2019-12-07T18:06:40.538" v="636" actId="403"/>
          <pc:sldLayoutMkLst>
            <pc:docMk/>
            <pc:sldMasterMk cId="1452893945" sldId="2147483648"/>
            <pc:sldLayoutMk cId="4279014065" sldId="2147483651"/>
          </pc:sldLayoutMkLst>
          <pc:spChg chg="mod">
            <ac:chgData name="Mitch Davis" userId="388b89a0e6bb1f2e" providerId="LiveId" clId="{2FBABF8E-18F6-4CCB-B6A5-1CADC84E48F8}" dt="2019-12-07T18:06:40.538" v="636" actId="403"/>
            <ac:spMkLst>
              <pc:docMk/>
              <pc:sldMasterMk cId="1452893945" sldId="2147483648"/>
              <pc:sldLayoutMk cId="4279014065" sldId="2147483651"/>
              <ac:spMk id="2" creationId="{F5EC9A4F-0A5F-454C-8369-63460387999C}"/>
            </ac:spMkLst>
          </pc:spChg>
          <pc:spChg chg="del">
            <ac:chgData name="Mitch Davis" userId="388b89a0e6bb1f2e" providerId="LiveId" clId="{2FBABF8E-18F6-4CCB-B6A5-1CADC84E48F8}" dt="2019-12-06T23:10:06.529" v="20" actId="478"/>
            <ac:spMkLst>
              <pc:docMk/>
              <pc:sldMasterMk cId="1452893945" sldId="2147483648"/>
              <pc:sldLayoutMk cId="4279014065" sldId="2147483651"/>
              <ac:spMk id="3" creationId="{D29EA203-D79F-4732-9032-EBCD16AAE1B5}"/>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398EEC-0A9E-4F59-BF69-D1BE8368B5F5}"/>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5" name="Footer Placeholder 4">
            <a:extLst>
              <a:ext uri="{FF2B5EF4-FFF2-40B4-BE49-F238E27FC236}">
                <a16:creationId xmlns:a16="http://schemas.microsoft.com/office/drawing/2014/main" id="{4D802208-443F-4C83-A155-8EA8CA495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1D9B4-81F7-41BC-8398-4CAAA3B21D2F}"/>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267414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0D03-9AAF-457E-A193-BB7A5A3C4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EF4F7-54C2-402D-A370-346D6D1F9B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7DE75-113A-44F8-9DC5-2C90E60850B1}"/>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5" name="Footer Placeholder 4">
            <a:extLst>
              <a:ext uri="{FF2B5EF4-FFF2-40B4-BE49-F238E27FC236}">
                <a16:creationId xmlns:a16="http://schemas.microsoft.com/office/drawing/2014/main" id="{9CEDB144-8ABD-4799-A459-A62D4BFE1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55EBA-A6DA-4847-B25E-0FF5A8A589B8}"/>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413632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A8DF2C-89F1-48C3-B33E-BB4C0916F7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961BE4-EB95-412E-B721-CCF5B84932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D9F39-4140-478C-B59F-E599E54C333A}"/>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5" name="Footer Placeholder 4">
            <a:extLst>
              <a:ext uri="{FF2B5EF4-FFF2-40B4-BE49-F238E27FC236}">
                <a16:creationId xmlns:a16="http://schemas.microsoft.com/office/drawing/2014/main" id="{FA086F73-2E14-4310-996C-6BECCD0DD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9D02A-8271-48A1-AC4A-FE90D70D5D38}"/>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56253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D56C66-7FC0-4CA7-97E9-AC9159E3436F}"/>
              </a:ext>
            </a:extLst>
          </p:cNvPr>
          <p:cNvSpPr/>
          <p:nvPr userDrawn="1"/>
        </p:nvSpPr>
        <p:spPr>
          <a:xfrm>
            <a:off x="0" y="0"/>
            <a:ext cx="12192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sp>
        <p:nvSpPr>
          <p:cNvPr id="2" name="Title 1">
            <a:extLst>
              <a:ext uri="{FF2B5EF4-FFF2-40B4-BE49-F238E27FC236}">
                <a16:creationId xmlns:a16="http://schemas.microsoft.com/office/drawing/2014/main" id="{D91D8AAD-3B74-4ACB-A709-ACBC663A2ABB}"/>
              </a:ext>
            </a:extLst>
          </p:cNvPr>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ACD73386-5F21-44FF-921C-4920036E7317}"/>
              </a:ext>
            </a:extLst>
          </p:cNvPr>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38874-8419-40E2-9DF7-47308935777E}"/>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5" name="Footer Placeholder 4">
            <a:extLst>
              <a:ext uri="{FF2B5EF4-FFF2-40B4-BE49-F238E27FC236}">
                <a16:creationId xmlns:a16="http://schemas.microsoft.com/office/drawing/2014/main" id="{FF2D154C-5C6B-48F7-82CC-DDC7E64FE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43670-F6C5-42ED-BB1D-C7721E4760B7}"/>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52787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9A4F-0A5F-454C-8369-63460387999C}"/>
              </a:ext>
            </a:extLst>
          </p:cNvPr>
          <p:cNvSpPr>
            <a:spLocks noGrp="1"/>
          </p:cNvSpPr>
          <p:nvPr>
            <p:ph type="title"/>
          </p:nvPr>
        </p:nvSpPr>
        <p:spPr>
          <a:xfrm>
            <a:off x="831850" y="1709738"/>
            <a:ext cx="10515600" cy="2852737"/>
          </a:xfrm>
        </p:spPr>
        <p:txBody>
          <a:bodyPr anchor="b">
            <a:normAutofit/>
          </a:bodyPr>
          <a:lstStyle>
            <a:lvl1pPr>
              <a:defRPr sz="8000" b="1">
                <a:effectLst>
                  <a:outerShdw blurRad="38100" dist="38100" dir="2700000" algn="tl">
                    <a:srgbClr val="000000">
                      <a:alpha val="43137"/>
                    </a:srgbClr>
                  </a:outerShdw>
                </a:effectLst>
              </a:defRPr>
            </a:lvl1pPr>
          </a:lstStyle>
          <a:p>
            <a:r>
              <a:rPr lang="en-US"/>
              <a:t>Click to edit Master title style</a:t>
            </a:r>
          </a:p>
        </p:txBody>
      </p:sp>
      <p:sp>
        <p:nvSpPr>
          <p:cNvPr id="4" name="Date Placeholder 3">
            <a:extLst>
              <a:ext uri="{FF2B5EF4-FFF2-40B4-BE49-F238E27FC236}">
                <a16:creationId xmlns:a16="http://schemas.microsoft.com/office/drawing/2014/main" id="{8139797E-88F0-4EFF-AFDA-0DF8CC2CAD4E}"/>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5" name="Footer Placeholder 4">
            <a:extLst>
              <a:ext uri="{FF2B5EF4-FFF2-40B4-BE49-F238E27FC236}">
                <a16:creationId xmlns:a16="http://schemas.microsoft.com/office/drawing/2014/main" id="{13B238E5-FB36-4647-BFC0-F11D1B599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EB761-749A-48CD-AE63-1194057574BA}"/>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427901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F415-1580-4D4C-9CA9-476FEA622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3350FD-7D35-4FD4-96B1-CDC7BFE95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2958FA-6B6C-4D14-942D-6C25E70543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F2CFB7-18CD-4188-9781-74B9988D03E8}"/>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6" name="Footer Placeholder 5">
            <a:extLst>
              <a:ext uri="{FF2B5EF4-FFF2-40B4-BE49-F238E27FC236}">
                <a16:creationId xmlns:a16="http://schemas.microsoft.com/office/drawing/2014/main" id="{1FE13D0B-5C25-48DB-9BA0-DADECEA4F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53EF54-35ED-4AB9-8934-1D2BB024FEFA}"/>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195104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1F78-4B52-4FE2-80B3-35FA0996CD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6887F7-2E34-42B7-B7C2-F197A82073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FBC5F9-FF09-4DD6-A480-F21B3CE22A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E95F3F-7BC6-4A04-B252-6CF4E767EC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CECE31-D8E0-4BE1-908D-CC870F1F58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C115DF-7DE0-449B-BB81-BFEBCDA1789D}"/>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8" name="Footer Placeholder 7">
            <a:extLst>
              <a:ext uri="{FF2B5EF4-FFF2-40B4-BE49-F238E27FC236}">
                <a16:creationId xmlns:a16="http://schemas.microsoft.com/office/drawing/2014/main" id="{B5FD7D96-FDC1-45B1-99C2-9D704C8331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68DE3-7768-4B49-AA9B-5AB90AF15EE9}"/>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332091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F718-8A2E-4BE7-BF28-393EE89DA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1CEEC3-9DC9-41AC-9FE6-FE53835C3D07}"/>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4" name="Footer Placeholder 3">
            <a:extLst>
              <a:ext uri="{FF2B5EF4-FFF2-40B4-BE49-F238E27FC236}">
                <a16:creationId xmlns:a16="http://schemas.microsoft.com/office/drawing/2014/main" id="{BA2D1904-AA79-4F8C-B50E-0D3D38AB4C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B1CDEF-F479-4A5B-B32C-2EC126884C49}"/>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208777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B31FE-7EE2-4A1F-A6B4-4299F55A83C7}"/>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3" name="Footer Placeholder 2">
            <a:extLst>
              <a:ext uri="{FF2B5EF4-FFF2-40B4-BE49-F238E27FC236}">
                <a16:creationId xmlns:a16="http://schemas.microsoft.com/office/drawing/2014/main" id="{D01086A8-2814-43EA-8D7C-CB2B5E6C2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2C3B26-827D-4D0B-A024-9520BB5391D2}"/>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386082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FEDA-6E3C-46A2-9444-1DA03783E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C7E99D-D639-460D-9B9A-37DB2B9F89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555499-FC59-4D56-A892-59CA5AFF0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9BBDE-E368-45D0-B0B0-574095DF74E1}"/>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6" name="Footer Placeholder 5">
            <a:extLst>
              <a:ext uri="{FF2B5EF4-FFF2-40B4-BE49-F238E27FC236}">
                <a16:creationId xmlns:a16="http://schemas.microsoft.com/office/drawing/2014/main" id="{27F6705A-690D-4226-B25C-21AC5CB85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AC142-8C6B-4E53-9CD2-C2ABCAB77E88}"/>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79286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C9E7-C565-4FA1-9DB3-AC33D7D1C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052FC9-10B9-4BD7-91A9-575EDD9C51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66E72F-FF87-49FC-877C-403B47553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AA360-3C4D-458D-AE13-46AC72FB98DD}"/>
              </a:ext>
            </a:extLst>
          </p:cNvPr>
          <p:cNvSpPr>
            <a:spLocks noGrp="1"/>
          </p:cNvSpPr>
          <p:nvPr>
            <p:ph type="dt" sz="half" idx="10"/>
          </p:nvPr>
        </p:nvSpPr>
        <p:spPr/>
        <p:txBody>
          <a:bodyPr/>
          <a:lstStyle/>
          <a:p>
            <a:fld id="{96A7E6C8-EAF1-4A9A-B056-DE8EC105001B}" type="datetimeFigureOut">
              <a:rPr lang="en-US" smtClean="0"/>
              <a:t>12/7/2019</a:t>
            </a:fld>
            <a:endParaRPr lang="en-US"/>
          </a:p>
        </p:txBody>
      </p:sp>
      <p:sp>
        <p:nvSpPr>
          <p:cNvPr id="6" name="Footer Placeholder 5">
            <a:extLst>
              <a:ext uri="{FF2B5EF4-FFF2-40B4-BE49-F238E27FC236}">
                <a16:creationId xmlns:a16="http://schemas.microsoft.com/office/drawing/2014/main" id="{58476B99-6DA2-4364-BBC4-1DD02FC9E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436AB-FCAD-4B01-BDA4-43C0CBD79918}"/>
              </a:ext>
            </a:extLst>
          </p:cNvPr>
          <p:cNvSpPr>
            <a:spLocks noGrp="1"/>
          </p:cNvSpPr>
          <p:nvPr>
            <p:ph type="sldNum" sz="quarter" idx="12"/>
          </p:nvPr>
        </p:nvSpPr>
        <p:spPr/>
        <p:txBody>
          <a:bodyPr/>
          <a:lstStyle/>
          <a:p>
            <a:fld id="{71F0C21C-8DB1-4307-99B2-0681E4EE1FED}" type="slidenum">
              <a:rPr lang="en-US" smtClean="0"/>
              <a:t>‹#›</a:t>
            </a:fld>
            <a:endParaRPr lang="en-US"/>
          </a:p>
        </p:txBody>
      </p:sp>
    </p:spTree>
    <p:extLst>
      <p:ext uri="{BB962C8B-B14F-4D97-AF65-F5344CB8AC3E}">
        <p14:creationId xmlns:p14="http://schemas.microsoft.com/office/powerpoint/2010/main" val="121180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A8082-2509-49A2-A483-3967972A4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004774-9BC3-487D-83F7-920F417B9F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C7A46B-083E-448D-84EE-B725DA9D3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7E6C8-EAF1-4A9A-B056-DE8EC105001B}" type="datetimeFigureOut">
              <a:rPr lang="en-US" smtClean="0"/>
              <a:t>12/7/2019</a:t>
            </a:fld>
            <a:endParaRPr lang="en-US"/>
          </a:p>
        </p:txBody>
      </p:sp>
      <p:sp>
        <p:nvSpPr>
          <p:cNvPr id="5" name="Footer Placeholder 4">
            <a:extLst>
              <a:ext uri="{FF2B5EF4-FFF2-40B4-BE49-F238E27FC236}">
                <a16:creationId xmlns:a16="http://schemas.microsoft.com/office/drawing/2014/main" id="{29669D4D-DCAC-41BB-A584-11C8A6FC51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BFDA7A-7BDE-4466-B031-6730BD1D5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0C21C-8DB1-4307-99B2-0681E4EE1FED}" type="slidenum">
              <a:rPr lang="en-US" smtClean="0"/>
              <a:t>‹#›</a:t>
            </a:fld>
            <a:endParaRPr lang="en-US"/>
          </a:p>
        </p:txBody>
      </p:sp>
    </p:spTree>
    <p:extLst>
      <p:ext uri="{BB962C8B-B14F-4D97-AF65-F5344CB8AC3E}">
        <p14:creationId xmlns:p14="http://schemas.microsoft.com/office/powerpoint/2010/main" val="145289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80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997D-DFB2-43E9-89E6-7EB7C5C875A5}"/>
              </a:ext>
            </a:extLst>
          </p:cNvPr>
          <p:cNvSpPr>
            <a:spLocks noGrp="1"/>
          </p:cNvSpPr>
          <p:nvPr>
            <p:ph type="title"/>
          </p:nvPr>
        </p:nvSpPr>
        <p:spPr/>
        <p:txBody>
          <a:bodyPr>
            <a:normAutofit/>
          </a:bodyPr>
          <a:lstStyle/>
          <a:p>
            <a:r>
              <a:rPr lang="en-US" dirty="0"/>
              <a:t>The first trial and temptation</a:t>
            </a:r>
          </a:p>
        </p:txBody>
      </p:sp>
      <p:sp>
        <p:nvSpPr>
          <p:cNvPr id="3" name="Content Placeholder 2">
            <a:extLst>
              <a:ext uri="{FF2B5EF4-FFF2-40B4-BE49-F238E27FC236}">
                <a16:creationId xmlns:a16="http://schemas.microsoft.com/office/drawing/2014/main" id="{41223B27-32E6-475D-A7CD-802187E70282}"/>
              </a:ext>
            </a:extLst>
          </p:cNvPr>
          <p:cNvSpPr>
            <a:spLocks noGrp="1"/>
          </p:cNvSpPr>
          <p:nvPr>
            <p:ph idx="1"/>
          </p:nvPr>
        </p:nvSpPr>
        <p:spPr/>
        <p:txBody>
          <a:bodyPr/>
          <a:lstStyle/>
          <a:p>
            <a:r>
              <a:rPr lang="en-US" dirty="0">
                <a:solidFill>
                  <a:srgbClr val="FFFF00"/>
                </a:solidFill>
              </a:rPr>
              <a:t>TRIAL: </a:t>
            </a:r>
            <a:r>
              <a:rPr lang="en-US" dirty="0"/>
              <a:t>The serpent questions, then contradicts God’s decree and consequence about the tree of the knowledge of good and evil. </a:t>
            </a:r>
            <a:r>
              <a:rPr lang="en-US" dirty="0">
                <a:solidFill>
                  <a:srgbClr val="FFFF00"/>
                </a:solidFill>
              </a:rPr>
              <a:t>Gen 3:1-5</a:t>
            </a:r>
          </a:p>
          <a:p>
            <a:r>
              <a:rPr lang="en-US" dirty="0">
                <a:solidFill>
                  <a:srgbClr val="FFFF00"/>
                </a:solidFill>
              </a:rPr>
              <a:t>TEMPTATION: </a:t>
            </a:r>
            <a:r>
              <a:rPr lang="en-US" dirty="0"/>
              <a:t>Eve internalizes both what the serpent said (make one wise) as well as other factors of desire (good for food, pleasant to the eyes). </a:t>
            </a:r>
            <a:r>
              <a:rPr lang="en-US" dirty="0">
                <a:solidFill>
                  <a:srgbClr val="FFFF00"/>
                </a:solidFill>
              </a:rPr>
              <a:t>Gen 3:6</a:t>
            </a:r>
          </a:p>
          <a:p>
            <a:r>
              <a:rPr lang="en-US" dirty="0">
                <a:solidFill>
                  <a:srgbClr val="FFFF00"/>
                </a:solidFill>
              </a:rPr>
              <a:t>Mankind is no different: </a:t>
            </a:r>
            <a:r>
              <a:rPr lang="en-US" dirty="0"/>
              <a:t>External forces play upon our internal desires. The result? </a:t>
            </a:r>
            <a:r>
              <a:rPr lang="en-US" dirty="0">
                <a:solidFill>
                  <a:srgbClr val="FFFF00"/>
                </a:solidFill>
              </a:rPr>
              <a:t>Rom 7:13ff</a:t>
            </a:r>
          </a:p>
        </p:txBody>
      </p:sp>
    </p:spTree>
    <p:extLst>
      <p:ext uri="{BB962C8B-B14F-4D97-AF65-F5344CB8AC3E}">
        <p14:creationId xmlns:p14="http://schemas.microsoft.com/office/powerpoint/2010/main" val="70232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DB7A-5854-4234-B196-1D760FA4E14A}"/>
              </a:ext>
            </a:extLst>
          </p:cNvPr>
          <p:cNvSpPr>
            <a:spLocks noGrp="1"/>
          </p:cNvSpPr>
          <p:nvPr>
            <p:ph type="title"/>
          </p:nvPr>
        </p:nvSpPr>
        <p:spPr/>
        <p:txBody>
          <a:bodyPr/>
          <a:lstStyle/>
          <a:p>
            <a:r>
              <a:rPr lang="en-US" b="1" dirty="0"/>
              <a:t>How to overcome</a:t>
            </a:r>
          </a:p>
        </p:txBody>
      </p:sp>
    </p:spTree>
    <p:extLst>
      <p:ext uri="{BB962C8B-B14F-4D97-AF65-F5344CB8AC3E}">
        <p14:creationId xmlns:p14="http://schemas.microsoft.com/office/powerpoint/2010/main" val="317701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08D9-5DA4-4BE2-B35D-5D2646956138}"/>
              </a:ext>
            </a:extLst>
          </p:cNvPr>
          <p:cNvSpPr>
            <a:spLocks noGrp="1"/>
          </p:cNvSpPr>
          <p:nvPr>
            <p:ph type="title"/>
          </p:nvPr>
        </p:nvSpPr>
        <p:spPr>
          <a:xfrm>
            <a:off x="838200" y="365125"/>
            <a:ext cx="10515600" cy="1582945"/>
          </a:xfrm>
        </p:spPr>
        <p:txBody>
          <a:bodyPr>
            <a:normAutofit/>
          </a:bodyPr>
          <a:lstStyle/>
          <a:p>
            <a:r>
              <a:rPr lang="en-US" dirty="0"/>
              <a:t>The </a:t>
            </a:r>
            <a:r>
              <a:rPr lang="en-US" dirty="0">
                <a:solidFill>
                  <a:srgbClr val="FFFF00"/>
                </a:solidFill>
              </a:rPr>
              <a:t>NEEDED ATTITUDE</a:t>
            </a:r>
            <a:r>
              <a:rPr lang="en-US" dirty="0"/>
              <a:t>	</a:t>
            </a:r>
            <a:br>
              <a:rPr lang="en-US" dirty="0"/>
            </a:br>
            <a:r>
              <a:rPr lang="en-US" dirty="0"/>
              <a:t>to confront trials and temptations</a:t>
            </a:r>
          </a:p>
        </p:txBody>
      </p:sp>
      <p:sp>
        <p:nvSpPr>
          <p:cNvPr id="3" name="Content Placeholder 2">
            <a:extLst>
              <a:ext uri="{FF2B5EF4-FFF2-40B4-BE49-F238E27FC236}">
                <a16:creationId xmlns:a16="http://schemas.microsoft.com/office/drawing/2014/main" id="{D5273889-7696-4A7A-B7D5-704BC9DC0F4F}"/>
              </a:ext>
            </a:extLst>
          </p:cNvPr>
          <p:cNvSpPr>
            <a:spLocks noGrp="1"/>
          </p:cNvSpPr>
          <p:nvPr>
            <p:ph idx="1"/>
          </p:nvPr>
        </p:nvSpPr>
        <p:spPr>
          <a:xfrm>
            <a:off x="838200" y="2445025"/>
            <a:ext cx="10515600" cy="3731937"/>
          </a:xfrm>
        </p:spPr>
        <p:txBody>
          <a:bodyPr>
            <a:normAutofit/>
          </a:bodyPr>
          <a:lstStyle/>
          <a:p>
            <a:pPr marL="0" indent="0" algn="ctr">
              <a:buNone/>
            </a:pPr>
            <a:r>
              <a:rPr lang="en-US" sz="4000" dirty="0"/>
              <a:t>My brethren, </a:t>
            </a:r>
            <a:r>
              <a:rPr lang="en-US" sz="4000" dirty="0">
                <a:solidFill>
                  <a:srgbClr val="FFFF00"/>
                </a:solidFill>
              </a:rPr>
              <a:t>count it all joy </a:t>
            </a:r>
            <a:r>
              <a:rPr lang="en-US" sz="4000" dirty="0"/>
              <a:t>when you fall into various trials, knowing that the testing of your faith produces patience. But let patience have its perfect work, that you may be perfect and complete, lacking nothing.</a:t>
            </a:r>
          </a:p>
          <a:p>
            <a:pPr marL="0" indent="0" algn="ctr">
              <a:buNone/>
            </a:pPr>
            <a:r>
              <a:rPr lang="en-US" sz="4000" dirty="0">
                <a:solidFill>
                  <a:srgbClr val="FFFF00"/>
                </a:solidFill>
              </a:rPr>
              <a:t>James 1:2-4</a:t>
            </a:r>
          </a:p>
        </p:txBody>
      </p:sp>
    </p:spTree>
    <p:extLst>
      <p:ext uri="{BB962C8B-B14F-4D97-AF65-F5344CB8AC3E}">
        <p14:creationId xmlns:p14="http://schemas.microsoft.com/office/powerpoint/2010/main" val="340676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FD6E-A06D-430C-B6EB-341AA9BB760F}"/>
              </a:ext>
            </a:extLst>
          </p:cNvPr>
          <p:cNvSpPr>
            <a:spLocks noGrp="1"/>
          </p:cNvSpPr>
          <p:nvPr>
            <p:ph type="title"/>
          </p:nvPr>
        </p:nvSpPr>
        <p:spPr>
          <a:xfrm>
            <a:off x="838200" y="365124"/>
            <a:ext cx="10515600" cy="1614677"/>
          </a:xfrm>
        </p:spPr>
        <p:txBody>
          <a:bodyPr>
            <a:normAutofit/>
          </a:bodyPr>
          <a:lstStyle/>
          <a:p>
            <a:r>
              <a:rPr lang="en-US" dirty="0"/>
              <a:t>Mix in much needed</a:t>
            </a:r>
            <a:br>
              <a:rPr lang="en-US" dirty="0"/>
            </a:br>
            <a:r>
              <a:rPr lang="en-US" dirty="0">
                <a:solidFill>
                  <a:srgbClr val="FFFF00"/>
                </a:solidFill>
              </a:rPr>
              <a:t>DIVINE WISDOM</a:t>
            </a:r>
          </a:p>
        </p:txBody>
      </p:sp>
      <p:sp>
        <p:nvSpPr>
          <p:cNvPr id="3" name="Content Placeholder 2">
            <a:extLst>
              <a:ext uri="{FF2B5EF4-FFF2-40B4-BE49-F238E27FC236}">
                <a16:creationId xmlns:a16="http://schemas.microsoft.com/office/drawing/2014/main" id="{5B870760-4B0E-4476-A7ED-878DA0264D15}"/>
              </a:ext>
            </a:extLst>
          </p:cNvPr>
          <p:cNvSpPr>
            <a:spLocks noGrp="1"/>
          </p:cNvSpPr>
          <p:nvPr>
            <p:ph idx="1"/>
          </p:nvPr>
        </p:nvSpPr>
        <p:spPr>
          <a:xfrm>
            <a:off x="838200" y="2055303"/>
            <a:ext cx="10515600" cy="4121660"/>
          </a:xfrm>
        </p:spPr>
        <p:txBody>
          <a:bodyPr>
            <a:normAutofit/>
          </a:bodyPr>
          <a:lstStyle/>
          <a:p>
            <a:r>
              <a:rPr lang="en-US" dirty="0"/>
              <a:t>Have it? Use it. </a:t>
            </a:r>
          </a:p>
          <a:p>
            <a:pPr>
              <a:spcAft>
                <a:spcPts val="1200"/>
              </a:spcAft>
            </a:pPr>
            <a:r>
              <a:rPr lang="en-US" dirty="0"/>
              <a:t>Don’t have it? </a:t>
            </a:r>
            <a:endParaRPr lang="en-US" sz="4000" dirty="0"/>
          </a:p>
          <a:p>
            <a:pPr marL="0" indent="0" algn="ctr">
              <a:buNone/>
            </a:pPr>
            <a:r>
              <a:rPr lang="en-US" sz="4000" dirty="0"/>
              <a:t>If </a:t>
            </a:r>
            <a:r>
              <a:rPr lang="en-US" sz="4000" dirty="0">
                <a:solidFill>
                  <a:srgbClr val="FFFF00"/>
                </a:solidFill>
              </a:rPr>
              <a:t>any of you lacks wisdom</a:t>
            </a:r>
            <a:r>
              <a:rPr lang="en-US" sz="4000" dirty="0"/>
              <a:t>, let him </a:t>
            </a:r>
            <a:r>
              <a:rPr lang="en-US" sz="4000" dirty="0">
                <a:solidFill>
                  <a:srgbClr val="FFFF00"/>
                </a:solidFill>
              </a:rPr>
              <a:t>ask of God</a:t>
            </a:r>
            <a:r>
              <a:rPr lang="en-US" sz="4000" dirty="0"/>
              <a:t>, who gives to all liberally and without reproach, and it will be given to him.</a:t>
            </a:r>
          </a:p>
          <a:p>
            <a:pPr marL="0" indent="0" algn="ctr">
              <a:buNone/>
            </a:pPr>
            <a:r>
              <a:rPr lang="en-US" sz="4000" dirty="0">
                <a:solidFill>
                  <a:srgbClr val="FFFF00"/>
                </a:solidFill>
              </a:rPr>
              <a:t>James 1:5 (also vss. 6-8)</a:t>
            </a:r>
          </a:p>
        </p:txBody>
      </p:sp>
    </p:spTree>
    <p:extLst>
      <p:ext uri="{BB962C8B-B14F-4D97-AF65-F5344CB8AC3E}">
        <p14:creationId xmlns:p14="http://schemas.microsoft.com/office/powerpoint/2010/main" val="131888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D25C-6554-4B24-AC43-27457108EDE1}"/>
              </a:ext>
            </a:extLst>
          </p:cNvPr>
          <p:cNvSpPr>
            <a:spLocks noGrp="1"/>
          </p:cNvSpPr>
          <p:nvPr>
            <p:ph type="title"/>
          </p:nvPr>
        </p:nvSpPr>
        <p:spPr>
          <a:xfrm>
            <a:off x="838200" y="365125"/>
            <a:ext cx="10515600" cy="1656622"/>
          </a:xfrm>
        </p:spPr>
        <p:txBody>
          <a:bodyPr>
            <a:normAutofit/>
          </a:bodyPr>
          <a:lstStyle/>
          <a:p>
            <a:r>
              <a:rPr lang="en-US" dirty="0"/>
              <a:t>How tests and trials </a:t>
            </a:r>
            <a:br>
              <a:rPr lang="en-US" dirty="0"/>
            </a:br>
            <a:r>
              <a:rPr lang="en-US" dirty="0"/>
              <a:t>affect the local church</a:t>
            </a:r>
          </a:p>
        </p:txBody>
      </p:sp>
      <p:sp>
        <p:nvSpPr>
          <p:cNvPr id="3" name="Content Placeholder 2">
            <a:extLst>
              <a:ext uri="{FF2B5EF4-FFF2-40B4-BE49-F238E27FC236}">
                <a16:creationId xmlns:a16="http://schemas.microsoft.com/office/drawing/2014/main" id="{B6CA032C-F2C4-4D1A-8D80-38EBB10127DA}"/>
              </a:ext>
            </a:extLst>
          </p:cNvPr>
          <p:cNvSpPr>
            <a:spLocks noGrp="1"/>
          </p:cNvSpPr>
          <p:nvPr>
            <p:ph idx="1"/>
          </p:nvPr>
        </p:nvSpPr>
        <p:spPr>
          <a:xfrm>
            <a:off x="838200" y="2214695"/>
            <a:ext cx="10515600" cy="4001548"/>
          </a:xfrm>
        </p:spPr>
        <p:txBody>
          <a:bodyPr>
            <a:normAutofit lnSpcReduction="10000"/>
          </a:bodyPr>
          <a:lstStyle/>
          <a:p>
            <a:r>
              <a:rPr lang="en-US" dirty="0"/>
              <a:t>Congregations, like individuals, must embrace the trials and temptations it will face over time.</a:t>
            </a:r>
          </a:p>
          <a:p>
            <a:r>
              <a:rPr lang="en-US" dirty="0"/>
              <a:t>Congregations must seek God’s guidance and ask for His wisdom to endure these moments.</a:t>
            </a:r>
          </a:p>
          <a:p>
            <a:r>
              <a:rPr lang="en-US" dirty="0"/>
              <a:t>The church that continues to embrace and face these moments with God’s love and wisdom will produce the kind of Christ-like maturing that builds up the faithful body. </a:t>
            </a:r>
            <a:r>
              <a:rPr lang="en-US" dirty="0">
                <a:solidFill>
                  <a:srgbClr val="FFFF00"/>
                </a:solidFill>
              </a:rPr>
              <a:t>James 4:1-12</a:t>
            </a:r>
          </a:p>
        </p:txBody>
      </p:sp>
    </p:spTree>
    <p:extLst>
      <p:ext uri="{BB962C8B-B14F-4D97-AF65-F5344CB8AC3E}">
        <p14:creationId xmlns:p14="http://schemas.microsoft.com/office/powerpoint/2010/main" val="4044358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266</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The first trial and temptation</vt:lpstr>
      <vt:lpstr>How to overcome</vt:lpstr>
      <vt:lpstr>The NEEDED ATTITUDE  to confront trials and temptations</vt:lpstr>
      <vt:lpstr>Mix in much needed DIVINE WISDOM</vt:lpstr>
      <vt:lpstr>How tests and trials  affect the local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Trials and Temptations</dc:title>
  <dc:creator>Mitch Davis</dc:creator>
  <cp:lastModifiedBy>Mitch Davis</cp:lastModifiedBy>
  <cp:revision>1</cp:revision>
  <dcterms:created xsi:type="dcterms:W3CDTF">2019-12-06T05:28:25Z</dcterms:created>
  <dcterms:modified xsi:type="dcterms:W3CDTF">2019-12-07T18:39:31Z</dcterms:modified>
</cp:coreProperties>
</file>