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73D1B-1BDA-4B7F-B01B-2848008953C0}" v="22" dt="2019-11-24T19:41:59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8D373D1B-1BDA-4B7F-B01B-2848008953C0}"/>
    <pc:docChg chg="undo custSel addSld delSld modSld sldOrd">
      <pc:chgData name="Mitch Davis" userId="388b89a0e6bb1f2e" providerId="LiveId" clId="{8D373D1B-1BDA-4B7F-B01B-2848008953C0}" dt="2019-11-24T19:42:03.492" v="2159" actId="1076"/>
      <pc:docMkLst>
        <pc:docMk/>
      </pc:docMkLst>
      <pc:sldChg chg="modSp">
        <pc:chgData name="Mitch Davis" userId="388b89a0e6bb1f2e" providerId="LiveId" clId="{8D373D1B-1BDA-4B7F-B01B-2848008953C0}" dt="2019-11-23T23:14:16.861" v="815" actId="20577"/>
        <pc:sldMkLst>
          <pc:docMk/>
          <pc:sldMk cId="930374853" sldId="257"/>
        </pc:sldMkLst>
        <pc:spChg chg="mod">
          <ac:chgData name="Mitch Davis" userId="388b89a0e6bb1f2e" providerId="LiveId" clId="{8D373D1B-1BDA-4B7F-B01B-2848008953C0}" dt="2019-11-23T23:08:06.793" v="425" actId="20577"/>
          <ac:spMkLst>
            <pc:docMk/>
            <pc:sldMk cId="930374853" sldId="257"/>
            <ac:spMk id="2" creationId="{4189BDE0-DB89-41B0-A03A-DE141A55F216}"/>
          </ac:spMkLst>
        </pc:spChg>
        <pc:spChg chg="mod">
          <ac:chgData name="Mitch Davis" userId="388b89a0e6bb1f2e" providerId="LiveId" clId="{8D373D1B-1BDA-4B7F-B01B-2848008953C0}" dt="2019-11-23T23:14:16.861" v="815" actId="20577"/>
          <ac:spMkLst>
            <pc:docMk/>
            <pc:sldMk cId="930374853" sldId="257"/>
            <ac:spMk id="3" creationId="{8735B51A-CE01-47B0-ADBD-7FCAFDC60EAA}"/>
          </ac:spMkLst>
        </pc:spChg>
      </pc:sldChg>
      <pc:sldChg chg="modSp add">
        <pc:chgData name="Mitch Davis" userId="388b89a0e6bb1f2e" providerId="LiveId" clId="{8D373D1B-1BDA-4B7F-B01B-2848008953C0}" dt="2019-11-24T05:42:33.187" v="2135" actId="20577"/>
        <pc:sldMkLst>
          <pc:docMk/>
          <pc:sldMk cId="4261453326" sldId="258"/>
        </pc:sldMkLst>
        <pc:spChg chg="mod">
          <ac:chgData name="Mitch Davis" userId="388b89a0e6bb1f2e" providerId="LiveId" clId="{8D373D1B-1BDA-4B7F-B01B-2848008953C0}" dt="2019-11-23T21:45:19.986" v="246" actId="20577"/>
          <ac:spMkLst>
            <pc:docMk/>
            <pc:sldMk cId="4261453326" sldId="258"/>
            <ac:spMk id="2" creationId="{9FE10243-EF41-4A7D-94DE-0E7505D5D2B1}"/>
          </ac:spMkLst>
        </pc:spChg>
        <pc:spChg chg="mod">
          <ac:chgData name="Mitch Davis" userId="388b89a0e6bb1f2e" providerId="LiveId" clId="{8D373D1B-1BDA-4B7F-B01B-2848008953C0}" dt="2019-11-24T05:42:33.187" v="2135" actId="20577"/>
          <ac:spMkLst>
            <pc:docMk/>
            <pc:sldMk cId="4261453326" sldId="258"/>
            <ac:spMk id="3" creationId="{47C0C61D-C356-49B0-8944-9737F5505CC3}"/>
          </ac:spMkLst>
        </pc:spChg>
      </pc:sldChg>
      <pc:sldChg chg="addSp delSp modSp add ord">
        <pc:chgData name="Mitch Davis" userId="388b89a0e6bb1f2e" providerId="LiveId" clId="{8D373D1B-1BDA-4B7F-B01B-2848008953C0}" dt="2019-11-24T01:35:03.893" v="1892"/>
        <pc:sldMkLst>
          <pc:docMk/>
          <pc:sldMk cId="1971491760" sldId="259"/>
        </pc:sldMkLst>
        <pc:spChg chg="del">
          <ac:chgData name="Mitch Davis" userId="388b89a0e6bb1f2e" providerId="LiveId" clId="{8D373D1B-1BDA-4B7F-B01B-2848008953C0}" dt="2019-11-23T23:31:22.833" v="817"/>
          <ac:spMkLst>
            <pc:docMk/>
            <pc:sldMk cId="1971491760" sldId="259"/>
            <ac:spMk id="2" creationId="{4FAEF019-72A1-4732-96CC-6CB0BEDD8653}"/>
          </ac:spMkLst>
        </pc:spChg>
        <pc:spChg chg="del">
          <ac:chgData name="Mitch Davis" userId="388b89a0e6bb1f2e" providerId="LiveId" clId="{8D373D1B-1BDA-4B7F-B01B-2848008953C0}" dt="2019-11-23T23:31:22.833" v="817"/>
          <ac:spMkLst>
            <pc:docMk/>
            <pc:sldMk cId="1971491760" sldId="259"/>
            <ac:spMk id="3" creationId="{4AC7D207-6A82-4858-8F02-81492A0FF7CD}"/>
          </ac:spMkLst>
        </pc:spChg>
        <pc:spChg chg="add mod">
          <ac:chgData name="Mitch Davis" userId="388b89a0e6bb1f2e" providerId="LiveId" clId="{8D373D1B-1BDA-4B7F-B01B-2848008953C0}" dt="2019-11-24T01:32:28.725" v="1528" actId="20577"/>
          <ac:spMkLst>
            <pc:docMk/>
            <pc:sldMk cId="1971491760" sldId="259"/>
            <ac:spMk id="4" creationId="{547DAAF8-CAC0-4DE5-81DA-60B1C02181AE}"/>
          </ac:spMkLst>
        </pc:spChg>
      </pc:sldChg>
      <pc:sldChg chg="addSp delSp modSp add">
        <pc:chgData name="Mitch Davis" userId="388b89a0e6bb1f2e" providerId="LiveId" clId="{8D373D1B-1BDA-4B7F-B01B-2848008953C0}" dt="2019-11-24T01:26:41.532" v="1496" actId="20577"/>
        <pc:sldMkLst>
          <pc:docMk/>
          <pc:sldMk cId="2107821798" sldId="260"/>
        </pc:sldMkLst>
        <pc:spChg chg="del">
          <ac:chgData name="Mitch Davis" userId="388b89a0e6bb1f2e" providerId="LiveId" clId="{8D373D1B-1BDA-4B7F-B01B-2848008953C0}" dt="2019-11-24T00:01:58.264" v="985"/>
          <ac:spMkLst>
            <pc:docMk/>
            <pc:sldMk cId="2107821798" sldId="260"/>
            <ac:spMk id="2" creationId="{3701FC06-8D9A-4D1D-9C8B-1BC2385F2683}"/>
          </ac:spMkLst>
        </pc:spChg>
        <pc:spChg chg="add mod">
          <ac:chgData name="Mitch Davis" userId="388b89a0e6bb1f2e" providerId="LiveId" clId="{8D373D1B-1BDA-4B7F-B01B-2848008953C0}" dt="2019-11-24T01:24:59.682" v="1342" actId="27636"/>
          <ac:spMkLst>
            <pc:docMk/>
            <pc:sldMk cId="2107821798" sldId="260"/>
            <ac:spMk id="3" creationId="{2BD64CEC-1BCC-4EA8-9CAD-58BE65E10B75}"/>
          </ac:spMkLst>
        </pc:spChg>
        <pc:spChg chg="add mod">
          <ac:chgData name="Mitch Davis" userId="388b89a0e6bb1f2e" providerId="LiveId" clId="{8D373D1B-1BDA-4B7F-B01B-2848008953C0}" dt="2019-11-24T01:25:24.828" v="1380" actId="20577"/>
          <ac:spMkLst>
            <pc:docMk/>
            <pc:sldMk cId="2107821798" sldId="260"/>
            <ac:spMk id="4" creationId="{6F6A4135-392D-4CDA-9B8E-22043D55388D}"/>
          </ac:spMkLst>
        </pc:spChg>
        <pc:spChg chg="add mod">
          <ac:chgData name="Mitch Davis" userId="388b89a0e6bb1f2e" providerId="LiveId" clId="{8D373D1B-1BDA-4B7F-B01B-2848008953C0}" dt="2019-11-24T01:26:41.532" v="1496" actId="20577"/>
          <ac:spMkLst>
            <pc:docMk/>
            <pc:sldMk cId="2107821798" sldId="260"/>
            <ac:spMk id="5" creationId="{D7431047-B3EB-4DAB-A43F-5E02C7968CAE}"/>
          </ac:spMkLst>
        </pc:spChg>
      </pc:sldChg>
      <pc:sldChg chg="addSp delSp modSp add ord">
        <pc:chgData name="Mitch Davis" userId="388b89a0e6bb1f2e" providerId="LiveId" clId="{8D373D1B-1BDA-4B7F-B01B-2848008953C0}" dt="2019-11-24T01:35:11.268" v="1895"/>
        <pc:sldMkLst>
          <pc:docMk/>
          <pc:sldMk cId="3554343643" sldId="261"/>
        </pc:sldMkLst>
        <pc:spChg chg="del">
          <ac:chgData name="Mitch Davis" userId="388b89a0e6bb1f2e" providerId="LiveId" clId="{8D373D1B-1BDA-4B7F-B01B-2848008953C0}" dt="2019-11-24T01:32:47.177" v="1532"/>
          <ac:spMkLst>
            <pc:docMk/>
            <pc:sldMk cId="3554343643" sldId="261"/>
            <ac:spMk id="2" creationId="{4020264C-1EE0-4A8F-8A85-5EB0A195BBCA}"/>
          </ac:spMkLst>
        </pc:spChg>
        <pc:spChg chg="add mod">
          <ac:chgData name="Mitch Davis" userId="388b89a0e6bb1f2e" providerId="LiveId" clId="{8D373D1B-1BDA-4B7F-B01B-2848008953C0}" dt="2019-11-24T01:33:05.289" v="1570" actId="20577"/>
          <ac:spMkLst>
            <pc:docMk/>
            <pc:sldMk cId="3554343643" sldId="261"/>
            <ac:spMk id="3" creationId="{32C52A08-0D38-42D6-8613-4713BDF1B4DC}"/>
          </ac:spMkLst>
        </pc:spChg>
        <pc:spChg chg="add mod">
          <ac:chgData name="Mitch Davis" userId="388b89a0e6bb1f2e" providerId="LiveId" clId="{8D373D1B-1BDA-4B7F-B01B-2848008953C0}" dt="2019-11-24T01:34:36.930" v="1888" actId="20577"/>
          <ac:spMkLst>
            <pc:docMk/>
            <pc:sldMk cId="3554343643" sldId="261"/>
            <ac:spMk id="4" creationId="{9832049E-8125-4D33-8A82-0312385FF358}"/>
          </ac:spMkLst>
        </pc:spChg>
      </pc:sldChg>
      <pc:sldChg chg="modSp add">
        <pc:chgData name="Mitch Davis" userId="388b89a0e6bb1f2e" providerId="LiveId" clId="{8D373D1B-1BDA-4B7F-B01B-2848008953C0}" dt="2019-11-24T05:46:41.003" v="2151" actId="207"/>
        <pc:sldMkLst>
          <pc:docMk/>
          <pc:sldMk cId="199101795" sldId="262"/>
        </pc:sldMkLst>
        <pc:spChg chg="mod">
          <ac:chgData name="Mitch Davis" userId="388b89a0e6bb1f2e" providerId="LiveId" clId="{8D373D1B-1BDA-4B7F-B01B-2848008953C0}" dt="2019-11-24T05:46:41.003" v="2151" actId="207"/>
          <ac:spMkLst>
            <pc:docMk/>
            <pc:sldMk cId="199101795" sldId="262"/>
            <ac:spMk id="2" creationId="{A8BCD4AB-ECC5-45B5-9A58-E54EAA381FF9}"/>
          </ac:spMkLst>
        </pc:spChg>
      </pc:sldChg>
      <pc:sldChg chg="add del">
        <pc:chgData name="Mitch Davis" userId="388b89a0e6bb1f2e" providerId="LiveId" clId="{8D373D1B-1BDA-4B7F-B01B-2848008953C0}" dt="2019-11-24T01:32:42.992" v="1531"/>
        <pc:sldMkLst>
          <pc:docMk/>
          <pc:sldMk cId="1407115117" sldId="262"/>
        </pc:sldMkLst>
      </pc:sldChg>
      <pc:sldChg chg="addSp delSp modSp add">
        <pc:chgData name="Mitch Davis" userId="388b89a0e6bb1f2e" providerId="LiveId" clId="{8D373D1B-1BDA-4B7F-B01B-2848008953C0}" dt="2019-11-24T19:42:03.492" v="2159" actId="1076"/>
        <pc:sldMkLst>
          <pc:docMk/>
          <pc:sldMk cId="84649398" sldId="263"/>
        </pc:sldMkLst>
        <pc:spChg chg="del">
          <ac:chgData name="Mitch Davis" userId="388b89a0e6bb1f2e" providerId="LiveId" clId="{8D373D1B-1BDA-4B7F-B01B-2848008953C0}" dt="2019-11-24T19:41:59.246" v="2157"/>
          <ac:spMkLst>
            <pc:docMk/>
            <pc:sldMk cId="84649398" sldId="263"/>
            <ac:spMk id="2" creationId="{1D6B321F-D7F0-422D-BE81-670C8EB9AC8D}"/>
          </ac:spMkLst>
        </pc:spChg>
        <pc:spChg chg="add mod">
          <ac:chgData name="Mitch Davis" userId="388b89a0e6bb1f2e" providerId="LiveId" clId="{8D373D1B-1BDA-4B7F-B01B-2848008953C0}" dt="2019-11-24T19:41:59.246" v="2157"/>
          <ac:spMkLst>
            <pc:docMk/>
            <pc:sldMk cId="84649398" sldId="263"/>
            <ac:spMk id="5" creationId="{8D79E879-5AD6-40A2-BEB3-FB5D92D08BE9}"/>
          </ac:spMkLst>
        </pc:spChg>
        <pc:picChg chg="add mod">
          <ac:chgData name="Mitch Davis" userId="388b89a0e6bb1f2e" providerId="LiveId" clId="{8D373D1B-1BDA-4B7F-B01B-2848008953C0}" dt="2019-11-24T19:42:03.492" v="2159" actId="1076"/>
          <ac:picMkLst>
            <pc:docMk/>
            <pc:sldMk cId="84649398" sldId="263"/>
            <ac:picMk id="4" creationId="{B11E852A-219B-4EB2-99A3-861F5869E9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0DAB7-F8CE-4309-B751-3A56CFBB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85FE-4335-4F73-958D-3D76B4E5229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DA2D0-BDA8-4515-B470-37174887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FDF3D-48E5-4B2B-9A4F-D4C0A109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2486-B666-4A1B-BE62-EF1AC5B2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3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31BC-98D9-47EF-ACD0-1C5FBCB7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72E72-2CC1-44E2-8B09-CD439E0A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6FC5-374C-4F0D-8023-4BD62B08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85FE-4335-4F73-958D-3D76B4E5229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92E2-1F4C-4AA6-9F01-EB7BE1F1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548DE-5323-4F81-83AA-1379B178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2486-B666-4A1B-BE62-EF1AC5B2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D0D65D-ADE3-4AB3-A6BC-33E321BE6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38E87-16D8-4C40-88F1-C22C0F6B5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B5CD3-AADA-40C4-A7B1-AF6C8348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85FE-4335-4F73-958D-3D76B4E5229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6D6E7-3A7B-4918-8597-6435E961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921C0-E6A1-4FE7-8E2F-98D657C3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2486-B666-4A1B-BE62-EF1AC5B2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5508-F76B-43BC-B866-587931FD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7C43A-D517-4C48-84B1-77BBEF61F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E30C8-E841-4F93-B8B0-9F725B2B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85FE-4335-4F73-958D-3D76B4E5229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5F382-C602-4B6A-8BB2-4674F457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414F1-68CF-4CCB-BF89-CB3E6A32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2486-B666-4A1B-BE62-EF1AC5B2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B1DF-BC5B-4965-A1C1-64583CF8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E24D3-DD85-4478-A5E4-FCFA1590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85FE-4335-4F73-958D-3D76B4E5229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2675D-6825-4992-A9E6-6B861576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F074E-E041-495C-B709-F24DFCF3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2486-B666-4A1B-BE62-EF1AC5B2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0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72B1-8A4D-491F-A10F-8519007F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83364-24E1-432D-A2E7-2DDBC930E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1266D-4CBF-44F1-A3B7-789C77033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685D0-4426-42B7-8CFB-58838C76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85FE-4335-4F73-958D-3D76B4E5229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2B062-AB8F-4D0E-833D-8D3EFD21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465D9-291C-454F-A115-D5D7D29F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2486-B666-4A1B-BE62-EF1AC5B2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1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17D3-D779-40B2-B5B4-66114DA5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72C5B-2470-4503-B542-6C2BB5709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7A213-F634-4E0E-A956-FDF814C52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930272-7D2B-42BC-AD52-2E1B3BAC6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20F31-8A69-4D55-9E61-846B9BF80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80C818-E2F8-4FD1-A650-79CE1676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85FE-4335-4F73-958D-3D76B4E5229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018103-C4B2-495C-90D0-683B5E3C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D10DDE-1EDD-4AF5-AADC-B9C45F1D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2486-B666-4A1B-BE62-EF1AC5B2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C478-1BF8-46D5-A79D-A556E0CD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DB648-4139-40A1-B511-705023B0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85FE-4335-4F73-958D-3D76B4E5229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A0C5A-34F5-4FD7-A98F-C33796C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63537-129B-4E10-817E-558BE75A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2486-B666-4A1B-BE62-EF1AC5B2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3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9BA5D-F6DE-4793-A4E8-A55843AE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85FE-4335-4F73-958D-3D76B4E5229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CAB503-09D2-4D47-864A-EF9BC3AC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B3939-8316-4FD4-8482-F97014F4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2486-B666-4A1B-BE62-EF1AC5B2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0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16D8-97B7-4934-8E19-D56EF9CC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62F9E-F53B-4B35-AE59-870713753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3A601-6E80-4A68-8BED-1C9CBFE39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EA208-CBD9-43D1-92D3-C50A43C4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85FE-4335-4F73-958D-3D76B4E5229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95AC4-29DC-4BB0-8E13-D00C4712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ACFD7-BE18-405A-BC1D-E34D8335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2486-B666-4A1B-BE62-EF1AC5B2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5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EADD-37E3-4AE5-A59F-5C180DB65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6EE20F-B1C4-46B2-8BE7-0769A769F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92BA0-44BB-4B70-ACE0-72244C814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DF772-8237-4F49-905A-85BA7EAE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85FE-4335-4F73-958D-3D76B4E5229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36C3E-4437-400E-BE0B-DFE5C65E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7A0BE-2162-49DF-94F2-A1AE1F8B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2486-B666-4A1B-BE62-EF1AC5B2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3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0FA2B-06AC-4767-96FE-A7F71539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04A05-7595-4D0A-AABE-314D0B2A2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3A87A-2727-4C54-906F-D72E63474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85FE-4335-4F73-958D-3D76B4E5229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13612-FD70-461D-BEB2-6B1CBA280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4B773-3D1A-4BF5-AAB6-039CEF349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2486-B666-4A1B-BE62-EF1AC5B2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4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57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BDE0-DB89-41B0-A03A-DE141A55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5B51A-CE01-47B0-ADBD-7FCAFDC60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Made up of sinners who are tired of sin and ready to live the way God intended.</a:t>
            </a:r>
          </a:p>
          <a:p>
            <a:r>
              <a:rPr lang="en-US" dirty="0"/>
              <a:t>It is a kingdom/community of people who are dedicated to growing in image bearers of God.</a:t>
            </a:r>
          </a:p>
          <a:p>
            <a:r>
              <a:rPr lang="en-US" dirty="0"/>
              <a:t>In essence, the church is made up of saved people who, through God’s love, love God and His people, even the world who hates them.</a:t>
            </a:r>
          </a:p>
        </p:txBody>
      </p:sp>
    </p:spTree>
    <p:extLst>
      <p:ext uri="{BB962C8B-B14F-4D97-AF65-F5344CB8AC3E}">
        <p14:creationId xmlns:p14="http://schemas.microsoft.com/office/powerpoint/2010/main" val="93037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D64CEC-1BCC-4EA8-9CAD-58BE65E1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1956"/>
          </a:xfrm>
        </p:spPr>
        <p:txBody>
          <a:bodyPr>
            <a:normAutofit/>
          </a:bodyPr>
          <a:lstStyle/>
          <a:p>
            <a:r>
              <a:rPr lang="en-US" sz="5400" dirty="0"/>
              <a:t>What biblical </a:t>
            </a:r>
            <a:r>
              <a:rPr lang="en-US" sz="5400" b="1" dirty="0"/>
              <a:t>devotion within the church </a:t>
            </a:r>
            <a:r>
              <a:rPr lang="en-US" sz="5400" dirty="0"/>
              <a:t>looked like: </a:t>
            </a:r>
            <a:r>
              <a:rPr lang="en-US" sz="5400" b="1" dirty="0">
                <a:solidFill>
                  <a:srgbClr val="C00000"/>
                </a:solidFill>
              </a:rPr>
              <a:t>Acts 2:42-46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A4135-392D-4CDA-9B8E-22043D553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9833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They devoted themselves:</a:t>
            </a:r>
          </a:p>
          <a:p>
            <a:pPr lvl="1"/>
            <a:r>
              <a:rPr lang="en-US" dirty="0"/>
              <a:t>In what the apostles taught.</a:t>
            </a:r>
          </a:p>
          <a:p>
            <a:pPr lvl="1"/>
            <a:r>
              <a:rPr lang="en-US" dirty="0"/>
              <a:t>Fellowship.</a:t>
            </a:r>
          </a:p>
          <a:p>
            <a:pPr lvl="1"/>
            <a:r>
              <a:rPr lang="en-US" dirty="0"/>
              <a:t>Breaking bread.</a:t>
            </a:r>
          </a:p>
          <a:p>
            <a:pPr lvl="1"/>
            <a:r>
              <a:rPr lang="en-US" dirty="0"/>
              <a:t>Prayer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431047-B3EB-4DAB-A43F-5E02C7968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9833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They continued with one mind:</a:t>
            </a:r>
          </a:p>
          <a:p>
            <a:pPr lvl="1"/>
            <a:r>
              <a:rPr lang="en-US" dirty="0"/>
              <a:t>In the temple</a:t>
            </a:r>
          </a:p>
          <a:p>
            <a:pPr lvl="1"/>
            <a:r>
              <a:rPr lang="en-US" dirty="0"/>
              <a:t>Breaking bread (house to house)</a:t>
            </a:r>
          </a:p>
          <a:p>
            <a:pPr lvl="1"/>
            <a:r>
              <a:rPr lang="en-US" dirty="0"/>
              <a:t>Taking their meals together.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2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DAAF8-CAC0-4DE5-81DA-60B1C021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4218"/>
            <a:ext cx="10515600" cy="3618258"/>
          </a:xfrm>
        </p:spPr>
        <p:txBody>
          <a:bodyPr/>
          <a:lstStyle/>
          <a:p>
            <a:r>
              <a:rPr lang="en-US" dirty="0"/>
              <a:t>In other words, the church is a community where “perfection” (aka “love) is practiced </a:t>
            </a:r>
            <a:br>
              <a:rPr lang="en-US" dirty="0"/>
            </a:br>
            <a:r>
              <a:rPr lang="en-US" dirty="0"/>
              <a:t>(by imperfect people) </a:t>
            </a:r>
          </a:p>
        </p:txBody>
      </p:sp>
    </p:spTree>
    <p:extLst>
      <p:ext uri="{BB962C8B-B14F-4D97-AF65-F5344CB8AC3E}">
        <p14:creationId xmlns:p14="http://schemas.microsoft.com/office/powerpoint/2010/main" val="19714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C52A08-0D38-42D6-8613-4713BDF1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devoted are we to God’s saved?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2049E-8125-4D33-8A82-0312385FF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devote our time to the community of the saved….or simply time in at the building?</a:t>
            </a:r>
          </a:p>
          <a:p>
            <a:r>
              <a:rPr lang="en-US" dirty="0"/>
              <a:t>Are we spending time fellowshipping with God’s people… day by day?</a:t>
            </a:r>
          </a:p>
          <a:p>
            <a:r>
              <a:rPr lang="en-US" dirty="0"/>
              <a:t>Are we continuing with each other in meals and prayers?</a:t>
            </a:r>
          </a:p>
        </p:txBody>
      </p:sp>
    </p:spTree>
    <p:extLst>
      <p:ext uri="{BB962C8B-B14F-4D97-AF65-F5344CB8AC3E}">
        <p14:creationId xmlns:p14="http://schemas.microsoft.com/office/powerpoint/2010/main" val="355434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CD4AB-ECC5-45B5-9A58-E54EAA38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86409"/>
            <a:ext cx="10515600" cy="4413390"/>
          </a:xfrm>
        </p:spPr>
        <p:txBody>
          <a:bodyPr>
            <a:normAutofit fontScale="90000"/>
          </a:bodyPr>
          <a:lstStyle/>
          <a:p>
            <a:pPr>
              <a:spcAft>
                <a:spcPts val="2400"/>
              </a:spcAft>
            </a:pPr>
            <a:r>
              <a:rPr lang="en-US" dirty="0"/>
              <a:t>Brethren, how much do you want the Lord’s church to flourish?</a:t>
            </a:r>
            <a:br>
              <a:rPr lang="en-US" dirty="0"/>
            </a:br>
            <a:br>
              <a:rPr lang="en-US" dirty="0"/>
            </a:br>
            <a:r>
              <a:rPr lang="en-US" u="sng" dirty="0"/>
              <a:t>How devoted are you</a:t>
            </a:r>
            <a:r>
              <a:rPr lang="en-US" dirty="0"/>
              <a:t> to seeing </a:t>
            </a:r>
            <a:r>
              <a:rPr lang="en-US" u="sng" dirty="0"/>
              <a:t>your church family</a:t>
            </a:r>
            <a:r>
              <a:rPr lang="en-US" dirty="0"/>
              <a:t> flourish? (</a:t>
            </a:r>
            <a:r>
              <a:rPr lang="en-US" dirty="0">
                <a:solidFill>
                  <a:srgbClr val="C00000"/>
                </a:solidFill>
              </a:rPr>
              <a:t>Acts 2:47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10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79E879-5AD6-40A2-BEB3-FB5D92D0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food, table, people, phone&#10;&#10;Description automatically generated">
            <a:extLst>
              <a:ext uri="{FF2B5EF4-FFF2-40B4-BE49-F238E27FC236}">
                <a16:creationId xmlns:a16="http://schemas.microsoft.com/office/drawing/2014/main" id="{B11E852A-219B-4EB2-99A3-861F5869E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0243-EF41-4A7D-94DE-0E7505D5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5745"/>
          </a:xfrm>
        </p:spPr>
        <p:txBody>
          <a:bodyPr/>
          <a:lstStyle/>
          <a:p>
            <a:r>
              <a:rPr lang="en-US" dirty="0"/>
              <a:t>THIS WEEK’S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0C61D-C356-49B0-8944-9737F5505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Galatians 6:10</a:t>
            </a:r>
          </a:p>
          <a:p>
            <a:pPr marL="0" indent="0" algn="ctr">
              <a:buNone/>
            </a:pPr>
            <a:r>
              <a:rPr lang="en-US" dirty="0"/>
              <a:t>Ask someone/family </a:t>
            </a:r>
            <a:r>
              <a:rPr lang="en-US" b="1" dirty="0"/>
              <a:t>here</a:t>
            </a:r>
            <a:r>
              <a:rPr lang="en-US" dirty="0"/>
              <a:t> for lunch today</a:t>
            </a:r>
            <a:br>
              <a:rPr lang="en-US" dirty="0"/>
            </a:br>
            <a:r>
              <a:rPr lang="en-US" dirty="0"/>
              <a:t>Or, invite them for lunch or dinner today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If you’re not ready (today)… </a:t>
            </a:r>
            <a:br>
              <a:rPr lang="en-US" dirty="0"/>
            </a:br>
            <a:r>
              <a:rPr lang="en-US" dirty="0"/>
              <a:t>prepare to ask them next Sunday </a:t>
            </a:r>
            <a:r>
              <a:rPr lang="en-US"/>
              <a:t>(potluck)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5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265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The church</vt:lpstr>
      <vt:lpstr>What biblical devotion within the church looked like: Acts 2:42-46</vt:lpstr>
      <vt:lpstr>In other words, the church is a community where “perfection” (aka “love) is practiced  (by imperfect people) </vt:lpstr>
      <vt:lpstr>How devoted are we to God’s saved?</vt:lpstr>
      <vt:lpstr>Brethren, how much do you want the Lord’s church to flourish?  How devoted are you to seeing your church family flourish? (Acts 2:47)</vt:lpstr>
      <vt:lpstr>PowerPoint Presentation</vt:lpstr>
      <vt:lpstr>THIS WEEK’S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2019-11-23T21:43:25Z</dcterms:created>
  <dcterms:modified xsi:type="dcterms:W3CDTF">2019-11-24T19:42:07Z</dcterms:modified>
</cp:coreProperties>
</file>