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854FA4-14D9-46C4-B7EA-CB4D532A1DFB}" v="48" dt="2019-11-17T04:55:41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DE854FA4-14D9-46C4-B7EA-CB4D532A1DFB}"/>
    <pc:docChg chg="undo custSel addSld modSld modMainMaster">
      <pc:chgData name="Mitch Davis" userId="388b89a0e6bb1f2e" providerId="LiveId" clId="{DE854FA4-14D9-46C4-B7EA-CB4D532A1DFB}" dt="2019-11-17T04:55:41.330" v="2892" actId="207"/>
      <pc:docMkLst>
        <pc:docMk/>
      </pc:docMkLst>
      <pc:sldChg chg="delSp">
        <pc:chgData name="Mitch Davis" userId="388b89a0e6bb1f2e" providerId="LiveId" clId="{DE854FA4-14D9-46C4-B7EA-CB4D532A1DFB}" dt="2019-11-16T22:28:26.175" v="26" actId="478"/>
        <pc:sldMkLst>
          <pc:docMk/>
          <pc:sldMk cId="3908912974" sldId="256"/>
        </pc:sldMkLst>
        <pc:spChg chg="del">
          <ac:chgData name="Mitch Davis" userId="388b89a0e6bb1f2e" providerId="LiveId" clId="{DE854FA4-14D9-46C4-B7EA-CB4D532A1DFB}" dt="2019-11-16T22:28:26.175" v="26" actId="478"/>
          <ac:spMkLst>
            <pc:docMk/>
            <pc:sldMk cId="3908912974" sldId="256"/>
            <ac:spMk id="2" creationId="{6494D69B-B99D-4515-9DF0-E3179E2E0DEC}"/>
          </ac:spMkLst>
        </pc:spChg>
        <pc:spChg chg="del">
          <ac:chgData name="Mitch Davis" userId="388b89a0e6bb1f2e" providerId="LiveId" clId="{DE854FA4-14D9-46C4-B7EA-CB4D532A1DFB}" dt="2019-11-16T22:28:26.175" v="26" actId="478"/>
          <ac:spMkLst>
            <pc:docMk/>
            <pc:sldMk cId="3908912974" sldId="256"/>
            <ac:spMk id="3" creationId="{189D155C-CC05-4FC8-A1DC-917A92F1695D}"/>
          </ac:spMkLst>
        </pc:spChg>
      </pc:sldChg>
      <pc:sldChg chg="modSp add">
        <pc:chgData name="Mitch Davis" userId="388b89a0e6bb1f2e" providerId="LiveId" clId="{DE854FA4-14D9-46C4-B7EA-CB4D532A1DFB}" dt="2019-11-17T00:53:00.411" v="580" actId="6549"/>
        <pc:sldMkLst>
          <pc:docMk/>
          <pc:sldMk cId="365453257" sldId="257"/>
        </pc:sldMkLst>
        <pc:spChg chg="mod">
          <ac:chgData name="Mitch Davis" userId="388b89a0e6bb1f2e" providerId="LiveId" clId="{DE854FA4-14D9-46C4-B7EA-CB4D532A1DFB}" dt="2019-11-16T23:37:10.712" v="480" actId="20577"/>
          <ac:spMkLst>
            <pc:docMk/>
            <pc:sldMk cId="365453257" sldId="257"/>
            <ac:spMk id="2" creationId="{8334ABF2-762C-4C3D-B90D-555E691A86E1}"/>
          </ac:spMkLst>
        </pc:spChg>
        <pc:spChg chg="mod">
          <ac:chgData name="Mitch Davis" userId="388b89a0e6bb1f2e" providerId="LiveId" clId="{DE854FA4-14D9-46C4-B7EA-CB4D532A1DFB}" dt="2019-11-17T00:53:00.411" v="580" actId="6549"/>
          <ac:spMkLst>
            <pc:docMk/>
            <pc:sldMk cId="365453257" sldId="257"/>
            <ac:spMk id="3" creationId="{BF8D47BA-BC0C-42B1-B746-34E4BDC3EA44}"/>
          </ac:spMkLst>
        </pc:spChg>
      </pc:sldChg>
      <pc:sldChg chg="modSp add">
        <pc:chgData name="Mitch Davis" userId="388b89a0e6bb1f2e" providerId="LiveId" clId="{DE854FA4-14D9-46C4-B7EA-CB4D532A1DFB}" dt="2019-11-17T02:24:58.531" v="1062" actId="207"/>
        <pc:sldMkLst>
          <pc:docMk/>
          <pc:sldMk cId="2252211615" sldId="258"/>
        </pc:sldMkLst>
        <pc:spChg chg="mod">
          <ac:chgData name="Mitch Davis" userId="388b89a0e6bb1f2e" providerId="LiveId" clId="{DE854FA4-14D9-46C4-B7EA-CB4D532A1DFB}" dt="2019-11-17T02:21:04.746" v="1040" actId="20577"/>
          <ac:spMkLst>
            <pc:docMk/>
            <pc:sldMk cId="2252211615" sldId="258"/>
            <ac:spMk id="2" creationId="{5F37A746-9C98-4B7B-90EE-46F4A231F310}"/>
          </ac:spMkLst>
        </pc:spChg>
        <pc:spChg chg="mod">
          <ac:chgData name="Mitch Davis" userId="388b89a0e6bb1f2e" providerId="LiveId" clId="{DE854FA4-14D9-46C4-B7EA-CB4D532A1DFB}" dt="2019-11-17T02:24:58.531" v="1062" actId="207"/>
          <ac:spMkLst>
            <pc:docMk/>
            <pc:sldMk cId="2252211615" sldId="258"/>
            <ac:spMk id="3" creationId="{B773B9C0-BCB5-4675-B4E1-016A5DE783E7}"/>
          </ac:spMkLst>
        </pc:spChg>
      </pc:sldChg>
      <pc:sldChg chg="modSp add">
        <pc:chgData name="Mitch Davis" userId="388b89a0e6bb1f2e" providerId="LiveId" clId="{DE854FA4-14D9-46C4-B7EA-CB4D532A1DFB}" dt="2019-11-17T03:50:23.059" v="2183" actId="20577"/>
        <pc:sldMkLst>
          <pc:docMk/>
          <pc:sldMk cId="875881578" sldId="259"/>
        </pc:sldMkLst>
        <pc:spChg chg="mod">
          <ac:chgData name="Mitch Davis" userId="388b89a0e6bb1f2e" providerId="LiveId" clId="{DE854FA4-14D9-46C4-B7EA-CB4D532A1DFB}" dt="2019-11-17T02:49:51.074" v="1530" actId="14100"/>
          <ac:spMkLst>
            <pc:docMk/>
            <pc:sldMk cId="875881578" sldId="259"/>
            <ac:spMk id="2" creationId="{04C63E27-54B8-4E39-951F-6A1CDCF30F70}"/>
          </ac:spMkLst>
        </pc:spChg>
        <pc:spChg chg="mod">
          <ac:chgData name="Mitch Davis" userId="388b89a0e6bb1f2e" providerId="LiveId" clId="{DE854FA4-14D9-46C4-B7EA-CB4D532A1DFB}" dt="2019-11-17T03:50:23.059" v="2183" actId="20577"/>
          <ac:spMkLst>
            <pc:docMk/>
            <pc:sldMk cId="875881578" sldId="259"/>
            <ac:spMk id="3" creationId="{7789920A-699F-4229-B2C0-675284D173FE}"/>
          </ac:spMkLst>
        </pc:spChg>
      </pc:sldChg>
      <pc:sldChg chg="modSp add">
        <pc:chgData name="Mitch Davis" userId="388b89a0e6bb1f2e" providerId="LiveId" clId="{DE854FA4-14D9-46C4-B7EA-CB4D532A1DFB}" dt="2019-11-17T03:56:12.645" v="2523" actId="207"/>
        <pc:sldMkLst>
          <pc:docMk/>
          <pc:sldMk cId="1207661286" sldId="260"/>
        </pc:sldMkLst>
        <pc:spChg chg="mod">
          <ac:chgData name="Mitch Davis" userId="388b89a0e6bb1f2e" providerId="LiveId" clId="{DE854FA4-14D9-46C4-B7EA-CB4D532A1DFB}" dt="2019-11-17T02:51:21.417" v="1591" actId="14100"/>
          <ac:spMkLst>
            <pc:docMk/>
            <pc:sldMk cId="1207661286" sldId="260"/>
            <ac:spMk id="2" creationId="{9DD92499-8526-4CF5-AEEB-980DB9449D5D}"/>
          </ac:spMkLst>
        </pc:spChg>
        <pc:spChg chg="mod">
          <ac:chgData name="Mitch Davis" userId="388b89a0e6bb1f2e" providerId="LiveId" clId="{DE854FA4-14D9-46C4-B7EA-CB4D532A1DFB}" dt="2019-11-17T03:56:12.645" v="2523" actId="207"/>
          <ac:spMkLst>
            <pc:docMk/>
            <pc:sldMk cId="1207661286" sldId="260"/>
            <ac:spMk id="3" creationId="{25D6B4C1-5811-45FA-83D2-CCA9137D6B00}"/>
          </ac:spMkLst>
        </pc:spChg>
      </pc:sldChg>
      <pc:sldChg chg="modSp add">
        <pc:chgData name="Mitch Davis" userId="388b89a0e6bb1f2e" providerId="LiveId" clId="{DE854FA4-14D9-46C4-B7EA-CB4D532A1DFB}" dt="2019-11-17T04:55:41.330" v="2892" actId="207"/>
        <pc:sldMkLst>
          <pc:docMk/>
          <pc:sldMk cId="4111318395" sldId="261"/>
        </pc:sldMkLst>
        <pc:spChg chg="mod">
          <ac:chgData name="Mitch Davis" userId="388b89a0e6bb1f2e" providerId="LiveId" clId="{DE854FA4-14D9-46C4-B7EA-CB4D532A1DFB}" dt="2019-11-17T04:39:44.007" v="2554" actId="20577"/>
          <ac:spMkLst>
            <pc:docMk/>
            <pc:sldMk cId="4111318395" sldId="261"/>
            <ac:spMk id="2" creationId="{0E2F4627-1B4B-42F5-8224-3A9A4274C137}"/>
          </ac:spMkLst>
        </pc:spChg>
        <pc:spChg chg="mod">
          <ac:chgData name="Mitch Davis" userId="388b89a0e6bb1f2e" providerId="LiveId" clId="{DE854FA4-14D9-46C4-B7EA-CB4D532A1DFB}" dt="2019-11-17T04:55:41.330" v="2892" actId="207"/>
          <ac:spMkLst>
            <pc:docMk/>
            <pc:sldMk cId="4111318395" sldId="261"/>
            <ac:spMk id="3" creationId="{AFDD6970-B8B1-47A7-B64D-613F5511EC0D}"/>
          </ac:spMkLst>
        </pc:spChg>
      </pc:sldChg>
      <pc:sldMasterChg chg="modSp setBg modSldLayout">
        <pc:chgData name="Mitch Davis" userId="388b89a0e6bb1f2e" providerId="LiveId" clId="{DE854FA4-14D9-46C4-B7EA-CB4D532A1DFB}" dt="2019-11-16T22:28:15.543" v="25" actId="14100"/>
        <pc:sldMasterMkLst>
          <pc:docMk/>
          <pc:sldMasterMk cId="1847518090" sldId="2147483648"/>
        </pc:sldMasterMkLst>
        <pc:spChg chg="mod">
          <ac:chgData name="Mitch Davis" userId="388b89a0e6bb1f2e" providerId="LiveId" clId="{DE854FA4-14D9-46C4-B7EA-CB4D532A1DFB}" dt="2019-11-16T22:27:23.311" v="12" actId="122"/>
          <ac:spMkLst>
            <pc:docMk/>
            <pc:sldMasterMk cId="1847518090" sldId="2147483648"/>
            <ac:spMk id="2" creationId="{9D92B20A-B0AC-4865-B42B-9A0639F54601}"/>
          </ac:spMkLst>
        </pc:spChg>
        <pc:spChg chg="mod">
          <ac:chgData name="Mitch Davis" userId="388b89a0e6bb1f2e" providerId="LiveId" clId="{DE854FA4-14D9-46C4-B7EA-CB4D532A1DFB}" dt="2019-11-16T22:27:30.083" v="14" actId="179"/>
          <ac:spMkLst>
            <pc:docMk/>
            <pc:sldMasterMk cId="1847518090" sldId="2147483648"/>
            <ac:spMk id="3" creationId="{BC020DBE-8E1D-4CBC-94D7-4DBEC4CB434F}"/>
          </ac:spMkLst>
        </pc:spChg>
        <pc:sldLayoutChg chg="delSp setBg">
          <pc:chgData name="Mitch Davis" userId="388b89a0e6bb1f2e" providerId="LiveId" clId="{DE854FA4-14D9-46C4-B7EA-CB4D532A1DFB}" dt="2019-11-16T22:27:45.668" v="17" actId="478"/>
          <pc:sldLayoutMkLst>
            <pc:docMk/>
            <pc:sldMasterMk cId="1847518090" sldId="2147483648"/>
            <pc:sldLayoutMk cId="2012987326" sldId="2147483649"/>
          </pc:sldLayoutMkLst>
          <pc:spChg chg="del">
            <ac:chgData name="Mitch Davis" userId="388b89a0e6bb1f2e" providerId="LiveId" clId="{DE854FA4-14D9-46C4-B7EA-CB4D532A1DFB}" dt="2019-11-16T22:27:45.668" v="17" actId="478"/>
            <ac:spMkLst>
              <pc:docMk/>
              <pc:sldMasterMk cId="1847518090" sldId="2147483648"/>
              <pc:sldLayoutMk cId="2012987326" sldId="2147483649"/>
              <ac:spMk id="2" creationId="{5124CAEB-B83F-476A-8BCA-3ECF7B2CDDFF}"/>
            </ac:spMkLst>
          </pc:spChg>
          <pc:spChg chg="del">
            <ac:chgData name="Mitch Davis" userId="388b89a0e6bb1f2e" providerId="LiveId" clId="{DE854FA4-14D9-46C4-B7EA-CB4D532A1DFB}" dt="2019-11-16T22:27:45.668" v="17" actId="478"/>
            <ac:spMkLst>
              <pc:docMk/>
              <pc:sldMasterMk cId="1847518090" sldId="2147483648"/>
              <pc:sldLayoutMk cId="2012987326" sldId="2147483649"/>
              <ac:spMk id="3" creationId="{933E995E-5787-498B-9FB2-740512A0D0F4}"/>
            </ac:spMkLst>
          </pc:spChg>
        </pc:sldLayoutChg>
        <pc:sldLayoutChg chg="delSp modSp setBg">
          <pc:chgData name="Mitch Davis" userId="388b89a0e6bb1f2e" providerId="LiveId" clId="{DE854FA4-14D9-46C4-B7EA-CB4D532A1DFB}" dt="2019-11-16T22:28:15.543" v="25" actId="14100"/>
          <pc:sldLayoutMkLst>
            <pc:docMk/>
            <pc:sldMasterMk cId="1847518090" sldId="2147483648"/>
            <pc:sldLayoutMk cId="2240608716" sldId="2147483651"/>
          </pc:sldLayoutMkLst>
          <pc:spChg chg="mod">
            <ac:chgData name="Mitch Davis" userId="388b89a0e6bb1f2e" providerId="LiveId" clId="{DE854FA4-14D9-46C4-B7EA-CB4D532A1DFB}" dt="2019-11-16T22:28:15.543" v="25" actId="14100"/>
            <ac:spMkLst>
              <pc:docMk/>
              <pc:sldMasterMk cId="1847518090" sldId="2147483648"/>
              <pc:sldLayoutMk cId="2240608716" sldId="2147483651"/>
              <ac:spMk id="2" creationId="{6A531E4F-E0B8-4A7D-815A-21A94917FE08}"/>
            </ac:spMkLst>
          </pc:spChg>
          <pc:spChg chg="del">
            <ac:chgData name="Mitch Davis" userId="388b89a0e6bb1f2e" providerId="LiveId" clId="{DE854FA4-14D9-46C4-B7EA-CB4D532A1DFB}" dt="2019-11-16T22:27:57.635" v="20" actId="478"/>
            <ac:spMkLst>
              <pc:docMk/>
              <pc:sldMasterMk cId="1847518090" sldId="2147483648"/>
              <pc:sldLayoutMk cId="2240608716" sldId="2147483651"/>
              <ac:spMk id="3" creationId="{5FA62DB2-B97E-4F28-8AC9-61788F98809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21162-5AE4-4FF6-95EA-385790B6C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734B2-F30A-4F38-8657-EE09862D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A2E73-6625-4850-9BBA-1F7EC36A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8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B15A-4AAC-4EC9-B339-001486B4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2F9D6-38EE-469A-95D0-1C4614C83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98F66-314C-47E9-AF5B-6EC5E658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1D32-FD5E-4922-AD05-74FA1562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84319-21F8-4C84-973C-AE370E607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8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3C2F9-2CFF-424D-8FCB-489CBA731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82C41-473B-4588-9DD0-55A06841D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7C671-712B-40CD-914D-BA2BEEED2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B358F-A918-4B09-86F6-AC284052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5CE92-626E-4207-BF18-A5AB0055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4F9DD-87B0-4DD0-9671-3991CC9D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CEF18-58F5-4B25-BA75-173954A7E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161A6-6E40-4C9D-A099-3FDAB2A2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EB98-9061-496F-ADF3-1C942B137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D0F8C-1B76-42B9-B761-CE9D3CB7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2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1E4F-E0B8-4A7D-815A-21A94917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0" y="1222514"/>
            <a:ext cx="6318250" cy="4184374"/>
          </a:xfrm>
        </p:spPr>
        <p:txBody>
          <a:bodyPr anchor="ctr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D6825-12E6-4053-9422-AD0A44B6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04B86-D58A-49C3-862F-5B431558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481D8-2A2A-49B1-949E-9E722A69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FAAB8-06A2-44F5-8543-092795EA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C5462-74F1-4A87-97FE-113DCF762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A3AF6-512C-46C1-95DB-9DD91BA5C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8FDA1-AA4A-4952-9BD5-9C8E93A9D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CC65B-48CA-4472-9D28-DCD26D027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E5747-4C8A-432C-8E88-25EA4374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C828-72FD-4831-8401-95248DFAA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B8C82-B14D-40FC-9D05-B9465517E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95287-D83A-4A21-9D0E-8CA0C50DB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A1B1B3-7DA9-442A-9BF6-94DA4F377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9173B-256A-47AE-A769-DDB3C93ED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63192C-25EC-47B8-9CF2-921198D0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46266-6C8B-4F01-A6EF-B0583568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974F7-4C27-476D-8B1F-1B53EE348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D1C3-1EFE-4204-AF94-2EAC959E4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A4DECF-C96F-4BF7-91D5-D0BCEFB2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FD1DA-4122-4822-BB98-03E561B5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5684D-8D24-4880-8761-63A5F77F8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120AC-B115-49B1-A2A0-CCF8CD26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FBC9DB-D7B3-4E5F-9606-1426A79F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EEF07-7FC1-47AB-83BD-90FF6525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8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9FA4B-EE54-4173-B908-F65D467D5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B597-61B8-4152-80E1-DC10A98BC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6CF28-F5F1-4F29-9F90-87865A96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B178F-B73D-441C-8F6A-FF3EF596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7BF3A-03BF-4518-805F-6C8E0DA7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53913-6CE4-453D-8F89-174CB441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6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69558-3C4E-461C-961F-8E21BA857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B91198-BF51-4156-94F2-B43C9DEF4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60933-38D7-45CD-9AAE-7E8DF5712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28396-B7F4-49B0-BBA9-40B07C5B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97EAA-7E15-4536-9FF4-4C2EC497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08FED-BDEF-4246-83C3-B0C3D4FA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3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2B20A-B0AC-4865-B42B-9A0639F5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20DBE-8E1D-4CBC-94D7-4DBEC4CB4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5693A-7CAB-4F7D-9E14-AB81C5B19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70D5-345D-4F91-8982-BE4D0191AD6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10119-9081-4ACE-965D-008249E12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45C1E-8A21-472D-8B3C-F8E76BDE9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10C3-EC1C-46B5-815B-550FF7F3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91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ABF2-762C-4C3D-B90D-555E691A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365125"/>
            <a:ext cx="11184834" cy="1325563"/>
          </a:xfrm>
        </p:spPr>
        <p:txBody>
          <a:bodyPr/>
          <a:lstStyle/>
          <a:p>
            <a:r>
              <a:rPr lang="en-US" dirty="0"/>
              <a:t>Jesus’ Kingdom: Unlike any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D47BA-BC0C-42B1-B746-34E4BDC3E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Prophecy: a kingdom which will never be destroyed.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Dan 2:44-45</a:t>
            </a:r>
          </a:p>
          <a:p>
            <a:r>
              <a:rPr lang="en-US" dirty="0"/>
              <a:t>All peoples, nations, and men of every language… would serve Him.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Dan 7:13-14</a:t>
            </a:r>
          </a:p>
        </p:txBody>
      </p:sp>
    </p:spTree>
    <p:extLst>
      <p:ext uri="{BB962C8B-B14F-4D97-AF65-F5344CB8AC3E}">
        <p14:creationId xmlns:p14="http://schemas.microsoft.com/office/powerpoint/2010/main" val="36545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A746-9C98-4B7B-90EE-46F4A231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in this kingdom?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3B9C0-BCB5-4675-B4E1-016A5DE7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6"/>
          </a:xfrm>
        </p:spPr>
        <p:txBody>
          <a:bodyPr>
            <a:normAutofit/>
          </a:bodyPr>
          <a:lstStyle/>
          <a:p>
            <a:r>
              <a:rPr lang="es-MX" dirty="0" err="1"/>
              <a:t>Those</a:t>
            </a:r>
            <a:r>
              <a:rPr lang="es-MX" dirty="0"/>
              <a:t> </a:t>
            </a:r>
            <a:r>
              <a:rPr lang="es-MX" dirty="0" err="1"/>
              <a:t>who</a:t>
            </a:r>
            <a:r>
              <a:rPr lang="es-MX" dirty="0"/>
              <a:t> </a:t>
            </a:r>
            <a:r>
              <a:rPr lang="es-MX" dirty="0" err="1"/>
              <a:t>choose</a:t>
            </a:r>
            <a:r>
              <a:rPr lang="es-MX" dirty="0"/>
              <a:t> – </a:t>
            </a:r>
            <a:r>
              <a:rPr lang="es-MX" dirty="0" err="1"/>
              <a:t>from</a:t>
            </a:r>
            <a:r>
              <a:rPr lang="es-MX" dirty="0"/>
              <a:t> </a:t>
            </a:r>
            <a:r>
              <a:rPr lang="es-MX" dirty="0" err="1"/>
              <a:t>their</a:t>
            </a:r>
            <a:r>
              <a:rPr lang="es-MX" dirty="0"/>
              <a:t> </a:t>
            </a:r>
            <a:r>
              <a:rPr lang="es-MX" dirty="0" err="1"/>
              <a:t>heart</a:t>
            </a:r>
            <a:r>
              <a:rPr lang="es-MX" dirty="0"/>
              <a:t> –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live</a:t>
            </a:r>
            <a:r>
              <a:rPr lang="es-MX" dirty="0"/>
              <a:t> </a:t>
            </a:r>
            <a:r>
              <a:rPr lang="es-MX" dirty="0" err="1"/>
              <a:t>God’s</a:t>
            </a:r>
            <a:r>
              <a:rPr lang="es-MX" dirty="0"/>
              <a:t> </a:t>
            </a:r>
            <a:r>
              <a:rPr lang="es-MX" dirty="0" err="1"/>
              <a:t>way</a:t>
            </a:r>
            <a:r>
              <a:rPr lang="es-MX" dirty="0"/>
              <a:t>, </a:t>
            </a:r>
            <a:r>
              <a:rPr lang="es-MX" dirty="0" err="1"/>
              <a:t>not</a:t>
            </a:r>
            <a:r>
              <a:rPr lang="es-MX" dirty="0"/>
              <a:t> </a:t>
            </a:r>
            <a:r>
              <a:rPr lang="es-MX" dirty="0" err="1"/>
              <a:t>their</a:t>
            </a:r>
            <a:r>
              <a:rPr lang="es-MX" dirty="0"/>
              <a:t> </a:t>
            </a:r>
            <a:r>
              <a:rPr lang="es-MX" dirty="0" err="1"/>
              <a:t>own</a:t>
            </a:r>
            <a:r>
              <a:rPr lang="es-MX" dirty="0"/>
              <a:t>. </a:t>
            </a:r>
            <a:r>
              <a:rPr lang="es-MX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Rom</a:t>
            </a:r>
            <a:r>
              <a:rPr lang="es-MX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6:17 </a:t>
            </a:r>
            <a:r>
              <a:rPr lang="es-MX" dirty="0"/>
              <a:t>(</a:t>
            </a:r>
            <a:r>
              <a:rPr lang="es-MX" dirty="0" err="1"/>
              <a:t>see</a:t>
            </a:r>
            <a:r>
              <a:rPr lang="es-MX" dirty="0"/>
              <a:t> ch. 6)</a:t>
            </a:r>
          </a:p>
          <a:p>
            <a:pPr lvl="1"/>
            <a:r>
              <a:rPr lang="es-MX" dirty="0" err="1"/>
              <a:t>They</a:t>
            </a:r>
            <a:r>
              <a:rPr lang="es-MX" dirty="0"/>
              <a:t> </a:t>
            </a:r>
            <a:r>
              <a:rPr lang="es-MX" dirty="0" err="1"/>
              <a:t>have</a:t>
            </a:r>
            <a:r>
              <a:rPr lang="es-MX" dirty="0"/>
              <a:t> </a:t>
            </a:r>
            <a:r>
              <a:rPr lang="es-MX" dirty="0" err="1"/>
              <a:t>died</a:t>
            </a:r>
            <a:r>
              <a:rPr lang="es-MX" dirty="0"/>
              <a:t> (</a:t>
            </a:r>
            <a:r>
              <a:rPr lang="es-MX" dirty="0" err="1"/>
              <a:t>baptism</a:t>
            </a:r>
            <a:r>
              <a:rPr lang="es-MX" dirty="0"/>
              <a:t>) </a:t>
            </a:r>
            <a:r>
              <a:rPr lang="es-MX" dirty="0" err="1"/>
              <a:t>to</a:t>
            </a:r>
            <a:r>
              <a:rPr lang="es-MX" dirty="0"/>
              <a:t> sin and </a:t>
            </a:r>
            <a:r>
              <a:rPr lang="es-MX" dirty="0" err="1"/>
              <a:t>raise</a:t>
            </a:r>
            <a:r>
              <a:rPr lang="es-MX" dirty="0"/>
              <a:t>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walk</a:t>
            </a:r>
            <a:r>
              <a:rPr lang="es-MX" dirty="0"/>
              <a:t> in </a:t>
            </a:r>
            <a:r>
              <a:rPr lang="es-MX" dirty="0" err="1"/>
              <a:t>newness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life</a:t>
            </a:r>
            <a:r>
              <a:rPr lang="es-MX" dirty="0"/>
              <a:t>. </a:t>
            </a:r>
            <a:r>
              <a:rPr lang="es-MX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Rom</a:t>
            </a:r>
            <a:r>
              <a:rPr lang="es-MX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6-8</a:t>
            </a:r>
          </a:p>
          <a:p>
            <a:pPr lvl="1"/>
            <a:r>
              <a:rPr lang="es-MX" dirty="0"/>
              <a:t>In </a:t>
            </a:r>
            <a:r>
              <a:rPr lang="es-MX" dirty="0" err="1"/>
              <a:t>other</a:t>
            </a:r>
            <a:r>
              <a:rPr lang="es-MX" dirty="0"/>
              <a:t> </a:t>
            </a:r>
            <a:r>
              <a:rPr lang="es-MX" dirty="0" err="1"/>
              <a:t>words</a:t>
            </a:r>
            <a:r>
              <a:rPr lang="es-MX" dirty="0"/>
              <a:t>, </a:t>
            </a:r>
            <a:r>
              <a:rPr lang="es-MX" dirty="0" err="1"/>
              <a:t>they</a:t>
            </a:r>
            <a:r>
              <a:rPr lang="es-MX" dirty="0"/>
              <a:t> </a:t>
            </a:r>
            <a:r>
              <a:rPr lang="es-MX" dirty="0" err="1"/>
              <a:t>put</a:t>
            </a:r>
            <a:r>
              <a:rPr lang="es-MX" dirty="0"/>
              <a:t> off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man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flesh</a:t>
            </a:r>
            <a:r>
              <a:rPr lang="es-MX" dirty="0"/>
              <a:t> and </a:t>
            </a:r>
            <a:r>
              <a:rPr lang="es-MX" dirty="0" err="1"/>
              <a:t>put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Christ</a:t>
            </a:r>
            <a:r>
              <a:rPr lang="es-MX" dirty="0"/>
              <a:t>.</a:t>
            </a:r>
          </a:p>
          <a:p>
            <a:r>
              <a:rPr lang="es-MX" u="sng" dirty="0" err="1"/>
              <a:t>The</a:t>
            </a:r>
            <a:r>
              <a:rPr lang="es-MX" u="sng" dirty="0"/>
              <a:t> </a:t>
            </a:r>
            <a:r>
              <a:rPr lang="es-MX" u="sng" dirty="0" err="1"/>
              <a:t>Bible’s</a:t>
            </a:r>
            <a:r>
              <a:rPr lang="es-MX" u="sng" dirty="0"/>
              <a:t> </a:t>
            </a:r>
            <a:r>
              <a:rPr lang="es-MX" u="sng" dirty="0" err="1"/>
              <a:t>focus</a:t>
            </a:r>
            <a:r>
              <a:rPr lang="es-MX" dirty="0"/>
              <a:t> (</a:t>
            </a:r>
            <a:r>
              <a:rPr lang="es-MX" dirty="0" err="1"/>
              <a:t>last</a:t>
            </a:r>
            <a:r>
              <a:rPr lang="es-MX" dirty="0"/>
              <a:t> </a:t>
            </a:r>
            <a:r>
              <a:rPr lang="es-MX" dirty="0" err="1"/>
              <a:t>week</a:t>
            </a:r>
            <a:r>
              <a:rPr lang="es-MX" dirty="0"/>
              <a:t>): </a:t>
            </a:r>
            <a:r>
              <a:rPr lang="es-MX" dirty="0" err="1"/>
              <a:t>one’s</a:t>
            </a:r>
            <a:r>
              <a:rPr lang="es-MX" dirty="0"/>
              <a:t> </a:t>
            </a:r>
            <a:r>
              <a:rPr lang="es-MX" dirty="0" err="1"/>
              <a:t>fruit</a:t>
            </a:r>
            <a:r>
              <a:rPr lang="es-MX" dirty="0"/>
              <a:t>, and </a:t>
            </a:r>
            <a:r>
              <a:rPr lang="es-MX" dirty="0" err="1"/>
              <a:t>what</a:t>
            </a:r>
            <a:r>
              <a:rPr lang="es-MX" dirty="0"/>
              <a:t> </a:t>
            </a:r>
            <a:r>
              <a:rPr lang="es-MX" dirty="0" err="1"/>
              <a:t>that</a:t>
            </a:r>
            <a:r>
              <a:rPr lang="es-MX" dirty="0"/>
              <a:t> </a:t>
            </a:r>
            <a:r>
              <a:rPr lang="es-MX" dirty="0" err="1"/>
              <a:t>fruit</a:t>
            </a:r>
            <a:r>
              <a:rPr lang="es-MX" dirty="0"/>
              <a:t> </a:t>
            </a:r>
            <a:r>
              <a:rPr lang="es-MX" dirty="0" err="1"/>
              <a:t>consists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. </a:t>
            </a:r>
            <a:r>
              <a:rPr lang="es-MX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Jn</a:t>
            </a:r>
            <a:r>
              <a:rPr lang="es-MX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15:1-8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1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63E27-54B8-4E39-951F-6A1CDCF30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72" y="365125"/>
            <a:ext cx="11386656" cy="1077781"/>
          </a:xfrm>
        </p:spPr>
        <p:txBody>
          <a:bodyPr>
            <a:normAutofit/>
          </a:bodyPr>
          <a:lstStyle/>
          <a:p>
            <a:r>
              <a:rPr lang="en-US" dirty="0"/>
              <a:t>Distinguishing Distinctions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9920A-699F-4229-B2C0-675284D17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48488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Christians who create man-made laws as a means of distinction.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Cp. Col 2:20-23</a:t>
            </a:r>
          </a:p>
          <a:p>
            <a:pPr lvl="1"/>
            <a:r>
              <a:rPr lang="en-US" dirty="0"/>
              <a:t>Those with “legalistic” mindset: don’t mandate laws where God hasn’t.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Versus</a:t>
            </a:r>
          </a:p>
          <a:p>
            <a:r>
              <a:rPr lang="en-US" dirty="0"/>
              <a:t>Christians are to apply God’s spirit to life’s many situations.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 Pet 4:1-3; Gal 5:19ff</a:t>
            </a:r>
          </a:p>
          <a:p>
            <a:pPr lvl="1"/>
            <a:r>
              <a:rPr lang="en-US" dirty="0"/>
              <a:t>Those with “freedom” mind: don’t use your freedom in Christ as a license for the flesh.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 6:1</a:t>
            </a:r>
          </a:p>
        </p:txBody>
      </p:sp>
    </p:spTree>
    <p:extLst>
      <p:ext uri="{BB962C8B-B14F-4D97-AF65-F5344CB8AC3E}">
        <p14:creationId xmlns:p14="http://schemas.microsoft.com/office/powerpoint/2010/main" val="87588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F4627-1B4B-42F5-8224-3A9A4274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We’re Not of This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D6970-B8B1-47A7-B64D-613F5511E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639" y="1825625"/>
            <a:ext cx="1072672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Live like it</a:t>
            </a:r>
            <a:r>
              <a:rPr lang="en-US" dirty="0"/>
              <a:t>… be distinguished from the world:</a:t>
            </a:r>
          </a:p>
          <a:p>
            <a:r>
              <a:rPr lang="en-US" dirty="0"/>
              <a:t>Don’t get caught up in materialism.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 Co 3:10-15</a:t>
            </a:r>
          </a:p>
          <a:p>
            <a:r>
              <a:rPr lang="en-US" dirty="0"/>
              <a:t>Be busy in His kingdom work.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 Co 4:1-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  <a:p>
            <a:r>
              <a:rPr lang="en-US" dirty="0"/>
              <a:t>In other words, live like you are “</a:t>
            </a:r>
            <a:r>
              <a:rPr lang="en-US" i="1" dirty="0"/>
              <a:t>not of the world</a:t>
            </a:r>
            <a:r>
              <a:rPr lang="en-US" dirty="0"/>
              <a:t>”.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Jn 15:19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131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92499-8526-4CF5-AEEB-980DB944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46" y="365125"/>
            <a:ext cx="1134750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world is surprised… and malign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6B4C1-5811-45FA-83D2-CCA9137D6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to bear fruit, thus reflecting God’s image/light.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Jn. 15:16-19 (Jn. 1:5; Matt 5:14ff)</a:t>
            </a:r>
          </a:p>
          <a:p>
            <a:r>
              <a:rPr lang="en-US" dirty="0"/>
              <a:t>The world hates you because you follow Jesus and His kingdom ways.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 Pe 4:4</a:t>
            </a:r>
          </a:p>
          <a:p>
            <a:r>
              <a:rPr lang="en-US" dirty="0"/>
              <a:t>However, there are those in darkness who will be attracted to your distinctive light.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Jn. 3:19-21</a:t>
            </a:r>
          </a:p>
        </p:txBody>
      </p:sp>
    </p:spTree>
    <p:extLst>
      <p:ext uri="{BB962C8B-B14F-4D97-AF65-F5344CB8AC3E}">
        <p14:creationId xmlns:p14="http://schemas.microsoft.com/office/powerpoint/2010/main" val="1207661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311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Jesus’ Kingdom: Unlike any other</vt:lpstr>
      <vt:lpstr>Who’s in this kingdom?</vt:lpstr>
      <vt:lpstr>Distinguishing Distinctions</vt:lpstr>
      <vt:lpstr>Since We’re Not of This World</vt:lpstr>
      <vt:lpstr>The world is surprised… and malign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Davis</dc:creator>
  <cp:lastModifiedBy>Mitch Davis</cp:lastModifiedBy>
  <cp:revision>1</cp:revision>
  <dcterms:created xsi:type="dcterms:W3CDTF">2019-11-16T22:26:17Z</dcterms:created>
  <dcterms:modified xsi:type="dcterms:W3CDTF">2019-11-17T04:55:44Z</dcterms:modified>
</cp:coreProperties>
</file>