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D7B913-1307-405B-8641-5AB07EC6B463}" v="45" dt="2019-11-10T05:25:50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2BD7B913-1307-405B-8641-5AB07EC6B463}"/>
    <pc:docChg chg="undo custSel addSld modSld sldOrd modMainMaster">
      <pc:chgData name="Mitch Davis" userId="388b89a0e6bb1f2e" providerId="LiveId" clId="{2BD7B913-1307-405B-8641-5AB07EC6B463}" dt="2019-11-10T05:25:54.810" v="1138" actId="114"/>
      <pc:docMkLst>
        <pc:docMk/>
      </pc:docMkLst>
      <pc:sldChg chg="delSp">
        <pc:chgData name="Mitch Davis" userId="388b89a0e6bb1f2e" providerId="LiveId" clId="{2BD7B913-1307-405B-8641-5AB07EC6B463}" dt="2019-11-10T03:08:34.113" v="0" actId="478"/>
        <pc:sldMkLst>
          <pc:docMk/>
          <pc:sldMk cId="2019125012" sldId="256"/>
        </pc:sldMkLst>
        <pc:spChg chg="del">
          <ac:chgData name="Mitch Davis" userId="388b89a0e6bb1f2e" providerId="LiveId" clId="{2BD7B913-1307-405B-8641-5AB07EC6B463}" dt="2019-11-10T03:08:34.113" v="0" actId="478"/>
          <ac:spMkLst>
            <pc:docMk/>
            <pc:sldMk cId="2019125012" sldId="256"/>
            <ac:spMk id="2" creationId="{57F605E0-E133-4D64-8535-37FD597DDE52}"/>
          </ac:spMkLst>
        </pc:spChg>
        <pc:spChg chg="del">
          <ac:chgData name="Mitch Davis" userId="388b89a0e6bb1f2e" providerId="LiveId" clId="{2BD7B913-1307-405B-8641-5AB07EC6B463}" dt="2019-11-10T03:08:34.113" v="0" actId="478"/>
          <ac:spMkLst>
            <pc:docMk/>
            <pc:sldMk cId="2019125012" sldId="256"/>
            <ac:spMk id="3" creationId="{230E5BD4-B33D-4CF3-AED9-5C9EE2E5FAFB}"/>
          </ac:spMkLst>
        </pc:spChg>
      </pc:sldChg>
      <pc:sldChg chg="modSp add ord">
        <pc:chgData name="Mitch Davis" userId="388b89a0e6bb1f2e" providerId="LiveId" clId="{2BD7B913-1307-405B-8641-5AB07EC6B463}" dt="2019-11-10T05:25:50.928" v="1137" actId="207"/>
        <pc:sldMkLst>
          <pc:docMk/>
          <pc:sldMk cId="3619093271" sldId="257"/>
        </pc:sldMkLst>
        <pc:spChg chg="mod">
          <ac:chgData name="Mitch Davis" userId="388b89a0e6bb1f2e" providerId="LiveId" clId="{2BD7B913-1307-405B-8641-5AB07EC6B463}" dt="2019-11-10T03:30:52.008" v="97" actId="113"/>
          <ac:spMkLst>
            <pc:docMk/>
            <pc:sldMk cId="3619093271" sldId="257"/>
            <ac:spMk id="2" creationId="{B3C4E030-0DAE-45BD-B8E6-3531358F00D3}"/>
          </ac:spMkLst>
        </pc:spChg>
        <pc:spChg chg="mod">
          <ac:chgData name="Mitch Davis" userId="388b89a0e6bb1f2e" providerId="LiveId" clId="{2BD7B913-1307-405B-8641-5AB07EC6B463}" dt="2019-11-10T05:25:50.928" v="1137" actId="207"/>
          <ac:spMkLst>
            <pc:docMk/>
            <pc:sldMk cId="3619093271" sldId="257"/>
            <ac:spMk id="3" creationId="{0070CD4C-CB97-4FB2-9214-409887AF45ED}"/>
          </ac:spMkLst>
        </pc:spChg>
      </pc:sldChg>
      <pc:sldChg chg="modSp add">
        <pc:chgData name="Mitch Davis" userId="388b89a0e6bb1f2e" providerId="LiveId" clId="{2BD7B913-1307-405B-8641-5AB07EC6B463}" dt="2019-11-10T04:25:35.420" v="471" actId="14100"/>
        <pc:sldMkLst>
          <pc:docMk/>
          <pc:sldMk cId="3472786983" sldId="258"/>
        </pc:sldMkLst>
        <pc:spChg chg="mod">
          <ac:chgData name="Mitch Davis" userId="388b89a0e6bb1f2e" providerId="LiveId" clId="{2BD7B913-1307-405B-8641-5AB07EC6B463}" dt="2019-11-10T03:32:03.007" v="161" actId="20577"/>
          <ac:spMkLst>
            <pc:docMk/>
            <pc:sldMk cId="3472786983" sldId="258"/>
            <ac:spMk id="2" creationId="{B95A5163-3A5F-42A0-9958-5FE0B20EBE21}"/>
          </ac:spMkLst>
        </pc:spChg>
        <pc:spChg chg="mod">
          <ac:chgData name="Mitch Davis" userId="388b89a0e6bb1f2e" providerId="LiveId" clId="{2BD7B913-1307-405B-8641-5AB07EC6B463}" dt="2019-11-10T04:25:35.420" v="471" actId="14100"/>
          <ac:spMkLst>
            <pc:docMk/>
            <pc:sldMk cId="3472786983" sldId="258"/>
            <ac:spMk id="3" creationId="{6ABA26D5-74A4-4D3A-9360-496C1E9FDBA4}"/>
          </ac:spMkLst>
        </pc:spChg>
      </pc:sldChg>
      <pc:sldChg chg="modSp add">
        <pc:chgData name="Mitch Davis" userId="388b89a0e6bb1f2e" providerId="LiveId" clId="{2BD7B913-1307-405B-8641-5AB07EC6B463}" dt="2019-11-10T05:25:29.365" v="1136" actId="207"/>
        <pc:sldMkLst>
          <pc:docMk/>
          <pc:sldMk cId="945057573" sldId="259"/>
        </pc:sldMkLst>
        <pc:spChg chg="mod">
          <ac:chgData name="Mitch Davis" userId="388b89a0e6bb1f2e" providerId="LiveId" clId="{2BD7B913-1307-405B-8641-5AB07EC6B463}" dt="2019-11-10T04:30:29.491" v="751" actId="14100"/>
          <ac:spMkLst>
            <pc:docMk/>
            <pc:sldMk cId="945057573" sldId="259"/>
            <ac:spMk id="2" creationId="{A5C19F14-E0C3-4EC6-AD7A-69A6824E8F79}"/>
          </ac:spMkLst>
        </pc:spChg>
        <pc:spChg chg="mod">
          <ac:chgData name="Mitch Davis" userId="388b89a0e6bb1f2e" providerId="LiveId" clId="{2BD7B913-1307-405B-8641-5AB07EC6B463}" dt="2019-11-10T05:25:29.365" v="1136" actId="207"/>
          <ac:spMkLst>
            <pc:docMk/>
            <pc:sldMk cId="945057573" sldId="259"/>
            <ac:spMk id="3" creationId="{807D5605-F427-49B9-A697-532E7B64ED4C}"/>
          </ac:spMkLst>
        </pc:spChg>
      </pc:sldChg>
      <pc:sldChg chg="modSp add">
        <pc:chgData name="Mitch Davis" userId="388b89a0e6bb1f2e" providerId="LiveId" clId="{2BD7B913-1307-405B-8641-5AB07EC6B463}" dt="2019-11-10T05:25:19.654" v="1134" actId="207"/>
        <pc:sldMkLst>
          <pc:docMk/>
          <pc:sldMk cId="15964415" sldId="260"/>
        </pc:sldMkLst>
        <pc:spChg chg="mod">
          <ac:chgData name="Mitch Davis" userId="388b89a0e6bb1f2e" providerId="LiveId" clId="{2BD7B913-1307-405B-8641-5AB07EC6B463}" dt="2019-11-10T05:18:29.778" v="824" actId="14100"/>
          <ac:spMkLst>
            <pc:docMk/>
            <pc:sldMk cId="15964415" sldId="260"/>
            <ac:spMk id="2" creationId="{0E29E081-9FDF-4B6E-AF11-4ED9E1D199AD}"/>
          </ac:spMkLst>
        </pc:spChg>
        <pc:spChg chg="mod">
          <ac:chgData name="Mitch Davis" userId="388b89a0e6bb1f2e" providerId="LiveId" clId="{2BD7B913-1307-405B-8641-5AB07EC6B463}" dt="2019-11-10T05:25:19.654" v="1134" actId="207"/>
          <ac:spMkLst>
            <pc:docMk/>
            <pc:sldMk cId="15964415" sldId="260"/>
            <ac:spMk id="3" creationId="{E7A55BCC-7CC5-4D35-9BCD-3805A094ECDF}"/>
          </ac:spMkLst>
        </pc:spChg>
      </pc:sldChg>
      <pc:sldChg chg="modSp add">
        <pc:chgData name="Mitch Davis" userId="388b89a0e6bb1f2e" providerId="LiveId" clId="{2BD7B913-1307-405B-8641-5AB07EC6B463}" dt="2019-11-10T05:25:54.810" v="1138" actId="114"/>
        <pc:sldMkLst>
          <pc:docMk/>
          <pc:sldMk cId="967492056" sldId="261"/>
        </pc:sldMkLst>
        <pc:spChg chg="mod">
          <ac:chgData name="Mitch Davis" userId="388b89a0e6bb1f2e" providerId="LiveId" clId="{2BD7B913-1307-405B-8641-5AB07EC6B463}" dt="2019-11-10T05:23:32.563" v="1107" actId="20577"/>
          <ac:spMkLst>
            <pc:docMk/>
            <pc:sldMk cId="967492056" sldId="261"/>
            <ac:spMk id="2" creationId="{7E4F0B2D-4C9C-4982-999A-075277422482}"/>
          </ac:spMkLst>
        </pc:spChg>
        <pc:spChg chg="mod">
          <ac:chgData name="Mitch Davis" userId="388b89a0e6bb1f2e" providerId="LiveId" clId="{2BD7B913-1307-405B-8641-5AB07EC6B463}" dt="2019-11-10T05:25:54.810" v="1138" actId="114"/>
          <ac:spMkLst>
            <pc:docMk/>
            <pc:sldMk cId="967492056" sldId="261"/>
            <ac:spMk id="3" creationId="{D29D6558-E487-4EE3-ABC2-779E4ED8D0C8}"/>
          </ac:spMkLst>
        </pc:spChg>
      </pc:sldChg>
      <pc:sldMasterChg chg="modSp setBg modSldLayout">
        <pc:chgData name="Mitch Davis" userId="388b89a0e6bb1f2e" providerId="LiveId" clId="{2BD7B913-1307-405B-8641-5AB07EC6B463}" dt="2019-11-10T03:31:18.355" v="101"/>
        <pc:sldMasterMkLst>
          <pc:docMk/>
          <pc:sldMasterMk cId="3399713103" sldId="2147483648"/>
        </pc:sldMasterMkLst>
        <pc:spChg chg="mod">
          <ac:chgData name="Mitch Davis" userId="388b89a0e6bb1f2e" providerId="LiveId" clId="{2BD7B913-1307-405B-8641-5AB07EC6B463}" dt="2019-11-10T03:10:46.412" v="13" actId="122"/>
          <ac:spMkLst>
            <pc:docMk/>
            <pc:sldMasterMk cId="3399713103" sldId="2147483648"/>
            <ac:spMk id="2" creationId="{BF8A476E-E8C5-4674-9CE5-6B77EF9C52EC}"/>
          </ac:spMkLst>
        </pc:spChg>
        <pc:spChg chg="mod">
          <ac:chgData name="Mitch Davis" userId="388b89a0e6bb1f2e" providerId="LiveId" clId="{2BD7B913-1307-405B-8641-5AB07EC6B463}" dt="2019-11-10T03:10:52.460" v="15" actId="179"/>
          <ac:spMkLst>
            <pc:docMk/>
            <pc:sldMasterMk cId="3399713103" sldId="2147483648"/>
            <ac:spMk id="3" creationId="{BF29867B-AF3F-4B5C-8ACD-F802C34EE5E0}"/>
          </ac:spMkLst>
        </pc:spChg>
        <pc:sldLayoutChg chg="delSp setBg">
          <pc:chgData name="Mitch Davis" userId="388b89a0e6bb1f2e" providerId="LiveId" clId="{2BD7B913-1307-405B-8641-5AB07EC6B463}" dt="2019-11-10T03:11:07.667" v="18" actId="478"/>
          <pc:sldLayoutMkLst>
            <pc:docMk/>
            <pc:sldMasterMk cId="3399713103" sldId="2147483648"/>
            <pc:sldLayoutMk cId="4252300468" sldId="2147483649"/>
          </pc:sldLayoutMkLst>
          <pc:spChg chg="del">
            <ac:chgData name="Mitch Davis" userId="388b89a0e6bb1f2e" providerId="LiveId" clId="{2BD7B913-1307-405B-8641-5AB07EC6B463}" dt="2019-11-10T03:11:07.667" v="18" actId="478"/>
            <ac:spMkLst>
              <pc:docMk/>
              <pc:sldMasterMk cId="3399713103" sldId="2147483648"/>
              <pc:sldLayoutMk cId="4252300468" sldId="2147483649"/>
              <ac:spMk id="2" creationId="{E1A25E0B-B477-42A5-BF5F-25BFD7E6CCC6}"/>
            </ac:spMkLst>
          </pc:spChg>
          <pc:spChg chg="del">
            <ac:chgData name="Mitch Davis" userId="388b89a0e6bb1f2e" providerId="LiveId" clId="{2BD7B913-1307-405B-8641-5AB07EC6B463}" dt="2019-11-10T03:11:07.667" v="18" actId="478"/>
            <ac:spMkLst>
              <pc:docMk/>
              <pc:sldMasterMk cId="3399713103" sldId="2147483648"/>
              <pc:sldLayoutMk cId="4252300468" sldId="2147483649"/>
              <ac:spMk id="3" creationId="{E36BA43F-926D-410C-825F-126115D367D0}"/>
            </ac:spMkLst>
          </pc:spChg>
        </pc:sldLayoutChg>
        <pc:sldLayoutChg chg="modSp">
          <pc:chgData name="Mitch Davis" userId="388b89a0e6bb1f2e" providerId="LiveId" clId="{2BD7B913-1307-405B-8641-5AB07EC6B463}" dt="2019-11-10T03:31:18.355" v="101"/>
          <pc:sldLayoutMkLst>
            <pc:docMk/>
            <pc:sldMasterMk cId="3399713103" sldId="2147483648"/>
            <pc:sldLayoutMk cId="2309535969" sldId="2147483650"/>
          </pc:sldLayoutMkLst>
          <pc:spChg chg="mod">
            <ac:chgData name="Mitch Davis" userId="388b89a0e6bb1f2e" providerId="LiveId" clId="{2BD7B913-1307-405B-8641-5AB07EC6B463}" dt="2019-11-10T03:31:18.355" v="101"/>
            <ac:spMkLst>
              <pc:docMk/>
              <pc:sldMasterMk cId="3399713103" sldId="2147483648"/>
              <pc:sldLayoutMk cId="2309535969" sldId="2147483650"/>
              <ac:spMk id="2" creationId="{9BC1CCBD-1EDB-4D21-A293-3CD69F552A7E}"/>
            </ac:spMkLst>
          </pc:spChg>
          <pc:spChg chg="mod">
            <ac:chgData name="Mitch Davis" userId="388b89a0e6bb1f2e" providerId="LiveId" clId="{2BD7B913-1307-405B-8641-5AB07EC6B463}" dt="2019-11-10T03:31:18.355" v="101"/>
            <ac:spMkLst>
              <pc:docMk/>
              <pc:sldMasterMk cId="3399713103" sldId="2147483648"/>
              <pc:sldLayoutMk cId="2309535969" sldId="2147483650"/>
              <ac:spMk id="3" creationId="{0EDE1CE1-C432-43C3-B267-6D8ED791EAB2}"/>
            </ac:spMkLst>
          </pc:spChg>
        </pc:sldLayoutChg>
        <pc:sldLayoutChg chg="delSp modSp setBg">
          <pc:chgData name="Mitch Davis" userId="388b89a0e6bb1f2e" providerId="LiveId" clId="{2BD7B913-1307-405B-8641-5AB07EC6B463}" dt="2019-11-10T03:11:27.990" v="22" actId="242"/>
          <pc:sldLayoutMkLst>
            <pc:docMk/>
            <pc:sldMasterMk cId="3399713103" sldId="2147483648"/>
            <pc:sldLayoutMk cId="2948121510" sldId="2147483651"/>
          </pc:sldLayoutMkLst>
          <pc:spChg chg="mod">
            <ac:chgData name="Mitch Davis" userId="388b89a0e6bb1f2e" providerId="LiveId" clId="{2BD7B913-1307-405B-8641-5AB07EC6B463}" dt="2019-11-10T03:11:27.990" v="22" actId="242"/>
            <ac:spMkLst>
              <pc:docMk/>
              <pc:sldMasterMk cId="3399713103" sldId="2147483648"/>
              <pc:sldLayoutMk cId="2948121510" sldId="2147483651"/>
              <ac:spMk id="2" creationId="{98C02154-53C6-4738-A384-35837DE4C15D}"/>
            </ac:spMkLst>
          </pc:spChg>
          <pc:spChg chg="del">
            <ac:chgData name="Mitch Davis" userId="388b89a0e6bb1f2e" providerId="LiveId" clId="{2BD7B913-1307-405B-8641-5AB07EC6B463}" dt="2019-11-10T03:11:22.684" v="21" actId="478"/>
            <ac:spMkLst>
              <pc:docMk/>
              <pc:sldMasterMk cId="3399713103" sldId="2147483648"/>
              <pc:sldLayoutMk cId="2948121510" sldId="2147483651"/>
              <ac:spMk id="3" creationId="{292C2F10-AE8F-45EF-B675-B8690C2483F6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87A4F-31F3-43B0-A5CD-0BF64FC20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83BA-3A2D-4C0F-87FB-B0346C2C460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EAA45-98BB-46A0-A348-F905E503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A3366-CCEA-404B-BF01-71106E71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DB44-0162-4C24-8380-BE207F363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0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0E5A-D138-4C57-BC3D-D2572A9E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52B7A-1598-47C2-839B-F213CCDBE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22594-E26D-462F-8298-BBA76690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83BA-3A2D-4C0F-87FB-B0346C2C460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2B0AC-1F30-47C8-9F2F-D7A8577C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F444C-8ADD-476E-B58F-67DF963A0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DB44-0162-4C24-8380-BE207F363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7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B53490-1D3D-41BC-B533-F8853120D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EF810-CF4C-49AD-8702-F70AB2D2A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F542-54FB-40EA-846A-BFF682347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83BA-3A2D-4C0F-87FB-B0346C2C460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8DA85-5449-4830-BCDA-C4A2A502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B3F5A-7979-423B-82AD-0171DF6B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DB44-0162-4C24-8380-BE207F363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9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CCBD-1EDB-4D21-A293-3CD69F55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E1CE1-C432-43C3-B267-6D8ED791E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5C0B8-6927-476C-B09C-8BEA34AE2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83BA-3A2D-4C0F-87FB-B0346C2C460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BC4F-BABF-4833-9541-6100D460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99181-2A7D-4CBC-A04E-66465FEE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DB44-0162-4C24-8380-BE207F363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3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2154-53C6-4738-A384-35837DE4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628E5-4728-421D-B1B5-AF7DCB42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83BA-3A2D-4C0F-87FB-B0346C2C460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E1551-781E-4105-8834-D7899DCF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86600-4743-45A6-946B-CE918703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DB44-0162-4C24-8380-BE207F363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2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EC95-A98B-44AE-9F8D-8680C3AE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51953-B03A-4C7E-8358-128593AE5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2B421-7B24-4248-A0A1-86336C5CA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CE2B5-98C7-46B6-802A-64E40CB6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83BA-3A2D-4C0F-87FB-B0346C2C460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A5C0F-7A8A-4919-BC13-83AF20C2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E7EFC-7DD0-421D-B7A6-EC058E6D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DB44-0162-4C24-8380-BE207F363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4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771EA-196E-4057-8993-01E63D63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4129-C4AC-47A0-AC74-2B47236C8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81715-38DE-4F16-B242-2B7ACDEF0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70E090-03D3-45EF-9832-A70013AC8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1E89F9-CAED-41DC-B8B7-1C72BB0F3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0595AE-9E79-4614-B70C-B861ECB6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83BA-3A2D-4C0F-87FB-B0346C2C460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9186BF-AC87-4838-8EB6-31AC76E3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FF623D-FCA5-47DD-B33F-F6EF1168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DB44-0162-4C24-8380-BE207F363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3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515A-A517-41AC-ABDC-7FB9D1B9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B67F0B-D8EF-4188-B192-5B25CA6C1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83BA-3A2D-4C0F-87FB-B0346C2C460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48E5F-BE2D-4ED5-B081-9B2874E4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3D073-4B11-480D-B4E4-68B04A27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DB44-0162-4C24-8380-BE207F363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8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42934-0A57-4ECC-AFF7-4076BE16C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83BA-3A2D-4C0F-87FB-B0346C2C460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0DC87-9BF7-4C77-A057-A368934B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D441B-DEF5-433C-A862-22E6E8B0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DB44-0162-4C24-8380-BE207F363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4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E2ED9-813A-4912-AD9F-7A8868E9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199A-9B36-42B1-8D4D-11F937B93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7FEC5-F724-4603-8AB0-1B55480F3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B99B7-C53D-4B35-9938-13B947CB4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83BA-3A2D-4C0F-87FB-B0346C2C460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59163-28D4-40FA-8EB4-05F3A17E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C843F-64AC-4152-9442-FE3CECD8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DB44-0162-4C24-8380-BE207F363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6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0F4BE-0718-47E4-BD91-E9DEAC34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2EDB8D-FF33-4DA4-B723-BC27A58C6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5DF88-3FA7-42B4-B6D1-21B51C447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CCDFE-1827-4E8E-A3C7-BF4EC08E2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83BA-3A2D-4C0F-87FB-B0346C2C460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9F3AC-ABD5-4382-A30B-C4EBAD70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F1A3D-3282-4701-AADF-58D0B0F3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DB44-0162-4C24-8380-BE207F363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5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8A476E-E8C5-4674-9CE5-6B77EF9C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9867B-AF3F-4B5C-8ACD-F802C34EE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07736-B800-4101-9630-A69E66347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F83BA-3A2D-4C0F-87FB-B0346C2C460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C25AD-6FDC-4583-B4FF-313407D38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BD269-CB0E-4885-B771-236424E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3DB44-0162-4C24-8380-BE207F363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1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12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5163-3A5F-42A0-9958-5FE0B20E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0936"/>
          </a:xfrm>
        </p:spPr>
        <p:txBody>
          <a:bodyPr>
            <a:normAutofit/>
          </a:bodyPr>
          <a:lstStyle/>
          <a:p>
            <a:r>
              <a:rPr lang="en-US" dirty="0"/>
              <a:t>What is the emphasis </a:t>
            </a:r>
            <a:br>
              <a:rPr lang="en-US" dirty="0"/>
            </a:br>
            <a:r>
              <a:rPr lang="en-US" dirty="0"/>
              <a:t>of faithful discipleship?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A26D5-74A4-4D3A-9360-496C1E9FD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061"/>
            <a:ext cx="10515600" cy="4094922"/>
          </a:xfrm>
        </p:spPr>
        <p:txBody>
          <a:bodyPr>
            <a:normAutofit/>
          </a:bodyPr>
          <a:lstStyle/>
          <a:p>
            <a:r>
              <a:rPr lang="en-US" dirty="0"/>
              <a:t>The tree is known by its fruit. </a:t>
            </a:r>
            <a:r>
              <a:rPr lang="en-US" dirty="0">
                <a:solidFill>
                  <a:srgbClr val="FFFF00"/>
                </a:solidFill>
              </a:rPr>
              <a:t>Matt 12:33 </a:t>
            </a:r>
          </a:p>
          <a:p>
            <a:r>
              <a:rPr lang="en-US" dirty="0"/>
              <a:t>Bear fruits worthy of repentance. </a:t>
            </a:r>
            <a:r>
              <a:rPr lang="en-US" dirty="0">
                <a:solidFill>
                  <a:srgbClr val="FFFF00"/>
                </a:solidFill>
              </a:rPr>
              <a:t>Lk 3:8</a:t>
            </a:r>
          </a:p>
          <a:p>
            <a:r>
              <a:rPr lang="en-US" dirty="0"/>
              <a:t>…and if it bears fruit next year, fine; but if not, cut it down. </a:t>
            </a:r>
            <a:r>
              <a:rPr lang="en-US" dirty="0">
                <a:solidFill>
                  <a:srgbClr val="FFFF00"/>
                </a:solidFill>
              </a:rPr>
              <a:t>Lk 13:9</a:t>
            </a:r>
          </a:p>
          <a:p>
            <a:pPr marL="0" indent="0" algn="ctr">
              <a:buNone/>
            </a:pPr>
            <a:r>
              <a:rPr lang="en-US" dirty="0"/>
              <a:t>The emphasis: Your deeds are noticeable.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Matt 5:13-16</a:t>
            </a:r>
          </a:p>
        </p:txBody>
      </p:sp>
    </p:spTree>
    <p:extLst>
      <p:ext uri="{BB962C8B-B14F-4D97-AF65-F5344CB8AC3E}">
        <p14:creationId xmlns:p14="http://schemas.microsoft.com/office/powerpoint/2010/main" val="347278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9F14-E0C3-4EC6-AD7A-69A6824E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61" y="365125"/>
            <a:ext cx="11145078" cy="1732032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truths about bearing fruit </a:t>
            </a:r>
            <a:br>
              <a:rPr lang="en-US" dirty="0"/>
            </a:br>
            <a:r>
              <a:rPr lang="en-US" dirty="0"/>
              <a:t>as disciples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D5605-F427-49B9-A697-532E7B64E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426"/>
            <a:ext cx="10515600" cy="3960536"/>
          </a:xfrm>
        </p:spPr>
        <p:txBody>
          <a:bodyPr/>
          <a:lstStyle/>
          <a:p>
            <a:r>
              <a:rPr lang="en-US" dirty="0"/>
              <a:t>If we abide in Christ we will bear much fruit.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John 15:1-2</a:t>
            </a:r>
          </a:p>
          <a:p>
            <a:r>
              <a:rPr lang="en-US" dirty="0"/>
              <a:t>Naturally, doing God’s will equates with “good fruit.” </a:t>
            </a:r>
            <a:r>
              <a:rPr lang="en-US" dirty="0">
                <a:solidFill>
                  <a:srgbClr val="FFFF00"/>
                </a:solidFill>
              </a:rPr>
              <a:t>Matt 7:17, 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9E081-9FDF-4B6E-AF11-4ED9E1D1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227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the Bible focus on regarding a disciple’s fruit?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5BCC-7CC5-4D35-9BCD-3805A094E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87" y="2484783"/>
            <a:ext cx="10827026" cy="369218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Galatians 5:22-24:</a:t>
            </a:r>
          </a:p>
          <a:p>
            <a:pPr lvl="1"/>
            <a:r>
              <a:rPr lang="en-US" dirty="0"/>
              <a:t>It’s about one’s character: does it reflect God’s?</a:t>
            </a:r>
          </a:p>
          <a:p>
            <a:pPr lvl="1"/>
            <a:r>
              <a:rPr lang="en-US" dirty="0"/>
              <a:t>Contrast that to false prophets: </a:t>
            </a:r>
            <a:r>
              <a:rPr lang="en-US" dirty="0">
                <a:solidFill>
                  <a:srgbClr val="FFFF00"/>
                </a:solidFill>
              </a:rPr>
              <a:t>Matt 7:15-16, 22-23</a:t>
            </a:r>
          </a:p>
          <a:p>
            <a:r>
              <a:rPr lang="en-US" dirty="0">
                <a:solidFill>
                  <a:srgbClr val="FFFF00"/>
                </a:solidFill>
              </a:rPr>
              <a:t>Ephesians 5:1-21:</a:t>
            </a:r>
          </a:p>
          <a:p>
            <a:pPr lvl="1"/>
            <a:r>
              <a:rPr lang="en-US" dirty="0"/>
              <a:t>Its about one’s walk: does it reflect God’s image?</a:t>
            </a:r>
          </a:p>
          <a:p>
            <a:pPr lvl="1"/>
            <a:r>
              <a:rPr lang="en-US" dirty="0"/>
              <a:t>Contrast that to darkness. </a:t>
            </a:r>
          </a:p>
        </p:txBody>
      </p:sp>
    </p:spTree>
    <p:extLst>
      <p:ext uri="{BB962C8B-B14F-4D97-AF65-F5344CB8AC3E}">
        <p14:creationId xmlns:p14="http://schemas.microsoft.com/office/powerpoint/2010/main" val="1596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F0B2D-4C9C-4982-999A-075277422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Those trained to live this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D6558-E487-4EE3-ABC2-779E4ED8D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861" y="1825625"/>
            <a:ext cx="931627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All discipline for the moment seems not to be joyful, but sorrowful; yet to those who have been trained by it, afterwards it yields the peaceful fruit of righteousness. 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rgbClr val="FFFF00"/>
                </a:solidFill>
              </a:rPr>
              <a:t>Hebrews 12:11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9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E030-0DAE-45BD-B8E6-3531358F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Proven Disciples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0CD4C-CB97-4FB2-9214-409887AF4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7095"/>
            <a:ext cx="10515600" cy="40698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 Father is glorified by this, </a:t>
            </a:r>
          </a:p>
          <a:p>
            <a:pPr marL="0" indent="0" algn="ctr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you bear much fruit, </a:t>
            </a:r>
          </a:p>
          <a:p>
            <a:pPr marL="0" indent="0" algn="ctr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 prove to be My disciples.”</a:t>
            </a:r>
          </a:p>
          <a:p>
            <a:pPr marL="0" indent="0" algn="ctr">
              <a:buNone/>
            </a:pPr>
            <a:r>
              <a:rPr lang="en-US" sz="4800" i="1" dirty="0">
                <a:solidFill>
                  <a:srgbClr val="FFFF00"/>
                </a:solidFill>
              </a:rPr>
              <a:t>John 15:8</a:t>
            </a:r>
          </a:p>
        </p:txBody>
      </p:sp>
    </p:spTree>
    <p:extLst>
      <p:ext uri="{BB962C8B-B14F-4D97-AF65-F5344CB8AC3E}">
        <p14:creationId xmlns:p14="http://schemas.microsoft.com/office/powerpoint/2010/main" val="361909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218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What is the emphasis  of faithful discipleship?</vt:lpstr>
      <vt:lpstr>General truths about bearing fruit  as disciples of Christ</vt:lpstr>
      <vt:lpstr>What does the Bible focus on regarding a disciple’s fruit?</vt:lpstr>
      <vt:lpstr>Those trained to live this way</vt:lpstr>
      <vt:lpstr>Proven Disciples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1</cp:revision>
  <dcterms:created xsi:type="dcterms:W3CDTF">2019-11-10T03:08:27Z</dcterms:created>
  <dcterms:modified xsi:type="dcterms:W3CDTF">2019-11-10T05:25:59Z</dcterms:modified>
</cp:coreProperties>
</file>