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307A4-7773-459C-8FC1-ED8779E3C1C7}" v="9" dt="2019-11-03T02:07:04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53F307A4-7773-459C-8FC1-ED8779E3C1C7}"/>
    <pc:docChg chg="custSel addSld modSld sldOrd">
      <pc:chgData name="Mitch Davis" userId="388b89a0e6bb1f2e" providerId="LiveId" clId="{53F307A4-7773-459C-8FC1-ED8779E3C1C7}" dt="2019-11-03T02:07:37.808" v="1396" actId="115"/>
      <pc:docMkLst>
        <pc:docMk/>
      </pc:docMkLst>
      <pc:sldChg chg="modSp">
        <pc:chgData name="Mitch Davis" userId="388b89a0e6bb1f2e" providerId="LiveId" clId="{53F307A4-7773-459C-8FC1-ED8779E3C1C7}" dt="2019-11-03T01:40:40.055" v="768" actId="20577"/>
        <pc:sldMkLst>
          <pc:docMk/>
          <pc:sldMk cId="3569625368" sldId="257"/>
        </pc:sldMkLst>
        <pc:spChg chg="mod">
          <ac:chgData name="Mitch Davis" userId="388b89a0e6bb1f2e" providerId="LiveId" clId="{53F307A4-7773-459C-8FC1-ED8779E3C1C7}" dt="2019-11-03T01:40:40.055" v="768" actId="20577"/>
          <ac:spMkLst>
            <pc:docMk/>
            <pc:sldMk cId="3569625368" sldId="257"/>
            <ac:spMk id="2" creationId="{8CC2D432-DDC7-4E6F-A75E-7437C7A889A4}"/>
          </ac:spMkLst>
        </pc:spChg>
        <pc:spChg chg="mod">
          <ac:chgData name="Mitch Davis" userId="388b89a0e6bb1f2e" providerId="LiveId" clId="{53F307A4-7773-459C-8FC1-ED8779E3C1C7}" dt="2019-11-03T01:33:30.362" v="764" actId="20577"/>
          <ac:spMkLst>
            <pc:docMk/>
            <pc:sldMk cId="3569625368" sldId="257"/>
            <ac:spMk id="3" creationId="{81070734-027A-43BA-BBF7-0324E0237638}"/>
          </ac:spMkLst>
        </pc:spChg>
      </pc:sldChg>
      <pc:sldChg chg="modSp add ord">
        <pc:chgData name="Mitch Davis" userId="388b89a0e6bb1f2e" providerId="LiveId" clId="{53F307A4-7773-459C-8FC1-ED8779E3C1C7}" dt="2019-11-03T01:28:01.320" v="753" actId="20577"/>
        <pc:sldMkLst>
          <pc:docMk/>
          <pc:sldMk cId="2858836693" sldId="258"/>
        </pc:sldMkLst>
        <pc:spChg chg="mod">
          <ac:chgData name="Mitch Davis" userId="388b89a0e6bb1f2e" providerId="LiveId" clId="{53F307A4-7773-459C-8FC1-ED8779E3C1C7}" dt="2019-11-03T01:20:28.420" v="94" actId="20577"/>
          <ac:spMkLst>
            <pc:docMk/>
            <pc:sldMk cId="2858836693" sldId="258"/>
            <ac:spMk id="2" creationId="{3F7BAF89-DECA-482D-AF33-A96F3B3ED823}"/>
          </ac:spMkLst>
        </pc:spChg>
        <pc:spChg chg="mod">
          <ac:chgData name="Mitch Davis" userId="388b89a0e6bb1f2e" providerId="LiveId" clId="{53F307A4-7773-459C-8FC1-ED8779E3C1C7}" dt="2019-11-03T01:28:01.320" v="753" actId="20577"/>
          <ac:spMkLst>
            <pc:docMk/>
            <pc:sldMk cId="2858836693" sldId="258"/>
            <ac:spMk id="3" creationId="{E0FDE6A3-A68A-4CD2-9037-010B09600116}"/>
          </ac:spMkLst>
        </pc:spChg>
      </pc:sldChg>
      <pc:sldChg chg="modSp add">
        <pc:chgData name="Mitch Davis" userId="388b89a0e6bb1f2e" providerId="LiveId" clId="{53F307A4-7773-459C-8FC1-ED8779E3C1C7}" dt="2019-11-03T02:01:30.907" v="1062" actId="207"/>
        <pc:sldMkLst>
          <pc:docMk/>
          <pc:sldMk cId="3558915394" sldId="259"/>
        </pc:sldMkLst>
        <pc:spChg chg="mod">
          <ac:chgData name="Mitch Davis" userId="388b89a0e6bb1f2e" providerId="LiveId" clId="{53F307A4-7773-459C-8FC1-ED8779E3C1C7}" dt="2019-11-03T01:50:20.233" v="790" actId="20577"/>
          <ac:spMkLst>
            <pc:docMk/>
            <pc:sldMk cId="3558915394" sldId="259"/>
            <ac:spMk id="2" creationId="{CA14E6A7-178C-4F45-B029-0E614E1420F7}"/>
          </ac:spMkLst>
        </pc:spChg>
        <pc:spChg chg="mod">
          <ac:chgData name="Mitch Davis" userId="388b89a0e6bb1f2e" providerId="LiveId" clId="{53F307A4-7773-459C-8FC1-ED8779E3C1C7}" dt="2019-11-03T02:01:30.907" v="1062" actId="207"/>
          <ac:spMkLst>
            <pc:docMk/>
            <pc:sldMk cId="3558915394" sldId="259"/>
            <ac:spMk id="3" creationId="{09231656-1BAA-4AC5-A172-822220FC9EDB}"/>
          </ac:spMkLst>
        </pc:spChg>
      </pc:sldChg>
      <pc:sldChg chg="modSp add">
        <pc:chgData name="Mitch Davis" userId="388b89a0e6bb1f2e" providerId="LiveId" clId="{53F307A4-7773-459C-8FC1-ED8779E3C1C7}" dt="2019-11-03T02:07:37.808" v="1396" actId="115"/>
        <pc:sldMkLst>
          <pc:docMk/>
          <pc:sldMk cId="2690118957" sldId="260"/>
        </pc:sldMkLst>
        <pc:spChg chg="mod">
          <ac:chgData name="Mitch Davis" userId="388b89a0e6bb1f2e" providerId="LiveId" clId="{53F307A4-7773-459C-8FC1-ED8779E3C1C7}" dt="2019-11-03T02:04:52.610" v="1207" actId="5793"/>
          <ac:spMkLst>
            <pc:docMk/>
            <pc:sldMk cId="2690118957" sldId="260"/>
            <ac:spMk id="2" creationId="{23AEC9EE-3F48-4C5B-9B0D-33AED84C599E}"/>
          </ac:spMkLst>
        </pc:spChg>
        <pc:spChg chg="mod">
          <ac:chgData name="Mitch Davis" userId="388b89a0e6bb1f2e" providerId="LiveId" clId="{53F307A4-7773-459C-8FC1-ED8779E3C1C7}" dt="2019-11-03T02:07:37.808" v="1396" actId="115"/>
          <ac:spMkLst>
            <pc:docMk/>
            <pc:sldMk cId="2690118957" sldId="260"/>
            <ac:spMk id="3" creationId="{5A6F60AD-2066-483C-9CB0-9F1E0A95A42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99446-6649-44FD-B902-DE0947FC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82DB-CA9D-4A2F-B691-3E9E721518A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E6C2D-5173-4E21-9CF9-7899075BB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0AA25-ADFC-4DE9-98E6-637DB664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1D6-580D-438D-89EE-CABD4FD1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0935-CD13-4024-9903-D25F255C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7B587-E91E-4AD6-9F9B-C72C9A760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89BCC-7B54-4D0C-8E0A-D7494402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82DB-CA9D-4A2F-B691-3E9E721518A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A3A69-459F-4203-8428-332B9594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A2F46-AE95-4D33-A77F-4DD1B99E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1D6-580D-438D-89EE-CABD4FD1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4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3BFB56-CFAE-4362-9D18-44D68B54F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7D4BD-0293-4675-80B0-CD3305075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8A966-BB13-440A-BA69-4AEE8986C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82DB-CA9D-4A2F-B691-3E9E721518A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9CD42-B5BB-4951-A5BF-7FD4582E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D45D1-EAD5-411C-A159-320AD815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1D6-580D-438D-89EE-CABD4FD1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7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427F-955E-4551-AA9D-824B940F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FFCE2-DAE1-4F7C-85BC-1AC22899F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8F4BB-35A5-4EF7-AFB5-DD4FDBFC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82DB-CA9D-4A2F-B691-3E9E721518A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25B22-FAF7-4D52-956B-35EE6F097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B2007-2637-4166-94C1-9863C986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1D6-580D-438D-89EE-CABD4FD1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0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DC9C-DCD2-463A-86DF-0C153BAC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324" y="1047751"/>
            <a:ext cx="7604125" cy="4176712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4479B-A15D-4CDF-B2A5-7E7698A1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82DB-CA9D-4A2F-B691-3E9E721518A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5BC3A-8010-4F76-9C26-688BCB63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2F310-F586-4D22-A390-9A64D420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1D6-580D-438D-89EE-CABD4FD1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7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2107-DED3-4AB1-9508-D888ACC4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E1959-1D7F-4BB3-93B7-0DC5144C6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CD4B7-14BF-40EC-937C-2B128926A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64F0E-C70B-445B-A386-61678584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82DB-CA9D-4A2F-B691-3E9E721518A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4BB86-79F3-4AF8-930D-17755457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8D872-1837-4457-9964-63BF3D87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1D6-580D-438D-89EE-CABD4FD1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9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AD3A-6ABB-47CA-8B37-2F8382AD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F0E9A-50BA-4344-BCF3-70819D4F7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AB6D8-E518-4A12-B0E3-959B592E0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2C034-2324-4B25-AAFB-E3A927A6E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EC85B-4FB0-426B-BFEC-DED738618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37D025-15D5-4371-8120-79E3FFA9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82DB-CA9D-4A2F-B691-3E9E721518A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4DBB73-5833-490D-ACCC-3B37F1BC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D861AE-634D-40C9-A970-FB9A2776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1D6-580D-438D-89EE-CABD4FD1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1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40800-ACE0-4B61-89BC-0CB67435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6D6425-52A8-432A-B5D0-9798E662C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82DB-CA9D-4A2F-B691-3E9E721518A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06F20-9CCB-44A3-8E73-B7D002FB2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4A9E9-4F74-48BC-AD7A-61D0183A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1D6-580D-438D-89EE-CABD4FD1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8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46F04C-783C-400F-9E60-7BD1FEA6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82DB-CA9D-4A2F-B691-3E9E721518A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2F106-DA2A-40E5-86BD-D0497499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AD158-E76E-46F0-AD29-6B2FB42E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1D6-580D-438D-89EE-CABD4FD1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4AA24-C527-48FB-A2EB-6DAD202E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6666-88EB-49FC-893F-FF03D4D60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96FD0-4413-4A0F-B977-E4C38AD67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3A4B0-E562-440E-912C-249448E0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82DB-CA9D-4A2F-B691-3E9E721518A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A27A4-281B-4E56-8F7F-365393D4E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089BC-96F3-4C3D-BDA1-D036F0AC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1D6-580D-438D-89EE-CABD4FD1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3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C21C7-862F-4D32-A92F-8E4DABCE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F394B-79CF-472F-8AD1-1C96E6DD6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CA856-49FB-4C42-B6F0-8D26C220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69B8D-CF58-45C5-B072-24C179D2A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82DB-CA9D-4A2F-B691-3E9E721518A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C4A78-77AD-4FC9-98E0-AD671EA05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7A521-D325-40BC-A24F-57EFDB1F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1D6-580D-438D-89EE-CABD4FD1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1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2D9FC-B83F-48BE-B000-ED966702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5D72A-D4D8-4DAA-AAA8-409529B38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963C7-7F56-467B-9E5E-C6026A547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A82DB-CA9D-4A2F-B691-3E9E721518A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A1A4C-EAF3-4895-8A4D-677BA0038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3A267-DADC-487E-A233-D54ADB9E6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1A1D6-580D-438D-89EE-CABD4FD1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2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3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AF89-DECA-482D-AF33-A96F3B3ED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Taken for granted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DE6A3-A68A-4CD2-9037-010B09600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“church of your choice”:</a:t>
            </a:r>
            <a:r>
              <a:rPr lang="en-US" dirty="0"/>
              <a:t> ability in many locations in this country, especially in the “Bible-belt”.</a:t>
            </a:r>
          </a:p>
          <a:p>
            <a:r>
              <a:rPr lang="en-US" b="1" dirty="0"/>
              <a:t>Amazing access to Bibles and literature:</a:t>
            </a:r>
            <a:r>
              <a:rPr lang="en-US" dirty="0"/>
              <a:t> 1-day Amazon, Bible book-stores, internet</a:t>
            </a:r>
          </a:p>
        </p:txBody>
      </p:sp>
    </p:spTree>
    <p:extLst>
      <p:ext uri="{BB962C8B-B14F-4D97-AF65-F5344CB8AC3E}">
        <p14:creationId xmlns:p14="http://schemas.microsoft.com/office/powerpoint/2010/main" val="285883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D432-DDC7-4E6F-A75E-7437C7A8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9425"/>
          </a:xfrm>
        </p:spPr>
        <p:txBody>
          <a:bodyPr>
            <a:normAutofit/>
          </a:bodyPr>
          <a:lstStyle/>
          <a:p>
            <a:r>
              <a:rPr lang="en-US" dirty="0"/>
              <a:t>Now, imagine reality </a:t>
            </a:r>
            <a:br>
              <a:rPr lang="en-US" dirty="0"/>
            </a:br>
            <a:r>
              <a:rPr lang="en-US" dirty="0"/>
              <a:t>for much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70734-027A-43BA-BBF7-0324E0237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299"/>
            <a:ext cx="10515600" cy="3776663"/>
          </a:xfrm>
        </p:spPr>
        <p:txBody>
          <a:bodyPr/>
          <a:lstStyle/>
          <a:p>
            <a:r>
              <a:rPr lang="en-US" b="1" dirty="0"/>
              <a:t>No local church: </a:t>
            </a:r>
            <a:r>
              <a:rPr lang="en-US" dirty="0"/>
              <a:t>not just “churches of Christ” but any type of church proclaiming Christ.</a:t>
            </a:r>
          </a:p>
          <a:p>
            <a:r>
              <a:rPr lang="en-US" b="1" dirty="0"/>
              <a:t>No bibles: </a:t>
            </a:r>
            <a:r>
              <a:rPr lang="en-US" dirty="0"/>
              <a:t>no place to purchase, no ability to purchase</a:t>
            </a:r>
          </a:p>
          <a:p>
            <a:r>
              <a:rPr lang="en-US" b="1" dirty="0" err="1"/>
              <a:t>Cencorship</a:t>
            </a:r>
            <a:r>
              <a:rPr lang="en-US" b="1" dirty="0"/>
              <a:t> of Christ oriented proclamation: </a:t>
            </a:r>
            <a:r>
              <a:rPr lang="en-US" dirty="0"/>
              <a:t>radio, print, internet, television.</a:t>
            </a:r>
          </a:p>
        </p:txBody>
      </p:sp>
    </p:spTree>
    <p:extLst>
      <p:ext uri="{BB962C8B-B14F-4D97-AF65-F5344CB8AC3E}">
        <p14:creationId xmlns:p14="http://schemas.microsoft.com/office/powerpoint/2010/main" val="356962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E6A7-178C-4F45-B029-0E614E14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Paul’s Words/Context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31656-1BAA-4AC5-A172-822220FC9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Persecuted/Imprisoned for preaching Christ. </a:t>
            </a:r>
            <a:r>
              <a:rPr lang="en-US" dirty="0">
                <a:solidFill>
                  <a:srgbClr val="C00000"/>
                </a:solidFill>
              </a:rPr>
              <a:t>Cp. 2 Co 11:24-27</a:t>
            </a:r>
          </a:p>
          <a:p>
            <a:r>
              <a:rPr lang="en-US" dirty="0"/>
              <a:t>Now, others are proclaiming Christ… for the purpose of further harming Paul. </a:t>
            </a:r>
            <a:r>
              <a:rPr lang="en-US" dirty="0">
                <a:solidFill>
                  <a:srgbClr val="C00000"/>
                </a:solidFill>
              </a:rPr>
              <a:t>Phil 1:15-18</a:t>
            </a:r>
          </a:p>
          <a:p>
            <a:r>
              <a:rPr lang="en-US" dirty="0"/>
              <a:t>But remember, what man wills… God’s sovereignty supersedes. </a:t>
            </a:r>
            <a:r>
              <a:rPr lang="en-US" dirty="0">
                <a:solidFill>
                  <a:srgbClr val="C00000"/>
                </a:solidFill>
              </a:rPr>
              <a:t>Phil 1:12-14</a:t>
            </a:r>
          </a:p>
        </p:txBody>
      </p:sp>
    </p:spTree>
    <p:extLst>
      <p:ext uri="{BB962C8B-B14F-4D97-AF65-F5344CB8AC3E}">
        <p14:creationId xmlns:p14="http://schemas.microsoft.com/office/powerpoint/2010/main" val="355891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EC9EE-3F48-4C5B-9B0D-33AED84C5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God’s Faithful Wants…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60AD-2066-483C-9CB0-9F1E0A95A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599"/>
            <a:ext cx="10515600" cy="449897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 true gospel </a:t>
            </a:r>
            <a:r>
              <a:rPr lang="en-US" dirty="0"/>
              <a:t>(not a perverted one) </a:t>
            </a:r>
            <a:r>
              <a:rPr lang="en-US" b="1" dirty="0"/>
              <a:t>proclaimed</a:t>
            </a:r>
            <a:r>
              <a:rPr lang="en-US" dirty="0"/>
              <a:t>. Cp. Gal 1:6-7</a:t>
            </a:r>
          </a:p>
          <a:p>
            <a:r>
              <a:rPr lang="en-US" dirty="0"/>
              <a:t>Please know that God’s sovereignty can work in and through ALL situations on true and honest hearts seeking Him.</a:t>
            </a:r>
          </a:p>
          <a:p>
            <a:r>
              <a:rPr lang="en-US" dirty="0"/>
              <a:t>And so, </a:t>
            </a:r>
            <a:r>
              <a:rPr lang="en-US" i="1" dirty="0"/>
              <a:t>“in every way, </a:t>
            </a:r>
            <a:r>
              <a:rPr lang="en-US" b="1" i="1" dirty="0"/>
              <a:t>whether in pretense or in truth, Christ is preached</a:t>
            </a:r>
            <a:r>
              <a:rPr lang="en-US" i="1" dirty="0"/>
              <a:t>; </a:t>
            </a:r>
            <a:r>
              <a:rPr lang="en-US" i="1" u="sng" dirty="0"/>
              <a:t>and in this I rejoice</a:t>
            </a:r>
            <a:r>
              <a:rPr lang="en-US" i="1" dirty="0"/>
              <a:t>, yes, </a:t>
            </a:r>
            <a:r>
              <a:rPr lang="en-US" i="1" u="sng" dirty="0"/>
              <a:t>and will rejoice</a:t>
            </a:r>
            <a:r>
              <a:rPr lang="en-US" i="1" dirty="0"/>
              <a:t>.” </a:t>
            </a:r>
            <a:r>
              <a:rPr lang="en-US" dirty="0">
                <a:solidFill>
                  <a:srgbClr val="C00000"/>
                </a:solidFill>
              </a:rPr>
              <a:t>Phil 1:18</a:t>
            </a:r>
          </a:p>
        </p:txBody>
      </p:sp>
    </p:spTree>
    <p:extLst>
      <p:ext uri="{BB962C8B-B14F-4D97-AF65-F5344CB8AC3E}">
        <p14:creationId xmlns:p14="http://schemas.microsoft.com/office/powerpoint/2010/main" val="2690118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206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Taken for granted</vt:lpstr>
      <vt:lpstr>Now, imagine reality  for much of the world</vt:lpstr>
      <vt:lpstr>Paul’s Words/Context</vt:lpstr>
      <vt:lpstr>While God’s Faithful Wants…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1</cp:revision>
  <dcterms:created xsi:type="dcterms:W3CDTF">2019-11-03T01:11:14Z</dcterms:created>
  <dcterms:modified xsi:type="dcterms:W3CDTF">2019-11-03T02:07:38Z</dcterms:modified>
</cp:coreProperties>
</file>