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9" r:id="rId5"/>
    <p:sldId id="261" r:id="rId6"/>
    <p:sldId id="262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6FB5B-8E05-41E1-AB83-EE36C9519490}" v="61" dt="2019-10-20T12:42:2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90562" autoAdjust="0"/>
  </p:normalViewPr>
  <p:slideViewPr>
    <p:cSldViewPr snapToGrid="0">
      <p:cViewPr varScale="1">
        <p:scale>
          <a:sx n="96" d="100"/>
          <a:sy n="96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CE06FB5B-8E05-41E1-AB83-EE36C9519490}"/>
    <pc:docChg chg="undo redo custSel addSld delSld modSld sldOrd">
      <pc:chgData name="Mitch Davis" userId="388b89a0e6bb1f2e" providerId="LiveId" clId="{CE06FB5B-8E05-41E1-AB83-EE36C9519490}" dt="2019-10-20T12:42:28.966" v="2580" actId="207"/>
      <pc:docMkLst>
        <pc:docMk/>
      </pc:docMkLst>
      <pc:sldChg chg="addSp delSp modSp add modNotesTx">
        <pc:chgData name="Mitch Davis" userId="388b89a0e6bb1f2e" providerId="LiveId" clId="{CE06FB5B-8E05-41E1-AB83-EE36C9519490}" dt="2019-10-20T02:29:30.754" v="723" actId="207"/>
        <pc:sldMkLst>
          <pc:docMk/>
          <pc:sldMk cId="2643837212" sldId="257"/>
        </pc:sldMkLst>
        <pc:spChg chg="del">
          <ac:chgData name="Mitch Davis" userId="388b89a0e6bb1f2e" providerId="LiveId" clId="{CE06FB5B-8E05-41E1-AB83-EE36C9519490}" dt="2019-10-20T00:00:40.947" v="2"/>
          <ac:spMkLst>
            <pc:docMk/>
            <pc:sldMk cId="2643837212" sldId="257"/>
            <ac:spMk id="2" creationId="{F8E3DABC-9ADB-488B-896A-967F6124348E}"/>
          </ac:spMkLst>
        </pc:spChg>
        <pc:spChg chg="del">
          <ac:chgData name="Mitch Davis" userId="388b89a0e6bb1f2e" providerId="LiveId" clId="{CE06FB5B-8E05-41E1-AB83-EE36C9519490}" dt="2019-10-20T00:00:40.947" v="2"/>
          <ac:spMkLst>
            <pc:docMk/>
            <pc:sldMk cId="2643837212" sldId="257"/>
            <ac:spMk id="3" creationId="{10C33F9F-EE1A-4D9E-BEE5-904A628ADCB8}"/>
          </ac:spMkLst>
        </pc:spChg>
        <pc:spChg chg="add mod">
          <ac:chgData name="Mitch Davis" userId="388b89a0e6bb1f2e" providerId="LiveId" clId="{CE06FB5B-8E05-41E1-AB83-EE36C9519490}" dt="2019-10-20T02:29:30.754" v="723" actId="207"/>
          <ac:spMkLst>
            <pc:docMk/>
            <pc:sldMk cId="2643837212" sldId="257"/>
            <ac:spMk id="4" creationId="{01A4310F-50AE-470F-B760-D22F38090F75}"/>
          </ac:spMkLst>
        </pc:spChg>
        <pc:picChg chg="add mod">
          <ac:chgData name="Mitch Davis" userId="388b89a0e6bb1f2e" providerId="LiveId" clId="{CE06FB5B-8E05-41E1-AB83-EE36C9519490}" dt="2019-10-20T00:05:36.492" v="101" actId="1440"/>
          <ac:picMkLst>
            <pc:docMk/>
            <pc:sldMk cId="2643837212" sldId="257"/>
            <ac:picMk id="1026" creationId="{6649B63C-EFE5-463F-BF8A-3647A1345D48}"/>
          </ac:picMkLst>
        </pc:picChg>
      </pc:sldChg>
      <pc:sldChg chg="modSp add">
        <pc:chgData name="Mitch Davis" userId="388b89a0e6bb1f2e" providerId="LiveId" clId="{CE06FB5B-8E05-41E1-AB83-EE36C9519490}" dt="2019-10-20T12:41:12.246" v="2504" actId="115"/>
        <pc:sldMkLst>
          <pc:docMk/>
          <pc:sldMk cId="3855780148" sldId="258"/>
        </pc:sldMkLst>
        <pc:spChg chg="mod">
          <ac:chgData name="Mitch Davis" userId="388b89a0e6bb1f2e" providerId="LiveId" clId="{CE06FB5B-8E05-41E1-AB83-EE36C9519490}" dt="2019-10-20T05:51:28.258" v="2415" actId="114"/>
          <ac:spMkLst>
            <pc:docMk/>
            <pc:sldMk cId="3855780148" sldId="258"/>
            <ac:spMk id="2" creationId="{1B862BDA-7A49-4E94-AF11-F4A18B8F28FB}"/>
          </ac:spMkLst>
        </pc:spChg>
        <pc:spChg chg="mod">
          <ac:chgData name="Mitch Davis" userId="388b89a0e6bb1f2e" providerId="LiveId" clId="{CE06FB5B-8E05-41E1-AB83-EE36C9519490}" dt="2019-10-20T12:41:12.246" v="2504" actId="115"/>
          <ac:spMkLst>
            <pc:docMk/>
            <pc:sldMk cId="3855780148" sldId="258"/>
            <ac:spMk id="3" creationId="{7D9A15F1-9C81-45C8-BC97-E2A15A5E9475}"/>
          </ac:spMkLst>
        </pc:spChg>
      </pc:sldChg>
      <pc:sldChg chg="addSp delSp modSp add ord">
        <pc:chgData name="Mitch Davis" userId="388b89a0e6bb1f2e" providerId="LiveId" clId="{CE06FB5B-8E05-41E1-AB83-EE36C9519490}" dt="2019-10-20T04:30:57.106" v="1421" actId="27636"/>
        <pc:sldMkLst>
          <pc:docMk/>
          <pc:sldMk cId="1580414040" sldId="259"/>
        </pc:sldMkLst>
        <pc:spChg chg="del">
          <ac:chgData name="Mitch Davis" userId="388b89a0e6bb1f2e" providerId="LiveId" clId="{CE06FB5B-8E05-41E1-AB83-EE36C9519490}" dt="2019-10-20T00:10:42.778" v="342"/>
          <ac:spMkLst>
            <pc:docMk/>
            <pc:sldMk cId="1580414040" sldId="259"/>
            <ac:spMk id="2" creationId="{B308B609-DF55-4CF4-9DAF-F7A0F3EC7EC3}"/>
          </ac:spMkLst>
        </pc:spChg>
        <pc:spChg chg="add mod">
          <ac:chgData name="Mitch Davis" userId="388b89a0e6bb1f2e" providerId="LiveId" clId="{CE06FB5B-8E05-41E1-AB83-EE36C9519490}" dt="2019-10-20T04:29:59.319" v="1417" actId="20577"/>
          <ac:spMkLst>
            <pc:docMk/>
            <pc:sldMk cId="1580414040" sldId="259"/>
            <ac:spMk id="3" creationId="{491FD1C5-958F-488C-B0F8-3AC9BB144711}"/>
          </ac:spMkLst>
        </pc:spChg>
        <pc:spChg chg="add mod">
          <ac:chgData name="Mitch Davis" userId="388b89a0e6bb1f2e" providerId="LiveId" clId="{CE06FB5B-8E05-41E1-AB83-EE36C9519490}" dt="2019-10-20T04:30:57.106" v="1421" actId="27636"/>
          <ac:spMkLst>
            <pc:docMk/>
            <pc:sldMk cId="1580414040" sldId="259"/>
            <ac:spMk id="4" creationId="{52FF496E-8B69-494F-A99C-0FDFFFED6223}"/>
          </ac:spMkLst>
        </pc:spChg>
      </pc:sldChg>
      <pc:sldChg chg="modSp add del">
        <pc:chgData name="Mitch Davis" userId="388b89a0e6bb1f2e" providerId="LiveId" clId="{CE06FB5B-8E05-41E1-AB83-EE36C9519490}" dt="2019-10-20T03:57:15.956" v="888" actId="47"/>
        <pc:sldMkLst>
          <pc:docMk/>
          <pc:sldMk cId="2816725142" sldId="260"/>
        </pc:sldMkLst>
        <pc:spChg chg="mod">
          <ac:chgData name="Mitch Davis" userId="388b89a0e6bb1f2e" providerId="LiveId" clId="{CE06FB5B-8E05-41E1-AB83-EE36C9519490}" dt="2019-10-20T02:22:34.529" v="357" actId="20577"/>
          <ac:spMkLst>
            <pc:docMk/>
            <pc:sldMk cId="2816725142" sldId="260"/>
            <ac:spMk id="2" creationId="{183EEF6E-E7E5-480A-AA23-EB50486729D7}"/>
          </ac:spMkLst>
        </pc:spChg>
        <pc:spChg chg="mod">
          <ac:chgData name="Mitch Davis" userId="388b89a0e6bb1f2e" providerId="LiveId" clId="{CE06FB5B-8E05-41E1-AB83-EE36C9519490}" dt="2019-10-20T03:39:40.323" v="756" actId="20577"/>
          <ac:spMkLst>
            <pc:docMk/>
            <pc:sldMk cId="2816725142" sldId="260"/>
            <ac:spMk id="3" creationId="{3717093D-EE30-4725-927B-8266EAD42041}"/>
          </ac:spMkLst>
        </pc:spChg>
      </pc:sldChg>
      <pc:sldChg chg="delSp modSp add">
        <pc:chgData name="Mitch Davis" userId="388b89a0e6bb1f2e" providerId="LiveId" clId="{CE06FB5B-8E05-41E1-AB83-EE36C9519490}" dt="2019-10-20T05:17:37.218" v="1763" actId="20577"/>
        <pc:sldMkLst>
          <pc:docMk/>
          <pc:sldMk cId="693140062" sldId="261"/>
        </pc:sldMkLst>
        <pc:spChg chg="mod">
          <ac:chgData name="Mitch Davis" userId="388b89a0e6bb1f2e" providerId="LiveId" clId="{CE06FB5B-8E05-41E1-AB83-EE36C9519490}" dt="2019-10-20T05:17:37.218" v="1763" actId="20577"/>
          <ac:spMkLst>
            <pc:docMk/>
            <pc:sldMk cId="693140062" sldId="261"/>
            <ac:spMk id="2" creationId="{E3375217-CBE8-4EA3-B6FC-097462F87990}"/>
          </ac:spMkLst>
        </pc:spChg>
        <pc:spChg chg="del">
          <ac:chgData name="Mitch Davis" userId="388b89a0e6bb1f2e" providerId="LiveId" clId="{CE06FB5B-8E05-41E1-AB83-EE36C9519490}" dt="2019-10-20T04:12:10.533" v="1171"/>
          <ac:spMkLst>
            <pc:docMk/>
            <pc:sldMk cId="693140062" sldId="261"/>
            <ac:spMk id="3" creationId="{AF7CDE54-7E16-46C9-85A4-9C1AC43D034A}"/>
          </ac:spMkLst>
        </pc:spChg>
      </pc:sldChg>
      <pc:sldChg chg="modSp add ord modNotesTx">
        <pc:chgData name="Mitch Davis" userId="388b89a0e6bb1f2e" providerId="LiveId" clId="{CE06FB5B-8E05-41E1-AB83-EE36C9519490}" dt="2019-10-20T05:30:52.123" v="1899" actId="207"/>
        <pc:sldMkLst>
          <pc:docMk/>
          <pc:sldMk cId="4034699029" sldId="262"/>
        </pc:sldMkLst>
        <pc:spChg chg="mod">
          <ac:chgData name="Mitch Davis" userId="388b89a0e6bb1f2e" providerId="LiveId" clId="{CE06FB5B-8E05-41E1-AB83-EE36C9519490}" dt="2019-10-20T04:29:11.119" v="1384" actId="20577"/>
          <ac:spMkLst>
            <pc:docMk/>
            <pc:sldMk cId="4034699029" sldId="262"/>
            <ac:spMk id="2" creationId="{B1661089-D376-400C-8645-9D30C15DA4A4}"/>
          </ac:spMkLst>
        </pc:spChg>
        <pc:spChg chg="mod">
          <ac:chgData name="Mitch Davis" userId="388b89a0e6bb1f2e" providerId="LiveId" clId="{CE06FB5B-8E05-41E1-AB83-EE36C9519490}" dt="2019-10-20T05:30:52.123" v="1899" actId="207"/>
          <ac:spMkLst>
            <pc:docMk/>
            <pc:sldMk cId="4034699029" sldId="262"/>
            <ac:spMk id="3" creationId="{BCE0F2A9-BAA6-4F18-BB8F-9C30FD8D11F6}"/>
          </ac:spMkLst>
        </pc:spChg>
      </pc:sldChg>
      <pc:sldChg chg="modSp add">
        <pc:chgData name="Mitch Davis" userId="388b89a0e6bb1f2e" providerId="LiveId" clId="{CE06FB5B-8E05-41E1-AB83-EE36C9519490}" dt="2019-10-20T12:42:28.966" v="2580" actId="207"/>
        <pc:sldMkLst>
          <pc:docMk/>
          <pc:sldMk cId="3498167900" sldId="263"/>
        </pc:sldMkLst>
        <pc:spChg chg="mod">
          <ac:chgData name="Mitch Davis" userId="388b89a0e6bb1f2e" providerId="LiveId" clId="{CE06FB5B-8E05-41E1-AB83-EE36C9519490}" dt="2019-10-20T04:44:15.052" v="1490" actId="20577"/>
          <ac:spMkLst>
            <pc:docMk/>
            <pc:sldMk cId="3498167900" sldId="263"/>
            <ac:spMk id="2" creationId="{E72A9F2C-82A5-42F1-802B-96C284335AD7}"/>
          </ac:spMkLst>
        </pc:spChg>
        <pc:spChg chg="mod">
          <ac:chgData name="Mitch Davis" userId="388b89a0e6bb1f2e" providerId="LiveId" clId="{CE06FB5B-8E05-41E1-AB83-EE36C9519490}" dt="2019-10-20T12:42:28.966" v="2580" actId="207"/>
          <ac:spMkLst>
            <pc:docMk/>
            <pc:sldMk cId="3498167900" sldId="263"/>
            <ac:spMk id="3" creationId="{27617159-89FE-4BAC-AA86-09C960AC3915}"/>
          </ac:spMkLst>
        </pc:spChg>
      </pc:sldChg>
      <pc:sldChg chg="modSp add">
        <pc:chgData name="Mitch Davis" userId="388b89a0e6bb1f2e" providerId="LiveId" clId="{CE06FB5B-8E05-41E1-AB83-EE36C9519490}" dt="2019-10-20T12:40:13.790" v="2500" actId="20577"/>
        <pc:sldMkLst>
          <pc:docMk/>
          <pc:sldMk cId="2082803232" sldId="264"/>
        </pc:sldMkLst>
        <pc:spChg chg="mod">
          <ac:chgData name="Mitch Davis" userId="388b89a0e6bb1f2e" providerId="LiveId" clId="{CE06FB5B-8E05-41E1-AB83-EE36C9519490}" dt="2019-10-20T05:49:26.705" v="2262" actId="20577"/>
          <ac:spMkLst>
            <pc:docMk/>
            <pc:sldMk cId="2082803232" sldId="264"/>
            <ac:spMk id="2" creationId="{CC701C35-F809-4DA3-9B25-093515E724A7}"/>
          </ac:spMkLst>
        </pc:spChg>
        <pc:spChg chg="mod">
          <ac:chgData name="Mitch Davis" userId="388b89a0e6bb1f2e" providerId="LiveId" clId="{CE06FB5B-8E05-41E1-AB83-EE36C9519490}" dt="2019-10-20T12:40:13.790" v="2500" actId="20577"/>
          <ac:spMkLst>
            <pc:docMk/>
            <pc:sldMk cId="2082803232" sldId="264"/>
            <ac:spMk id="3" creationId="{58FFF24A-CC6B-4A97-9AF6-59D8F88678C8}"/>
          </ac:spMkLst>
        </pc:spChg>
      </pc:sldChg>
      <pc:sldChg chg="modSp add ord">
        <pc:chgData name="Mitch Davis" userId="388b89a0e6bb1f2e" providerId="LiveId" clId="{CE06FB5B-8E05-41E1-AB83-EE36C9519490}" dt="2019-10-20T05:21:47.080" v="1883" actId="20577"/>
        <pc:sldMkLst>
          <pc:docMk/>
          <pc:sldMk cId="991062771" sldId="265"/>
        </pc:sldMkLst>
        <pc:spChg chg="mod">
          <ac:chgData name="Mitch Davis" userId="388b89a0e6bb1f2e" providerId="LiveId" clId="{CE06FB5B-8E05-41E1-AB83-EE36C9519490}" dt="2019-10-20T05:21:47.080" v="1883" actId="20577"/>
          <ac:spMkLst>
            <pc:docMk/>
            <pc:sldMk cId="991062771" sldId="265"/>
            <ac:spMk id="2" creationId="{CE979C13-688F-4BA0-BEF4-9C332B2539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6629-DF46-47F0-9BEC-A227E660BBA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784E-72AD-4704-8B8A-B474DF7F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Image-God-Driven-Age-Explorations/dp/083085120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querseries.com/15-mind-blowing-statistics-about-pornography-and-the-church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taken from: </a:t>
            </a:r>
            <a:r>
              <a:rPr lang="en-US" dirty="0">
                <a:hlinkClick r:id="rId3"/>
              </a:rPr>
              <a:t>https://www.amazon.com/Image-God-Driven-Age-Explorations/dp/0830851208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784E-72AD-4704-8B8A-B474DF7F4B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Barna</a:t>
            </a:r>
            <a:r>
              <a:rPr lang="en-US" dirty="0"/>
              <a:t> Group and Covenant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784E-72AD-4704-8B8A-B474DF7F4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>
                <a:hlinkClick r:id="rId3"/>
              </a:rPr>
              <a:t>https://conquerseries.com/15-mind-blowing-statistics-about-pornography-and-the-church/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784E-72AD-4704-8B8A-B474DF7F4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45A86-FA84-4E81-9916-0AD8B27B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C2ED-5CC4-4B42-ADFF-35819F79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90608-A2E0-49C7-A5B2-3AEA5B6F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FC7-156B-4DAC-BC91-74A18E42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48D32-5036-4DE5-9473-AE175F241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9AB7-27C7-454F-8BE2-BB4791F9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335B-1B3C-4099-9754-33653D25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2008-AE16-4877-85FF-BD823E74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926DE-832A-4DFA-A706-B1BAF218F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CBFC-6FFB-4745-BF05-CABD31CA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5AC73-DEF9-4BAC-BC0E-F3AD2CC1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DBE8-4D33-48D0-BC7E-CF983319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70F8-4C65-4CAE-A842-5EA0ED2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342-D0EC-413E-8B45-2B528A2A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C260-0091-4107-ADBC-D9553EEC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861-E9B6-4A9F-B835-DA12D305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6558-A874-46F3-8512-F4EEC140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E56E-5E63-4FC3-A8F2-114E7ECC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2DD8-FD31-4625-880D-C7871B27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C910B-BDDB-453D-A33E-EA9F8CD3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9DA4-DED1-423D-AD53-6A49F41A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2DB3F-5F8C-4D30-9A62-AA97B1F7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961B-8599-4AA2-A0AF-85CDB302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FECB5-2776-4493-B758-87791BE82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63803-138F-4520-A93F-8D521BADB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1F6D5-9477-4524-97F2-D8780690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4C6C6-D649-4C7F-B8E7-B8787235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BAEE6-4772-4D02-9945-3CB425A8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546-F06F-4DF8-9F21-2B9AD411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EF6B3-6199-4AE6-8E60-49ADF061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F26C1-A624-4B68-A003-06AD1825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BC2B2-BA55-467E-BFA0-0E983D904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87269-B42D-4F31-AC0B-17524F252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B56D6-E7D8-4DDA-A79C-26C8FAE2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BD0C1-8850-4EBA-83F8-CDA5E897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B893B-2739-4072-89A7-F13DCCBF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2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F9E-541F-4E4D-9BE8-6ACBE207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419F8-976E-462D-B2C8-BE350FC9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B881D-E2AC-48BD-AA58-EADE565A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3868-63E7-49B5-9FDE-F0E55005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7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8AFAC-A509-4AF2-8977-53C18147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8E605-EBBE-472D-9C34-F2E34F4A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02C7C-D4A4-4B02-9165-10BE961B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5F80-854A-49E8-BD5E-D73FB24E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5E4E-6680-499B-830B-B6E5611A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131C2-F872-4EEB-AEAD-E01A74B3F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EAA16-A313-4F23-B551-BEA4D0B6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44193-D849-42E6-8946-22FDD22C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C3AE3-F612-4A44-92AE-98B02601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F51A-FD70-4906-9A59-DFB2959D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22094-07A3-4F78-AD58-901416331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F52F0-7EFE-4859-BBC2-490F6AE1C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EA450-3266-4AA7-8327-00A9BE47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32827-B4C3-448F-A28A-3EE6DB0D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28318-102F-4431-A8B5-6AF3E763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5206E-3E18-4C87-ACA6-F4EF1EDE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2746E-719C-488A-956C-EA595643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5AA9-0576-4B57-8847-09B720E8B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E6D2-FDDA-4E15-9B2B-9AA6B543C08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553C-C772-4075-AFFF-490EDD41A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37E8-2163-420B-A804-223D54BC9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7866-3EE7-4993-8A85-E66D384E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9F2C-82A5-42F1-802B-96C28433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7159-89FE-4BAC-AA86-09C960AC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present: discretion being used.</a:t>
            </a:r>
          </a:p>
          <a:p>
            <a:r>
              <a:rPr lang="en-US" dirty="0"/>
              <a:t>While there is a difference between pornography and sexual scenes… both fall under the biblical  genre of “sexual immorality”.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1 Co 6:15-16</a:t>
            </a:r>
          </a:p>
          <a:p>
            <a:r>
              <a:rPr lang="en-US" dirty="0"/>
              <a:t>As Christians, we ALL struggle between flesh and spirit.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Rom 7:14ff</a:t>
            </a:r>
          </a:p>
        </p:txBody>
      </p:sp>
    </p:spTree>
    <p:extLst>
      <p:ext uri="{BB962C8B-B14F-4D97-AF65-F5344CB8AC3E}">
        <p14:creationId xmlns:p14="http://schemas.microsoft.com/office/powerpoint/2010/main" val="34981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4310F-50AE-470F-B760-D22F3809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1709738"/>
            <a:ext cx="8076215" cy="3376973"/>
          </a:xfrm>
        </p:spPr>
        <p:txBody>
          <a:bodyPr anchor="ctr">
            <a:noAutofit/>
          </a:bodyPr>
          <a:lstStyle/>
          <a:p>
            <a:r>
              <a:rPr lang="en-US" sz="3600" dirty="0"/>
              <a:t>“Whether on the printed page, the television screen or the digital app,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live in a world saturated with images</a:t>
            </a:r>
            <a:r>
              <a:rPr lang="en-US" sz="3600" dirty="0"/>
              <a:t>. Some images help shape our understanding of ourselves and the world around us in positive ways, while others lead us astray and distort our relationships.”</a:t>
            </a:r>
          </a:p>
        </p:txBody>
      </p:sp>
      <p:pic>
        <p:nvPicPr>
          <p:cNvPr id="1026" name="Picture 2" descr="Image result for The Image of God in an Image Driven Age">
            <a:extLst>
              <a:ext uri="{FF2B5EF4-FFF2-40B4-BE49-F238E27FC236}">
                <a16:creationId xmlns:a16="http://schemas.microsoft.com/office/drawing/2014/main" id="{6649B63C-EFE5-463F-BF8A-3647A134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9" y="1185501"/>
            <a:ext cx="2603412" cy="3901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3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1FD1C5-958F-488C-B0F8-3AC9BB14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063488"/>
          </a:xfrm>
        </p:spPr>
        <p:txBody>
          <a:bodyPr/>
          <a:lstStyle/>
          <a:p>
            <a:r>
              <a:rPr lang="en-US" dirty="0"/>
              <a:t>The Power of Pornography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F496E-8B69-494F-A99C-0FDFFFED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1441174"/>
            <a:ext cx="11748053" cy="473578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68% of church-going men and over 50% of pastors view porn on a regular basis. </a:t>
            </a:r>
          </a:p>
          <a:p>
            <a:pPr lvl="1"/>
            <a:r>
              <a:rPr lang="en-US" dirty="0"/>
              <a:t>Of young Christian adults 18-24 years old, 76% actively search for porn.</a:t>
            </a:r>
          </a:p>
          <a:p>
            <a:pPr lvl="1"/>
            <a:r>
              <a:rPr lang="en-US" dirty="0"/>
              <a:t>87% of Christian women have watched porn at some point in their life.</a:t>
            </a:r>
          </a:p>
          <a:p>
            <a:pPr lvl="1"/>
            <a:r>
              <a:rPr lang="en-US" dirty="0"/>
              <a:t>57% of pastors say porn addiction is the most damaging issue in their congregation. And 69% say porn has adversely impacted the church.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5217-CBE8-4EA3-B6FC-097462F8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Statistics aside,</a:t>
            </a:r>
            <a:br>
              <a:rPr lang="en-US" dirty="0"/>
            </a:br>
            <a:r>
              <a:rPr lang="en-US" dirty="0"/>
              <a:t>the church is definitely </a:t>
            </a:r>
            <a:br>
              <a:rPr lang="en-US" dirty="0"/>
            </a:br>
            <a:r>
              <a:rPr lang="en-US" dirty="0"/>
              <a:t>affected by pornography</a:t>
            </a:r>
          </a:p>
        </p:txBody>
      </p:sp>
    </p:spTree>
    <p:extLst>
      <p:ext uri="{BB962C8B-B14F-4D97-AF65-F5344CB8AC3E}">
        <p14:creationId xmlns:p14="http://schemas.microsoft.com/office/powerpoint/2010/main" val="69314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1089-D376-400C-8645-9D30C15D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Straying Eyes: not just porn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F2A9-BAA6-4F18-BB8F-9C30FD8D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images (thoughts, words, photos, video) of others.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Matt 5:28</a:t>
            </a:r>
          </a:p>
          <a:p>
            <a:r>
              <a:rPr lang="en-US" dirty="0"/>
              <a:t>Looking at/for others: internet dating sites.</a:t>
            </a:r>
          </a:p>
          <a:p>
            <a:r>
              <a:rPr lang="en-US" dirty="0"/>
              <a:t>More from </a:t>
            </a:r>
            <a:r>
              <a:rPr lang="en-US" dirty="0" err="1"/>
              <a:t>Barna</a:t>
            </a:r>
            <a:r>
              <a:rPr lang="en-US" dirty="0"/>
              <a:t> research: 56% of American divorces involve one party having an “obsessive interest” in pornographic websites.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9C13-688F-4BA0-BEF4-9C332B25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For by means of a harlot A man is reduced to a crust of bread. </a:t>
            </a:r>
            <a:br>
              <a:rPr lang="en-US" sz="5400" dirty="0"/>
            </a:br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Prov 6:26</a:t>
            </a:r>
          </a:p>
        </p:txBody>
      </p:sp>
    </p:spTree>
    <p:extLst>
      <p:ext uri="{BB962C8B-B14F-4D97-AF65-F5344CB8AC3E}">
        <p14:creationId xmlns:p14="http://schemas.microsoft.com/office/powerpoint/2010/main" val="9910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1C35-F809-4DA3-9B25-093515E7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But Fundamental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F24A-CC6B-4A97-9AF6-59D8F886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married: </a:t>
            </a:r>
          </a:p>
          <a:p>
            <a:pPr lvl="1"/>
            <a:r>
              <a:rPr lang="en-US" dirty="0"/>
              <a:t>The marriage bed is undefiled.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Heb 13:4</a:t>
            </a:r>
          </a:p>
          <a:p>
            <a:pPr lvl="1"/>
            <a:r>
              <a:rPr lang="en-US" dirty="0"/>
              <a:t>Honor your covenant.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Rom 7:2ff</a:t>
            </a:r>
          </a:p>
          <a:p>
            <a:pPr lvl="1"/>
            <a:r>
              <a:rPr lang="en-US" dirty="0"/>
              <a:t>Remember the wife of your youth.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Prov 5:18</a:t>
            </a:r>
            <a:endParaRPr lang="en-US" dirty="0"/>
          </a:p>
          <a:p>
            <a:r>
              <a:rPr lang="en-US" dirty="0"/>
              <a:t>For the unmarried: Because of immoralities: marry.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Cor 7:1-2 </a:t>
            </a:r>
          </a:p>
        </p:txBody>
      </p:sp>
    </p:spTree>
    <p:extLst>
      <p:ext uri="{BB962C8B-B14F-4D97-AF65-F5344CB8AC3E}">
        <p14:creationId xmlns:p14="http://schemas.microsoft.com/office/powerpoint/2010/main" val="208280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2BDA-7A49-4E94-AF11-F4A18B8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Rock Solid Biblical Answer:</a:t>
            </a:r>
            <a:br>
              <a:rPr lang="en-US" sz="6000" dirty="0"/>
            </a:br>
            <a:r>
              <a:rPr lang="en-US" sz="6000" i="1" dirty="0"/>
              <a:t>Jesus, the true image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15F1-9C81-45C8-BC97-E2A15A5E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791"/>
            <a:ext cx="10515600" cy="402017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/>
              <a:t>If you </a:t>
            </a:r>
            <a:r>
              <a:rPr lang="en-US" sz="4400" u="sng" dirty="0"/>
              <a:t>want</a:t>
            </a:r>
            <a:r>
              <a:rPr lang="en-US" sz="4400" dirty="0"/>
              <a:t> salvation from pornography:</a:t>
            </a:r>
          </a:p>
          <a:p>
            <a:pPr marL="1200150" lvl="1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u="sng" dirty="0"/>
              <a:t>Set your mind</a:t>
            </a:r>
            <a:r>
              <a:rPr lang="en-US" sz="3600" dirty="0"/>
              <a:t> on Christ: who died for you.</a:t>
            </a:r>
          </a:p>
          <a:p>
            <a:pPr marL="1200150" lvl="1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u="sng" dirty="0"/>
              <a:t>Seek to be molded</a:t>
            </a:r>
            <a:r>
              <a:rPr lang="en-US" sz="3600" dirty="0"/>
              <a:t> into His image.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 1:26; </a:t>
            </a:r>
            <a:b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Eph 2:10</a:t>
            </a:r>
          </a:p>
        </p:txBody>
      </p:sp>
    </p:spTree>
    <p:extLst>
      <p:ext uri="{BB962C8B-B14F-4D97-AF65-F5344CB8AC3E}">
        <p14:creationId xmlns:p14="http://schemas.microsoft.com/office/powerpoint/2010/main" val="38557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366</Words>
  <Application>Microsoft Office PowerPoint</Application>
  <PresentationFormat>Widescreen</PresentationFormat>
  <Paragraphs>32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Caveats</vt:lpstr>
      <vt:lpstr>“Whether on the printed page, the television screen or the digital app, we live in a world saturated with images. Some images help shape our understanding of ourselves and the world around us in positive ways, while others lead us astray and distort our relationships.”</vt:lpstr>
      <vt:lpstr>The Power of Pornography</vt:lpstr>
      <vt:lpstr>Statistics aside, the church is definitely  affected by pornography</vt:lpstr>
      <vt:lpstr>Secret Straying Eyes: not just porn</vt:lpstr>
      <vt:lpstr>For by means of a harlot A man is reduced to a crust of bread.  Prov 6:26</vt:lpstr>
      <vt:lpstr>Generic But Fundamental Solutions</vt:lpstr>
      <vt:lpstr>Rock Solid Biblical Answer: Jesus, the true image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2019-10-20T00:00:26Z</dcterms:created>
  <dcterms:modified xsi:type="dcterms:W3CDTF">2019-10-20T12:42:29Z</dcterms:modified>
</cp:coreProperties>
</file>