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04479DC-FEE7-4D8B-B94D-D6DA5107DB0E}" v="54" dt="2019-10-12T19:23:03.164"/>
    <p1510:client id="{C37AD859-6558-4C91-94BD-23966846FA62}" v="41" dt="2019-10-13T04:38:34.40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29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tch Davis" userId="388b89a0e6bb1f2e" providerId="LiveId" clId="{C37AD859-6558-4C91-94BD-23966846FA62}"/>
    <pc:docChg chg="undo custSel mod addSld delSld modSld modMainMaster">
      <pc:chgData name="Mitch Davis" userId="388b89a0e6bb1f2e" providerId="LiveId" clId="{C37AD859-6558-4C91-94BD-23966846FA62}" dt="2019-10-13T04:38:34.408" v="2276" actId="207"/>
      <pc:docMkLst>
        <pc:docMk/>
      </pc:docMkLst>
      <pc:sldChg chg="addSp delSp modSp mod setBg">
        <pc:chgData name="Mitch Davis" userId="388b89a0e6bb1f2e" providerId="LiveId" clId="{C37AD859-6558-4C91-94BD-23966846FA62}" dt="2019-10-13T01:51:34.758" v="127" actId="1076"/>
        <pc:sldMkLst>
          <pc:docMk/>
          <pc:sldMk cId="3619191668" sldId="257"/>
        </pc:sldMkLst>
        <pc:spChg chg="add mod">
          <ac:chgData name="Mitch Davis" userId="388b89a0e6bb1f2e" providerId="LiveId" clId="{C37AD859-6558-4C91-94BD-23966846FA62}" dt="2019-10-13T01:51:34.758" v="127" actId="1076"/>
          <ac:spMkLst>
            <pc:docMk/>
            <pc:sldMk cId="3619191668" sldId="257"/>
            <ac:spMk id="2" creationId="{82D98EE2-9F01-4B8C-9397-E000ABD7CB3C}"/>
          </ac:spMkLst>
        </pc:spChg>
        <pc:spChg chg="add del">
          <ac:chgData name="Mitch Davis" userId="388b89a0e6bb1f2e" providerId="LiveId" clId="{C37AD859-6558-4C91-94BD-23966846FA62}" dt="2019-10-13T01:49:18.488" v="85" actId="26606"/>
          <ac:spMkLst>
            <pc:docMk/>
            <pc:sldMk cId="3619191668" sldId="257"/>
            <ac:spMk id="106" creationId="{5E10DA6E-C3FF-4539-BF84-4775BB7EC422}"/>
          </ac:spMkLst>
        </pc:spChg>
        <pc:spChg chg="add del">
          <ac:chgData name="Mitch Davis" userId="388b89a0e6bb1f2e" providerId="LiveId" clId="{C37AD859-6558-4C91-94BD-23966846FA62}" dt="2019-10-13T01:49:09.964" v="84" actId="26606"/>
          <ac:spMkLst>
            <pc:docMk/>
            <pc:sldMk cId="3619191668" sldId="257"/>
            <ac:spMk id="171" creationId="{B26D9126-4D1A-435C-92FD-2EFD34104B27}"/>
          </ac:spMkLst>
        </pc:spChg>
        <pc:spChg chg="add del">
          <ac:chgData name="Mitch Davis" userId="388b89a0e6bb1f2e" providerId="LiveId" clId="{C37AD859-6558-4C91-94BD-23966846FA62}" dt="2019-10-13T01:49:09.964" v="84" actId="26606"/>
          <ac:spMkLst>
            <pc:docMk/>
            <pc:sldMk cId="3619191668" sldId="257"/>
            <ac:spMk id="173" creationId="{8A177BCC-4208-4795-8572-4D623BA1E2A0}"/>
          </ac:spMkLst>
        </pc:spChg>
        <pc:spChg chg="mod">
          <ac:chgData name="Mitch Davis" userId="388b89a0e6bb1f2e" providerId="LiveId" clId="{C37AD859-6558-4C91-94BD-23966846FA62}" dt="2019-10-13T01:51:12.360" v="113" actId="1076"/>
          <ac:spMkLst>
            <pc:docMk/>
            <pc:sldMk cId="3619191668" sldId="257"/>
            <ac:spMk id="1033" creationId="{EEBFB488-7705-40A4-84F7-D9B6769C7DB5}"/>
          </ac:spMkLst>
        </pc:spChg>
        <pc:spChg chg="add del">
          <ac:chgData name="Mitch Davis" userId="388b89a0e6bb1f2e" providerId="LiveId" clId="{C37AD859-6558-4C91-94BD-23966846FA62}" dt="2019-10-13T01:49:18.488" v="85" actId="26606"/>
          <ac:spMkLst>
            <pc:docMk/>
            <pc:sldMk cId="3619191668" sldId="257"/>
            <ac:spMk id="1061" creationId="{83FA766D-3260-4E0A-9E7F-A2C93DFF1932}"/>
          </ac:spMkLst>
        </pc:spChg>
        <pc:spChg chg="add del">
          <ac:chgData name="Mitch Davis" userId="388b89a0e6bb1f2e" providerId="LiveId" clId="{C37AD859-6558-4C91-94BD-23966846FA62}" dt="2019-10-13T01:49:18.488" v="85" actId="26606"/>
          <ac:spMkLst>
            <pc:docMk/>
            <pc:sldMk cId="3619191668" sldId="257"/>
            <ac:spMk id="1062" creationId="{CB435A06-5FFD-4CF8-BE06-3796EC42003A}"/>
          </ac:spMkLst>
        </pc:spChg>
        <pc:spChg chg="add">
          <ac:chgData name="Mitch Davis" userId="388b89a0e6bb1f2e" providerId="LiveId" clId="{C37AD859-6558-4C91-94BD-23966846FA62}" dt="2019-10-13T01:49:18.488" v="85" actId="26606"/>
          <ac:spMkLst>
            <pc:docMk/>
            <pc:sldMk cId="3619191668" sldId="257"/>
            <ac:spMk id="1064" creationId="{B26D9126-4D1A-435C-92FD-2EFD34104B27}"/>
          </ac:spMkLst>
        </pc:spChg>
        <pc:spChg chg="add">
          <ac:chgData name="Mitch Davis" userId="388b89a0e6bb1f2e" providerId="LiveId" clId="{C37AD859-6558-4C91-94BD-23966846FA62}" dt="2019-10-13T01:49:18.488" v="85" actId="26606"/>
          <ac:spMkLst>
            <pc:docMk/>
            <pc:sldMk cId="3619191668" sldId="257"/>
            <ac:spMk id="1065" creationId="{8A177BCC-4208-4795-8572-4D623BA1E2A0}"/>
          </ac:spMkLst>
        </pc:spChg>
        <pc:picChg chg="mod ord">
          <ac:chgData name="Mitch Davis" userId="388b89a0e6bb1f2e" providerId="LiveId" clId="{C37AD859-6558-4C91-94BD-23966846FA62}" dt="2019-10-13T01:50:06.828" v="92" actId="1076"/>
          <ac:picMkLst>
            <pc:docMk/>
            <pc:sldMk cId="3619191668" sldId="257"/>
            <ac:picMk id="4" creationId="{D4194E6D-EEBF-4D6C-A766-EA2AB033D343}"/>
          </ac:picMkLst>
        </pc:picChg>
        <pc:picChg chg="mod">
          <ac:chgData name="Mitch Davis" userId="388b89a0e6bb1f2e" providerId="LiveId" clId="{C37AD859-6558-4C91-94BD-23966846FA62}" dt="2019-10-13T01:49:18.488" v="85" actId="26606"/>
          <ac:picMkLst>
            <pc:docMk/>
            <pc:sldMk cId="3619191668" sldId="257"/>
            <ac:picMk id="5" creationId="{38996461-FAED-4C32-A4ED-ECBB09AAE416}"/>
          </ac:picMkLst>
        </pc:picChg>
        <pc:picChg chg="mod">
          <ac:chgData name="Mitch Davis" userId="388b89a0e6bb1f2e" providerId="LiveId" clId="{C37AD859-6558-4C91-94BD-23966846FA62}" dt="2019-10-13T01:49:18.488" v="85" actId="26606"/>
          <ac:picMkLst>
            <pc:docMk/>
            <pc:sldMk cId="3619191668" sldId="257"/>
            <ac:picMk id="1036" creationId="{B163AE14-DED1-4EE7-ABA9-2F6926350820}"/>
          </ac:picMkLst>
        </pc:picChg>
      </pc:sldChg>
      <pc:sldChg chg="addSp modSp">
        <pc:chgData name="Mitch Davis" userId="388b89a0e6bb1f2e" providerId="LiveId" clId="{C37AD859-6558-4C91-94BD-23966846FA62}" dt="2019-10-13T04:35:16.771" v="2207" actId="207"/>
        <pc:sldMkLst>
          <pc:docMk/>
          <pc:sldMk cId="1725199179" sldId="258"/>
        </pc:sldMkLst>
        <pc:spChg chg="mod">
          <ac:chgData name="Mitch Davis" userId="388b89a0e6bb1f2e" providerId="LiveId" clId="{C37AD859-6558-4C91-94BD-23966846FA62}" dt="2019-10-13T03:57:09.272" v="1055" actId="1076"/>
          <ac:spMkLst>
            <pc:docMk/>
            <pc:sldMk cId="1725199179" sldId="258"/>
            <ac:spMk id="2" creationId="{C2E126F1-6AF8-4908-9C3E-7D8255F50DDF}"/>
          </ac:spMkLst>
        </pc:spChg>
        <pc:spChg chg="add mod">
          <ac:chgData name="Mitch Davis" userId="388b89a0e6bb1f2e" providerId="LiveId" clId="{C37AD859-6558-4C91-94BD-23966846FA62}" dt="2019-10-13T04:35:16.771" v="2207" actId="207"/>
          <ac:spMkLst>
            <pc:docMk/>
            <pc:sldMk cId="1725199179" sldId="258"/>
            <ac:spMk id="3" creationId="{8F4906E7-6755-413A-B95C-B2A7B7D7694F}"/>
          </ac:spMkLst>
        </pc:spChg>
      </pc:sldChg>
      <pc:sldChg chg="modSp">
        <pc:chgData name="Mitch Davis" userId="388b89a0e6bb1f2e" providerId="LiveId" clId="{C37AD859-6558-4C91-94BD-23966846FA62}" dt="2019-10-13T04:35:01.890" v="2202" actId="207"/>
        <pc:sldMkLst>
          <pc:docMk/>
          <pc:sldMk cId="2042809847" sldId="260"/>
        </pc:sldMkLst>
        <pc:spChg chg="mod">
          <ac:chgData name="Mitch Davis" userId="388b89a0e6bb1f2e" providerId="LiveId" clId="{C37AD859-6558-4C91-94BD-23966846FA62}" dt="2019-10-13T04:17:51.980" v="1744" actId="14100"/>
          <ac:spMkLst>
            <pc:docMk/>
            <pc:sldMk cId="2042809847" sldId="260"/>
            <ac:spMk id="2" creationId="{73FE43C8-CA8B-4B73-8A77-8E22CB49ED10}"/>
          </ac:spMkLst>
        </pc:spChg>
        <pc:spChg chg="mod">
          <ac:chgData name="Mitch Davis" userId="388b89a0e6bb1f2e" providerId="LiveId" clId="{C37AD859-6558-4C91-94BD-23966846FA62}" dt="2019-10-13T04:35:01.890" v="2202" actId="207"/>
          <ac:spMkLst>
            <pc:docMk/>
            <pc:sldMk cId="2042809847" sldId="260"/>
            <ac:spMk id="3" creationId="{B1B1A992-90C7-4649-982C-B201B209BFC0}"/>
          </ac:spMkLst>
        </pc:spChg>
      </pc:sldChg>
      <pc:sldChg chg="modSp">
        <pc:chgData name="Mitch Davis" userId="388b89a0e6bb1f2e" providerId="LiveId" clId="{C37AD859-6558-4C91-94BD-23966846FA62}" dt="2019-10-13T04:36:10.674" v="2243" actId="20577"/>
        <pc:sldMkLst>
          <pc:docMk/>
          <pc:sldMk cId="2840467886" sldId="261"/>
        </pc:sldMkLst>
        <pc:spChg chg="mod">
          <ac:chgData name="Mitch Davis" userId="388b89a0e6bb1f2e" providerId="LiveId" clId="{C37AD859-6558-4C91-94BD-23966846FA62}" dt="2019-10-13T04:36:10.674" v="2243" actId="20577"/>
          <ac:spMkLst>
            <pc:docMk/>
            <pc:sldMk cId="2840467886" sldId="261"/>
            <ac:spMk id="2" creationId="{FC5F3660-39BA-4EFA-9EF1-16D3474FE2D3}"/>
          </ac:spMkLst>
        </pc:spChg>
        <pc:spChg chg="mod">
          <ac:chgData name="Mitch Davis" userId="388b89a0e6bb1f2e" providerId="LiveId" clId="{C37AD859-6558-4C91-94BD-23966846FA62}" dt="2019-10-13T04:35:36.961" v="2213" actId="20577"/>
          <ac:spMkLst>
            <pc:docMk/>
            <pc:sldMk cId="2840467886" sldId="261"/>
            <ac:spMk id="3" creationId="{EE19082F-C776-4733-BA1D-2579C4BF2E61}"/>
          </ac:spMkLst>
        </pc:spChg>
      </pc:sldChg>
      <pc:sldChg chg="del">
        <pc:chgData name="Mitch Davis" userId="388b89a0e6bb1f2e" providerId="LiveId" clId="{C37AD859-6558-4C91-94BD-23966846FA62}" dt="2019-10-13T04:07:13.498" v="1112" actId="47"/>
        <pc:sldMkLst>
          <pc:docMk/>
          <pc:sldMk cId="1545395442" sldId="262"/>
        </pc:sldMkLst>
      </pc:sldChg>
      <pc:sldChg chg="delSp modSp add">
        <pc:chgData name="Mitch Davis" userId="388b89a0e6bb1f2e" providerId="LiveId" clId="{C37AD859-6558-4C91-94BD-23966846FA62}" dt="2019-10-13T04:38:34.408" v="2276" actId="207"/>
        <pc:sldMkLst>
          <pc:docMk/>
          <pc:sldMk cId="1792495359" sldId="262"/>
        </pc:sldMkLst>
        <pc:spChg chg="mod">
          <ac:chgData name="Mitch Davis" userId="388b89a0e6bb1f2e" providerId="LiveId" clId="{C37AD859-6558-4C91-94BD-23966846FA62}" dt="2019-10-13T04:38:34.408" v="2276" actId="207"/>
          <ac:spMkLst>
            <pc:docMk/>
            <pc:sldMk cId="1792495359" sldId="262"/>
            <ac:spMk id="2" creationId="{4856DD1F-3E87-415F-A72A-319B2534D30B}"/>
          </ac:spMkLst>
        </pc:spChg>
        <pc:spChg chg="del">
          <ac:chgData name="Mitch Davis" userId="388b89a0e6bb1f2e" providerId="LiveId" clId="{C37AD859-6558-4C91-94BD-23966846FA62}" dt="2019-10-13T04:37:24.603" v="2245" actId="478"/>
          <ac:spMkLst>
            <pc:docMk/>
            <pc:sldMk cId="1792495359" sldId="262"/>
            <ac:spMk id="3" creationId="{8C8F898C-42F6-406F-B2DC-ED0A3CA79EB7}"/>
          </ac:spMkLst>
        </pc:spChg>
      </pc:sldChg>
      <pc:sldMasterChg chg="modSp setBg modSldLayout">
        <pc:chgData name="Mitch Davis" userId="388b89a0e6bb1f2e" providerId="LiveId" clId="{C37AD859-6558-4C91-94BD-23966846FA62}" dt="2019-10-13T03:22:07.692" v="724"/>
        <pc:sldMasterMkLst>
          <pc:docMk/>
          <pc:sldMasterMk cId="1384732878" sldId="2147483648"/>
        </pc:sldMasterMkLst>
        <pc:spChg chg="mod">
          <ac:chgData name="Mitch Davis" userId="388b89a0e6bb1f2e" providerId="LiveId" clId="{C37AD859-6558-4C91-94BD-23966846FA62}" dt="2019-10-13T01:31:43.316" v="5" actId="207"/>
          <ac:spMkLst>
            <pc:docMk/>
            <pc:sldMasterMk cId="1384732878" sldId="2147483648"/>
            <ac:spMk id="2" creationId="{64FC9368-36AD-4E9D-A16A-4D89B75A7C35}"/>
          </ac:spMkLst>
        </pc:spChg>
        <pc:spChg chg="mod">
          <ac:chgData name="Mitch Davis" userId="388b89a0e6bb1f2e" providerId="LiveId" clId="{C37AD859-6558-4C91-94BD-23966846FA62}" dt="2019-10-13T01:31:43.316" v="5" actId="207"/>
          <ac:spMkLst>
            <pc:docMk/>
            <pc:sldMasterMk cId="1384732878" sldId="2147483648"/>
            <ac:spMk id="3" creationId="{0EE6355C-1A35-46C8-9DEB-EA3D37159FA4}"/>
          </ac:spMkLst>
        </pc:spChg>
        <pc:sldLayoutChg chg="modSp">
          <pc:chgData name="Mitch Davis" userId="388b89a0e6bb1f2e" providerId="LiveId" clId="{C37AD859-6558-4C91-94BD-23966846FA62}" dt="2019-10-13T03:22:07.692" v="724"/>
          <pc:sldLayoutMkLst>
            <pc:docMk/>
            <pc:sldMasterMk cId="1384732878" sldId="2147483648"/>
            <pc:sldLayoutMk cId="3992211494" sldId="2147483650"/>
          </pc:sldLayoutMkLst>
          <pc:spChg chg="mod">
            <ac:chgData name="Mitch Davis" userId="388b89a0e6bb1f2e" providerId="LiveId" clId="{C37AD859-6558-4C91-94BD-23966846FA62}" dt="2019-10-13T03:22:07.692" v="724"/>
            <ac:spMkLst>
              <pc:docMk/>
              <pc:sldMasterMk cId="1384732878" sldId="2147483648"/>
              <pc:sldLayoutMk cId="3992211494" sldId="2147483650"/>
              <ac:spMk id="2" creationId="{5FD75193-75DB-4408-83AC-D5289AF2B498}"/>
            </ac:spMkLst>
          </pc:spChg>
          <pc:spChg chg="mod">
            <ac:chgData name="Mitch Davis" userId="388b89a0e6bb1f2e" providerId="LiveId" clId="{C37AD859-6558-4C91-94BD-23966846FA62}" dt="2019-10-13T03:22:07.692" v="724"/>
            <ac:spMkLst>
              <pc:docMk/>
              <pc:sldMasterMk cId="1384732878" sldId="2147483648"/>
              <pc:sldLayoutMk cId="3992211494" sldId="2147483650"/>
              <ac:spMk id="3" creationId="{E8FED8E9-4F7C-4B14-8A7E-FBE4C27873C9}"/>
            </ac:spMkLst>
          </pc:spChg>
        </pc:sldLayoutChg>
      </pc:sldMasterChg>
    </pc:docChg>
  </pc:docChgLst>
  <pc:docChgLst>
    <pc:chgData name="Mitch Davis" userId="388b89a0e6bb1f2e" providerId="LiveId" clId="{004479DC-FEE7-4D8B-B94D-D6DA5107DB0E}"/>
    <pc:docChg chg="undo custSel mod addSld modSld sldOrd modMainMaster">
      <pc:chgData name="Mitch Davis" userId="388b89a0e6bb1f2e" providerId="LiveId" clId="{004479DC-FEE7-4D8B-B94D-D6DA5107DB0E}" dt="2019-10-12T21:23:48.615" v="532" actId="20577"/>
      <pc:docMkLst>
        <pc:docMk/>
      </pc:docMkLst>
      <pc:sldChg chg="addSp delSp modSp mod setBg setClrOvrMap">
        <pc:chgData name="Mitch Davis" userId="388b89a0e6bb1f2e" providerId="LiveId" clId="{004479DC-FEE7-4D8B-B94D-D6DA5107DB0E}" dt="2019-10-12T18:48:59.881" v="384" actId="20577"/>
        <pc:sldMkLst>
          <pc:docMk/>
          <pc:sldMk cId="3619191668" sldId="257"/>
        </pc:sldMkLst>
        <pc:spChg chg="add del">
          <ac:chgData name="Mitch Davis" userId="388b89a0e6bb1f2e" providerId="LiveId" clId="{004479DC-FEE7-4D8B-B94D-D6DA5107DB0E}" dt="2019-10-12T17:01:28.753" v="5" actId="26606"/>
          <ac:spMkLst>
            <pc:docMk/>
            <pc:sldMk cId="3619191668" sldId="257"/>
            <ac:spMk id="2" creationId="{EEBFB488-7705-40A4-84F7-D9B6769C7DB5}"/>
          </ac:spMkLst>
        </pc:spChg>
        <pc:spChg chg="add del">
          <ac:chgData name="Mitch Davis" userId="388b89a0e6bb1f2e" providerId="LiveId" clId="{004479DC-FEE7-4D8B-B94D-D6DA5107DB0E}" dt="2019-10-12T17:01:28.753" v="5" actId="26606"/>
          <ac:spMkLst>
            <pc:docMk/>
            <pc:sldMk cId="3619191668" sldId="257"/>
            <ac:spMk id="3" creationId="{5B41610D-9ECD-4FC8-8E47-879791D2379C}"/>
          </ac:spMkLst>
        </pc:spChg>
        <pc:spChg chg="add del">
          <ac:chgData name="Mitch Davis" userId="388b89a0e6bb1f2e" providerId="LiveId" clId="{004479DC-FEE7-4D8B-B94D-D6DA5107DB0E}" dt="2019-10-12T17:01:25.127" v="2" actId="26606"/>
          <ac:spMkLst>
            <pc:docMk/>
            <pc:sldMk cId="3619191668" sldId="257"/>
            <ac:spMk id="71" creationId="{57845966-6EFC-468A-9CC7-BAB4B95854E7}"/>
          </ac:spMkLst>
        </pc:spChg>
        <pc:spChg chg="add del">
          <ac:chgData name="Mitch Davis" userId="388b89a0e6bb1f2e" providerId="LiveId" clId="{004479DC-FEE7-4D8B-B94D-D6DA5107DB0E}" dt="2019-10-12T17:01:25.127" v="2" actId="26606"/>
          <ac:spMkLst>
            <pc:docMk/>
            <pc:sldMk cId="3619191668" sldId="257"/>
            <ac:spMk id="75" creationId="{ADAD1991-FFD1-4E94-ABAB-7560D33008E4}"/>
          </ac:spMkLst>
        </pc:spChg>
        <pc:spChg chg="add del">
          <ac:chgData name="Mitch Davis" userId="388b89a0e6bb1f2e" providerId="LiveId" clId="{004479DC-FEE7-4D8B-B94D-D6DA5107DB0E}" dt="2019-10-12T17:03:19.891" v="8" actId="26606"/>
          <ac:spMkLst>
            <pc:docMk/>
            <pc:sldMk cId="3619191668" sldId="257"/>
            <ac:spMk id="80" creationId="{EB181E26-89C4-4A14-92DE-0F4C4B0E9484}"/>
          </ac:spMkLst>
        </pc:spChg>
        <pc:spChg chg="add del">
          <ac:chgData name="Mitch Davis" userId="388b89a0e6bb1f2e" providerId="LiveId" clId="{004479DC-FEE7-4D8B-B94D-D6DA5107DB0E}" dt="2019-10-12T17:03:19.891" v="8" actId="26606"/>
          <ac:spMkLst>
            <pc:docMk/>
            <pc:sldMk cId="3619191668" sldId="257"/>
            <ac:spMk id="82" creationId="{13958066-7CBD-4B89-8F46-614C4F28BCF9}"/>
          </ac:spMkLst>
        </pc:spChg>
        <pc:spChg chg="add del">
          <ac:chgData name="Mitch Davis" userId="388b89a0e6bb1f2e" providerId="LiveId" clId="{004479DC-FEE7-4D8B-B94D-D6DA5107DB0E}" dt="2019-10-12T17:21:57.271" v="20" actId="26606"/>
          <ac:spMkLst>
            <pc:docMk/>
            <pc:sldMk cId="3619191668" sldId="257"/>
            <ac:spMk id="95" creationId="{C99A8FB7-A79B-4BC9-9D56-B79587F6AA3E}"/>
          </ac:spMkLst>
        </pc:spChg>
        <pc:spChg chg="add del">
          <ac:chgData name="Mitch Davis" userId="388b89a0e6bb1f2e" providerId="LiveId" clId="{004479DC-FEE7-4D8B-B94D-D6DA5107DB0E}" dt="2019-10-12T17:21:57.271" v="20" actId="26606"/>
          <ac:spMkLst>
            <pc:docMk/>
            <pc:sldMk cId="3619191668" sldId="257"/>
            <ac:spMk id="97" creationId="{B23893E2-3349-46D7-A7AA-B9E447957FB1}"/>
          </ac:spMkLst>
        </pc:spChg>
        <pc:spChg chg="add del">
          <ac:chgData name="Mitch Davis" userId="388b89a0e6bb1f2e" providerId="LiveId" clId="{004479DC-FEE7-4D8B-B94D-D6DA5107DB0E}" dt="2019-10-12T17:21:57.271" v="20" actId="26606"/>
          <ac:spMkLst>
            <pc:docMk/>
            <pc:sldMk cId="3619191668" sldId="257"/>
            <ac:spMk id="99" creationId="{2B7592FE-10D1-4664-B623-353F47C8DF7F}"/>
          </ac:spMkLst>
        </pc:spChg>
        <pc:spChg chg="add">
          <ac:chgData name="Mitch Davis" userId="388b89a0e6bb1f2e" providerId="LiveId" clId="{004479DC-FEE7-4D8B-B94D-D6DA5107DB0E}" dt="2019-10-12T18:38:20.700" v="256" actId="26606"/>
          <ac:spMkLst>
            <pc:docMk/>
            <pc:sldMk cId="3619191668" sldId="257"/>
            <ac:spMk id="106" creationId="{5E10DA6E-C3FF-4539-BF84-4775BB7EC422}"/>
          </ac:spMkLst>
        </pc:spChg>
        <pc:spChg chg="add del">
          <ac:chgData name="Mitch Davis" userId="388b89a0e6bb1f2e" providerId="LiveId" clId="{004479DC-FEE7-4D8B-B94D-D6DA5107DB0E}" dt="2019-10-12T17:01:28.651" v="4" actId="26606"/>
          <ac:spMkLst>
            <pc:docMk/>
            <pc:sldMk cId="3619191668" sldId="257"/>
            <ac:spMk id="1028" creationId="{16C5FA50-8D52-4617-AF91-5C7B1C8352F1}"/>
          </ac:spMkLst>
        </pc:spChg>
        <pc:spChg chg="add del">
          <ac:chgData name="Mitch Davis" userId="388b89a0e6bb1f2e" providerId="LiveId" clId="{004479DC-FEE7-4D8B-B94D-D6DA5107DB0E}" dt="2019-10-12T17:01:28.651" v="4" actId="26606"/>
          <ac:spMkLst>
            <pc:docMk/>
            <pc:sldMk cId="3619191668" sldId="257"/>
            <ac:spMk id="1029" creationId="{EEBFB488-7705-40A4-84F7-D9B6769C7DB5}"/>
          </ac:spMkLst>
        </pc:spChg>
        <pc:spChg chg="add del">
          <ac:chgData name="Mitch Davis" userId="388b89a0e6bb1f2e" providerId="LiveId" clId="{004479DC-FEE7-4D8B-B94D-D6DA5107DB0E}" dt="2019-10-12T17:01:28.651" v="4" actId="26606"/>
          <ac:spMkLst>
            <pc:docMk/>
            <pc:sldMk cId="3619191668" sldId="257"/>
            <ac:spMk id="1030" creationId="{E223798C-12AD-4B0C-A50C-D676347D67CF}"/>
          </ac:spMkLst>
        </pc:spChg>
        <pc:spChg chg="add del">
          <ac:chgData name="Mitch Davis" userId="388b89a0e6bb1f2e" providerId="LiveId" clId="{004479DC-FEE7-4D8B-B94D-D6DA5107DB0E}" dt="2019-10-12T17:03:45.319" v="17" actId="26606"/>
          <ac:spMkLst>
            <pc:docMk/>
            <pc:sldMk cId="3619191668" sldId="257"/>
            <ac:spMk id="1032" creationId="{4038CB10-1F5C-4D54-9DF7-12586DE5B007}"/>
          </ac:spMkLst>
        </pc:spChg>
        <pc:spChg chg="add mod ord">
          <ac:chgData name="Mitch Davis" userId="388b89a0e6bb1f2e" providerId="LiveId" clId="{004479DC-FEE7-4D8B-B94D-D6DA5107DB0E}" dt="2019-10-12T18:48:59.881" v="384" actId="20577"/>
          <ac:spMkLst>
            <pc:docMk/>
            <pc:sldMk cId="3619191668" sldId="257"/>
            <ac:spMk id="1033" creationId="{EEBFB488-7705-40A4-84F7-D9B6769C7DB5}"/>
          </ac:spMkLst>
        </pc:spChg>
        <pc:spChg chg="add del">
          <ac:chgData name="Mitch Davis" userId="388b89a0e6bb1f2e" providerId="LiveId" clId="{004479DC-FEE7-4D8B-B94D-D6DA5107DB0E}" dt="2019-10-12T17:03:45.319" v="17" actId="26606"/>
          <ac:spMkLst>
            <pc:docMk/>
            <pc:sldMk cId="3619191668" sldId="257"/>
            <ac:spMk id="1034" creationId="{73ED6512-6858-4552-B699-9A97FE9A4EA2}"/>
          </ac:spMkLst>
        </pc:spChg>
        <pc:spChg chg="add del mod">
          <ac:chgData name="Mitch Davis" userId="388b89a0e6bb1f2e" providerId="LiveId" clId="{004479DC-FEE7-4D8B-B94D-D6DA5107DB0E}" dt="2019-10-12T17:22:06.677" v="24" actId="478"/>
          <ac:spMkLst>
            <pc:docMk/>
            <pc:sldMk cId="3619191668" sldId="257"/>
            <ac:spMk id="1035" creationId="{5B41610D-9ECD-4FC8-8E47-879791D2379C}"/>
          </ac:spMkLst>
        </pc:spChg>
        <pc:spChg chg="add del">
          <ac:chgData name="Mitch Davis" userId="388b89a0e6bb1f2e" providerId="LiveId" clId="{004479DC-FEE7-4D8B-B94D-D6DA5107DB0E}" dt="2019-10-12T17:03:31.794" v="10" actId="26606"/>
          <ac:spMkLst>
            <pc:docMk/>
            <pc:sldMk cId="3619191668" sldId="257"/>
            <ac:spMk id="1037" creationId="{432691CC-4AB8-48AF-B822-EBF7F4E9E6CD}"/>
          </ac:spMkLst>
        </pc:spChg>
        <pc:spChg chg="add del">
          <ac:chgData name="Mitch Davis" userId="388b89a0e6bb1f2e" providerId="LiveId" clId="{004479DC-FEE7-4D8B-B94D-D6DA5107DB0E}" dt="2019-10-12T17:03:31.794" v="10" actId="26606"/>
          <ac:spMkLst>
            <pc:docMk/>
            <pc:sldMk cId="3619191668" sldId="257"/>
            <ac:spMk id="1038" creationId="{D6A8E1B4-B839-4C58-B08A-F0B09458080B}"/>
          </ac:spMkLst>
        </pc:spChg>
        <pc:spChg chg="add del">
          <ac:chgData name="Mitch Davis" userId="388b89a0e6bb1f2e" providerId="LiveId" clId="{004479DC-FEE7-4D8B-B94D-D6DA5107DB0E}" dt="2019-10-12T17:03:35.038" v="12" actId="26606"/>
          <ac:spMkLst>
            <pc:docMk/>
            <pc:sldMk cId="3619191668" sldId="257"/>
            <ac:spMk id="1040" creationId="{61445B8C-D724-4F73-AB77-3CCE4E822C9D}"/>
          </ac:spMkLst>
        </pc:spChg>
        <pc:spChg chg="add del">
          <ac:chgData name="Mitch Davis" userId="388b89a0e6bb1f2e" providerId="LiveId" clId="{004479DC-FEE7-4D8B-B94D-D6DA5107DB0E}" dt="2019-10-12T17:03:40.141" v="14" actId="26606"/>
          <ac:spMkLst>
            <pc:docMk/>
            <pc:sldMk cId="3619191668" sldId="257"/>
            <ac:spMk id="1043" creationId="{432691CC-4AB8-48AF-B822-EBF7F4E9E6CD}"/>
          </ac:spMkLst>
        </pc:spChg>
        <pc:spChg chg="add del">
          <ac:chgData name="Mitch Davis" userId="388b89a0e6bb1f2e" providerId="LiveId" clId="{004479DC-FEE7-4D8B-B94D-D6DA5107DB0E}" dt="2019-10-12T17:03:40.141" v="14" actId="26606"/>
          <ac:spMkLst>
            <pc:docMk/>
            <pc:sldMk cId="3619191668" sldId="257"/>
            <ac:spMk id="1044" creationId="{D6A8E1B4-B839-4C58-B08A-F0B09458080B}"/>
          </ac:spMkLst>
        </pc:spChg>
        <pc:spChg chg="add del">
          <ac:chgData name="Mitch Davis" userId="388b89a0e6bb1f2e" providerId="LiveId" clId="{004479DC-FEE7-4D8B-B94D-D6DA5107DB0E}" dt="2019-10-12T17:03:45.268" v="16" actId="26606"/>
          <ac:spMkLst>
            <pc:docMk/>
            <pc:sldMk cId="3619191668" sldId="257"/>
            <ac:spMk id="1046" creationId="{2C6A2225-94AF-4BC4-98F4-77746E7B10A9}"/>
          </ac:spMkLst>
        </pc:spChg>
        <pc:spChg chg="add del">
          <ac:chgData name="Mitch Davis" userId="388b89a0e6bb1f2e" providerId="LiveId" clId="{004479DC-FEE7-4D8B-B94D-D6DA5107DB0E}" dt="2019-10-12T17:03:45.268" v="16" actId="26606"/>
          <ac:spMkLst>
            <pc:docMk/>
            <pc:sldMk cId="3619191668" sldId="257"/>
            <ac:spMk id="1047" creationId="{648F5915-2CE1-4F74-88C5-D4366893D2DF}"/>
          </ac:spMkLst>
        </pc:spChg>
        <pc:spChg chg="add del">
          <ac:chgData name="Mitch Davis" userId="388b89a0e6bb1f2e" providerId="LiveId" clId="{004479DC-FEE7-4D8B-B94D-D6DA5107DB0E}" dt="2019-10-12T17:22:02.497" v="23" actId="26606"/>
          <ac:spMkLst>
            <pc:docMk/>
            <pc:sldMk cId="3619191668" sldId="257"/>
            <ac:spMk id="1049" creationId="{EB181E26-89C4-4A14-92DE-0F4C4B0E9484}"/>
          </ac:spMkLst>
        </pc:spChg>
        <pc:spChg chg="add del">
          <ac:chgData name="Mitch Davis" userId="388b89a0e6bb1f2e" providerId="LiveId" clId="{004479DC-FEE7-4D8B-B94D-D6DA5107DB0E}" dt="2019-10-12T17:22:02.497" v="23" actId="26606"/>
          <ac:spMkLst>
            <pc:docMk/>
            <pc:sldMk cId="3619191668" sldId="257"/>
            <ac:spMk id="1050" creationId="{13958066-7CBD-4B89-8F46-614C4F28BCF9}"/>
          </ac:spMkLst>
        </pc:spChg>
        <pc:spChg chg="add del">
          <ac:chgData name="Mitch Davis" userId="388b89a0e6bb1f2e" providerId="LiveId" clId="{004479DC-FEE7-4D8B-B94D-D6DA5107DB0E}" dt="2019-10-12T17:22:02.416" v="22" actId="26606"/>
          <ac:spMkLst>
            <pc:docMk/>
            <pc:sldMk cId="3619191668" sldId="257"/>
            <ac:spMk id="1052" creationId="{4841EA57-DEA6-4BE9-B11E-1FBCC76BE16E}"/>
          </ac:spMkLst>
        </pc:spChg>
        <pc:spChg chg="add del">
          <ac:chgData name="Mitch Davis" userId="388b89a0e6bb1f2e" providerId="LiveId" clId="{004479DC-FEE7-4D8B-B94D-D6DA5107DB0E}" dt="2019-10-12T17:22:02.416" v="22" actId="26606"/>
          <ac:spMkLst>
            <pc:docMk/>
            <pc:sldMk cId="3619191668" sldId="257"/>
            <ac:spMk id="1053" creationId="{A26922E4-CEB0-4BFE-BAD1-403E6A417D06}"/>
          </ac:spMkLst>
        </pc:spChg>
        <pc:spChg chg="add del">
          <ac:chgData name="Mitch Davis" userId="388b89a0e6bb1f2e" providerId="LiveId" clId="{004479DC-FEE7-4D8B-B94D-D6DA5107DB0E}" dt="2019-10-12T18:38:20.700" v="256" actId="26606"/>
          <ac:spMkLst>
            <pc:docMk/>
            <pc:sldMk cId="3619191668" sldId="257"/>
            <ac:spMk id="1055" creationId="{C99A8FB7-A79B-4BC9-9D56-B79587F6AA3E}"/>
          </ac:spMkLst>
        </pc:spChg>
        <pc:spChg chg="add del">
          <ac:chgData name="Mitch Davis" userId="388b89a0e6bb1f2e" providerId="LiveId" clId="{004479DC-FEE7-4D8B-B94D-D6DA5107DB0E}" dt="2019-10-12T18:38:20.700" v="256" actId="26606"/>
          <ac:spMkLst>
            <pc:docMk/>
            <pc:sldMk cId="3619191668" sldId="257"/>
            <ac:spMk id="1056" creationId="{B23893E2-3349-46D7-A7AA-B9E447957FB1}"/>
          </ac:spMkLst>
        </pc:spChg>
        <pc:spChg chg="add del">
          <ac:chgData name="Mitch Davis" userId="388b89a0e6bb1f2e" providerId="LiveId" clId="{004479DC-FEE7-4D8B-B94D-D6DA5107DB0E}" dt="2019-10-12T18:38:20.700" v="256" actId="26606"/>
          <ac:spMkLst>
            <pc:docMk/>
            <pc:sldMk cId="3619191668" sldId="257"/>
            <ac:spMk id="1057" creationId="{2B7592FE-10D1-4664-B623-353F47C8DF7F}"/>
          </ac:spMkLst>
        </pc:spChg>
        <pc:spChg chg="add del">
          <ac:chgData name="Mitch Davis" userId="388b89a0e6bb1f2e" providerId="LiveId" clId="{004479DC-FEE7-4D8B-B94D-D6DA5107DB0E}" dt="2019-10-12T18:38:20.670" v="255" actId="26606"/>
          <ac:spMkLst>
            <pc:docMk/>
            <pc:sldMk cId="3619191668" sldId="257"/>
            <ac:spMk id="1059" creationId="{7383B190-6BFB-422F-B667-06B7B25F096A}"/>
          </ac:spMkLst>
        </pc:spChg>
        <pc:spChg chg="add">
          <ac:chgData name="Mitch Davis" userId="388b89a0e6bb1f2e" providerId="LiveId" clId="{004479DC-FEE7-4D8B-B94D-D6DA5107DB0E}" dt="2019-10-12T18:38:20.700" v="256" actId="26606"/>
          <ac:spMkLst>
            <pc:docMk/>
            <pc:sldMk cId="3619191668" sldId="257"/>
            <ac:spMk id="1061" creationId="{83FA766D-3260-4E0A-9E7F-A2C93DFF1932}"/>
          </ac:spMkLst>
        </pc:spChg>
        <pc:spChg chg="add">
          <ac:chgData name="Mitch Davis" userId="388b89a0e6bb1f2e" providerId="LiveId" clId="{004479DC-FEE7-4D8B-B94D-D6DA5107DB0E}" dt="2019-10-12T18:38:20.700" v="256" actId="26606"/>
          <ac:spMkLst>
            <pc:docMk/>
            <pc:sldMk cId="3619191668" sldId="257"/>
            <ac:spMk id="1062" creationId="{CB435A06-5FFD-4CF8-BE06-3796EC42003A}"/>
          </ac:spMkLst>
        </pc:spChg>
        <pc:picChg chg="add del mod ord">
          <ac:chgData name="Mitch Davis" userId="388b89a0e6bb1f2e" providerId="LiveId" clId="{004479DC-FEE7-4D8B-B94D-D6DA5107DB0E}" dt="2019-10-12T18:38:20.700" v="256" actId="26606"/>
          <ac:picMkLst>
            <pc:docMk/>
            <pc:sldMk cId="3619191668" sldId="257"/>
            <ac:picMk id="4" creationId="{D4194E6D-EEBF-4D6C-A766-EA2AB033D343}"/>
          </ac:picMkLst>
        </pc:picChg>
        <pc:picChg chg="add mod ord">
          <ac:chgData name="Mitch Davis" userId="388b89a0e6bb1f2e" providerId="LiveId" clId="{004479DC-FEE7-4D8B-B94D-D6DA5107DB0E}" dt="2019-10-12T18:38:20.700" v="256" actId="26606"/>
          <ac:picMkLst>
            <pc:docMk/>
            <pc:sldMk cId="3619191668" sldId="257"/>
            <ac:picMk id="5" creationId="{38996461-FAED-4C32-A4ED-ECBB09AAE416}"/>
          </ac:picMkLst>
        </pc:picChg>
        <pc:picChg chg="add del">
          <ac:chgData name="Mitch Davis" userId="388b89a0e6bb1f2e" providerId="LiveId" clId="{004479DC-FEE7-4D8B-B94D-D6DA5107DB0E}" dt="2019-10-12T18:36:04.274" v="226"/>
          <ac:picMkLst>
            <pc:docMk/>
            <pc:sldMk cId="3619191668" sldId="257"/>
            <ac:picMk id="6" creationId="{5D52FEA8-6C21-4516-A617-F5829DD9C5BC}"/>
          </ac:picMkLst>
        </pc:picChg>
        <pc:picChg chg="add del mod">
          <ac:chgData name="Mitch Davis" userId="388b89a0e6bb1f2e" providerId="LiveId" clId="{004479DC-FEE7-4D8B-B94D-D6DA5107DB0E}" dt="2019-10-12T18:36:46.832" v="237"/>
          <ac:picMkLst>
            <pc:docMk/>
            <pc:sldMk cId="3619191668" sldId="257"/>
            <ac:picMk id="7" creationId="{0187DE8E-9026-4FDE-B06B-FD5F002E29F5}"/>
          </ac:picMkLst>
        </pc:picChg>
        <pc:picChg chg="add del mod">
          <ac:chgData name="Mitch Davis" userId="388b89a0e6bb1f2e" providerId="LiveId" clId="{004479DC-FEE7-4D8B-B94D-D6DA5107DB0E}" dt="2019-10-12T18:37:45.467" v="249"/>
          <ac:picMkLst>
            <pc:docMk/>
            <pc:sldMk cId="3619191668" sldId="257"/>
            <ac:picMk id="8" creationId="{88B0B5EB-14CB-41C4-B214-4185C7319C8F}"/>
          </ac:picMkLst>
        </pc:picChg>
        <pc:picChg chg="add del">
          <ac:chgData name="Mitch Davis" userId="388b89a0e6bb1f2e" providerId="LiveId" clId="{004479DC-FEE7-4D8B-B94D-D6DA5107DB0E}" dt="2019-10-12T17:01:25.127" v="2" actId="26606"/>
          <ac:picMkLst>
            <pc:docMk/>
            <pc:sldMk cId="3619191668" sldId="257"/>
            <ac:picMk id="73" creationId="{75554383-98AF-4A47-BB65-705FAAA4BE6A}"/>
          </ac:picMkLst>
        </pc:picChg>
        <pc:picChg chg="add del">
          <ac:chgData name="Mitch Davis" userId="388b89a0e6bb1f2e" providerId="LiveId" clId="{004479DC-FEE7-4D8B-B94D-D6DA5107DB0E}" dt="2019-10-12T18:37:44.345" v="248" actId="26606"/>
          <ac:picMkLst>
            <pc:docMk/>
            <pc:sldMk cId="3619191668" sldId="257"/>
            <ac:picMk id="102" creationId="{4603FC70-67D9-49EF-983C-3853BF2B493D}"/>
          </ac:picMkLst>
        </pc:picChg>
        <pc:picChg chg="add del mod ord">
          <ac:chgData name="Mitch Davis" userId="388b89a0e6bb1f2e" providerId="LiveId" clId="{004479DC-FEE7-4D8B-B94D-D6DA5107DB0E}" dt="2019-10-12T18:37:59.385" v="252" actId="478"/>
          <ac:picMkLst>
            <pc:docMk/>
            <pc:sldMk cId="3619191668" sldId="257"/>
            <ac:picMk id="1026" creationId="{00A02C44-DE3A-4EE4-B701-F1C4E970D121}"/>
          </ac:picMkLst>
        </pc:picChg>
        <pc:picChg chg="add mod">
          <ac:chgData name="Mitch Davis" userId="388b89a0e6bb1f2e" providerId="LiveId" clId="{004479DC-FEE7-4D8B-B94D-D6DA5107DB0E}" dt="2019-10-12T18:38:20.700" v="256" actId="26606"/>
          <ac:picMkLst>
            <pc:docMk/>
            <pc:sldMk cId="3619191668" sldId="257"/>
            <ac:picMk id="1036" creationId="{B163AE14-DED1-4EE7-ABA9-2F6926350820}"/>
          </ac:picMkLst>
        </pc:picChg>
        <pc:cxnChg chg="add del">
          <ac:chgData name="Mitch Davis" userId="388b89a0e6bb1f2e" providerId="LiveId" clId="{004479DC-FEE7-4D8B-B94D-D6DA5107DB0E}" dt="2019-10-12T18:38:20.670" v="255" actId="26606"/>
          <ac:cxnSpMkLst>
            <pc:docMk/>
            <pc:sldMk cId="3619191668" sldId="257"/>
            <ac:cxnSpMk id="104" creationId="{ED28E597-4AF8-4D69-A9AB-A1EDC6156B04}"/>
          </ac:cxnSpMkLst>
        </pc:cxnChg>
        <pc:cxnChg chg="add del">
          <ac:chgData name="Mitch Davis" userId="388b89a0e6bb1f2e" providerId="LiveId" clId="{004479DC-FEE7-4D8B-B94D-D6DA5107DB0E}" dt="2019-10-12T17:03:35.038" v="12" actId="26606"/>
          <ac:cxnSpMkLst>
            <pc:docMk/>
            <pc:sldMk cId="3619191668" sldId="257"/>
            <ac:cxnSpMk id="1041" creationId="{99905336-A7CD-4C75-9E77-C704674F4047}"/>
          </ac:cxnSpMkLst>
        </pc:cxnChg>
      </pc:sldChg>
      <pc:sldChg chg="addSp delSp modSp add mod ord setBg setClrOvrMap">
        <pc:chgData name="Mitch Davis" userId="388b89a0e6bb1f2e" providerId="LiveId" clId="{004479DC-FEE7-4D8B-B94D-D6DA5107DB0E}" dt="2019-10-12T18:34:50.175" v="223" actId="313"/>
        <pc:sldMkLst>
          <pc:docMk/>
          <pc:sldMk cId="1725199179" sldId="258"/>
        </pc:sldMkLst>
        <pc:spChg chg="mod">
          <ac:chgData name="Mitch Davis" userId="388b89a0e6bb1f2e" providerId="LiveId" clId="{004479DC-FEE7-4D8B-B94D-D6DA5107DB0E}" dt="2019-10-12T18:34:50.175" v="223" actId="313"/>
          <ac:spMkLst>
            <pc:docMk/>
            <pc:sldMk cId="1725199179" sldId="258"/>
            <ac:spMk id="2" creationId="{C2E126F1-6AF8-4908-9C3E-7D8255F50DDF}"/>
          </ac:spMkLst>
        </pc:spChg>
        <pc:spChg chg="del mod ord">
          <ac:chgData name="Mitch Davis" userId="388b89a0e6bb1f2e" providerId="LiveId" clId="{004479DC-FEE7-4D8B-B94D-D6DA5107DB0E}" dt="2019-10-12T18:33:19.994" v="135" actId="478"/>
          <ac:spMkLst>
            <pc:docMk/>
            <pc:sldMk cId="1725199179" sldId="258"/>
            <ac:spMk id="3" creationId="{3F9CDF66-BD27-4FFA-B4DE-146A822C9160}"/>
          </ac:spMkLst>
        </pc:spChg>
        <pc:spChg chg="add">
          <ac:chgData name="Mitch Davis" userId="388b89a0e6bb1f2e" providerId="LiveId" clId="{004479DC-FEE7-4D8B-B94D-D6DA5107DB0E}" dt="2019-10-12T18:32:46.226" v="133" actId="26606"/>
          <ac:spMkLst>
            <pc:docMk/>
            <pc:sldMk cId="1725199179" sldId="258"/>
            <ac:spMk id="75" creationId="{2EEE8F11-3582-44B7-9869-F2D26D7DD9D4}"/>
          </ac:spMkLst>
        </pc:spChg>
        <pc:spChg chg="add">
          <ac:chgData name="Mitch Davis" userId="388b89a0e6bb1f2e" providerId="LiveId" clId="{004479DC-FEE7-4D8B-B94D-D6DA5107DB0E}" dt="2019-10-12T18:32:46.226" v="133" actId="26606"/>
          <ac:spMkLst>
            <pc:docMk/>
            <pc:sldMk cId="1725199179" sldId="258"/>
            <ac:spMk id="77" creationId="{2141F1CC-6A53-4BCF-9127-AABB52E2497E}"/>
          </ac:spMkLst>
        </pc:spChg>
        <pc:spChg chg="add">
          <ac:chgData name="Mitch Davis" userId="388b89a0e6bb1f2e" providerId="LiveId" clId="{004479DC-FEE7-4D8B-B94D-D6DA5107DB0E}" dt="2019-10-12T18:32:46.226" v="133" actId="26606"/>
          <ac:spMkLst>
            <pc:docMk/>
            <pc:sldMk cId="1725199179" sldId="258"/>
            <ac:spMk id="79" creationId="{561B2B49-7142-4CA8-A929-4671548E6A5A}"/>
          </ac:spMkLst>
        </pc:spChg>
        <pc:picChg chg="add mod ord">
          <ac:chgData name="Mitch Davis" userId="388b89a0e6bb1f2e" providerId="LiveId" clId="{004479DC-FEE7-4D8B-B94D-D6DA5107DB0E}" dt="2019-10-12T18:32:46.226" v="133" actId="26606"/>
          <ac:picMkLst>
            <pc:docMk/>
            <pc:sldMk cId="1725199179" sldId="258"/>
            <ac:picMk id="2050" creationId="{CADDAF25-D170-462E-B484-F2E34D5F5A00}"/>
          </ac:picMkLst>
        </pc:picChg>
        <pc:picChg chg="add mod">
          <ac:chgData name="Mitch Davis" userId="388b89a0e6bb1f2e" providerId="LiveId" clId="{004479DC-FEE7-4D8B-B94D-D6DA5107DB0E}" dt="2019-10-12T18:32:46.226" v="133" actId="26606"/>
          <ac:picMkLst>
            <pc:docMk/>
            <pc:sldMk cId="1725199179" sldId="258"/>
            <ac:picMk id="2052" creationId="{6CED3705-54D8-4B2D-BFDA-2BC4FE390A85}"/>
          </ac:picMkLst>
        </pc:picChg>
        <pc:picChg chg="add mod">
          <ac:chgData name="Mitch Davis" userId="388b89a0e6bb1f2e" providerId="LiveId" clId="{004479DC-FEE7-4D8B-B94D-D6DA5107DB0E}" dt="2019-10-12T18:32:46.226" v="133" actId="26606"/>
          <ac:picMkLst>
            <pc:docMk/>
            <pc:sldMk cId="1725199179" sldId="258"/>
            <ac:picMk id="2054" creationId="{AFF2E0ED-56E2-4178-87C3-C7DF6A56F0B8}"/>
          </ac:picMkLst>
        </pc:picChg>
      </pc:sldChg>
      <pc:sldChg chg="addSp delSp modSp add mod setBg setClrOvrMap">
        <pc:chgData name="Mitch Davis" userId="388b89a0e6bb1f2e" providerId="LiveId" clId="{004479DC-FEE7-4D8B-B94D-D6DA5107DB0E}" dt="2019-10-12T18:48:29.450" v="374" actId="122"/>
        <pc:sldMkLst>
          <pc:docMk/>
          <pc:sldMk cId="1460595352" sldId="259"/>
        </pc:sldMkLst>
        <pc:spChg chg="mod">
          <ac:chgData name="Mitch Davis" userId="388b89a0e6bb1f2e" providerId="LiveId" clId="{004479DC-FEE7-4D8B-B94D-D6DA5107DB0E}" dt="2019-10-12T18:48:29.450" v="374" actId="122"/>
          <ac:spMkLst>
            <pc:docMk/>
            <pc:sldMk cId="1460595352" sldId="259"/>
            <ac:spMk id="2" creationId="{8ED3AC20-6305-4CDF-A26E-52953A3BB205}"/>
          </ac:spMkLst>
        </pc:spChg>
        <pc:spChg chg="del">
          <ac:chgData name="Mitch Davis" userId="388b89a0e6bb1f2e" providerId="LiveId" clId="{004479DC-FEE7-4D8B-B94D-D6DA5107DB0E}" dt="2019-10-12T18:47:27.893" v="312" actId="26606"/>
          <ac:spMkLst>
            <pc:docMk/>
            <pc:sldMk cId="1460595352" sldId="259"/>
            <ac:spMk id="3" creationId="{FF08606E-E443-417F-93CB-2347BD9D4A6E}"/>
          </ac:spMkLst>
        </pc:spChg>
        <pc:spChg chg="add">
          <ac:chgData name="Mitch Davis" userId="388b89a0e6bb1f2e" providerId="LiveId" clId="{004479DC-FEE7-4D8B-B94D-D6DA5107DB0E}" dt="2019-10-12T18:47:27.893" v="312" actId="26606"/>
          <ac:spMkLst>
            <pc:docMk/>
            <pc:sldMk cId="1460595352" sldId="259"/>
            <ac:spMk id="71" creationId="{1DB7C82F-AB7E-4F0C-B829-FA1B9C415180}"/>
          </ac:spMkLst>
        </pc:spChg>
        <pc:picChg chg="add mod">
          <ac:chgData name="Mitch Davis" userId="388b89a0e6bb1f2e" providerId="LiveId" clId="{004479DC-FEE7-4D8B-B94D-D6DA5107DB0E}" dt="2019-10-12T18:47:27.893" v="312" actId="26606"/>
          <ac:picMkLst>
            <pc:docMk/>
            <pc:sldMk cId="1460595352" sldId="259"/>
            <ac:picMk id="3074" creationId="{45AC55AF-6852-4012-A77B-78C660EFD94F}"/>
          </ac:picMkLst>
        </pc:picChg>
      </pc:sldChg>
      <pc:sldChg chg="modSp add">
        <pc:chgData name="Mitch Davis" userId="388b89a0e6bb1f2e" providerId="LiveId" clId="{004479DC-FEE7-4D8B-B94D-D6DA5107DB0E}" dt="2019-10-12T21:23:48.615" v="532" actId="20577"/>
        <pc:sldMkLst>
          <pc:docMk/>
          <pc:sldMk cId="2042809847" sldId="260"/>
        </pc:sldMkLst>
        <pc:spChg chg="mod">
          <ac:chgData name="Mitch Davis" userId="388b89a0e6bb1f2e" providerId="LiveId" clId="{004479DC-FEE7-4D8B-B94D-D6DA5107DB0E}" dt="2019-10-12T19:22:39.044" v="411" actId="20577"/>
          <ac:spMkLst>
            <pc:docMk/>
            <pc:sldMk cId="2042809847" sldId="260"/>
            <ac:spMk id="2" creationId="{73FE43C8-CA8B-4B73-8A77-8E22CB49ED10}"/>
          </ac:spMkLst>
        </pc:spChg>
        <pc:spChg chg="mod">
          <ac:chgData name="Mitch Davis" userId="388b89a0e6bb1f2e" providerId="LiveId" clId="{004479DC-FEE7-4D8B-B94D-D6DA5107DB0E}" dt="2019-10-12T21:23:48.615" v="532" actId="20577"/>
          <ac:spMkLst>
            <pc:docMk/>
            <pc:sldMk cId="2042809847" sldId="260"/>
            <ac:spMk id="3" creationId="{B1B1A992-90C7-4649-982C-B201B209BFC0}"/>
          </ac:spMkLst>
        </pc:spChg>
      </pc:sldChg>
      <pc:sldChg chg="modSp add">
        <pc:chgData name="Mitch Davis" userId="388b89a0e6bb1f2e" providerId="LiveId" clId="{004479DC-FEE7-4D8B-B94D-D6DA5107DB0E}" dt="2019-10-12T19:22:58.084" v="445" actId="20577"/>
        <pc:sldMkLst>
          <pc:docMk/>
          <pc:sldMk cId="2840467886" sldId="261"/>
        </pc:sldMkLst>
        <pc:spChg chg="mod">
          <ac:chgData name="Mitch Davis" userId="388b89a0e6bb1f2e" providerId="LiveId" clId="{004479DC-FEE7-4D8B-B94D-D6DA5107DB0E}" dt="2019-10-12T19:22:58.084" v="445" actId="20577"/>
          <ac:spMkLst>
            <pc:docMk/>
            <pc:sldMk cId="2840467886" sldId="261"/>
            <ac:spMk id="2" creationId="{FC5F3660-39BA-4EFA-9EF1-16D3474FE2D3}"/>
          </ac:spMkLst>
        </pc:spChg>
      </pc:sldChg>
      <pc:sldChg chg="modSp add">
        <pc:chgData name="Mitch Davis" userId="388b89a0e6bb1f2e" providerId="LiveId" clId="{004479DC-FEE7-4D8B-B94D-D6DA5107DB0E}" dt="2019-10-12T19:23:08.594" v="463" actId="20577"/>
        <pc:sldMkLst>
          <pc:docMk/>
          <pc:sldMk cId="1545395442" sldId="262"/>
        </pc:sldMkLst>
        <pc:spChg chg="mod">
          <ac:chgData name="Mitch Davis" userId="388b89a0e6bb1f2e" providerId="LiveId" clId="{004479DC-FEE7-4D8B-B94D-D6DA5107DB0E}" dt="2019-10-12T19:23:08.594" v="463" actId="20577"/>
          <ac:spMkLst>
            <pc:docMk/>
            <pc:sldMk cId="1545395442" sldId="262"/>
            <ac:spMk id="2" creationId="{FBC8A676-1674-4395-8AED-E5C4A98DFB7C}"/>
          </ac:spMkLst>
        </pc:spChg>
      </pc:sldChg>
      <pc:sldMasterChg chg="setBg modSldLayout">
        <pc:chgData name="Mitch Davis" userId="388b89a0e6bb1f2e" providerId="LiveId" clId="{004479DC-FEE7-4D8B-B94D-D6DA5107DB0E}" dt="2019-10-12T18:33:01.999" v="134" actId="207"/>
        <pc:sldMasterMkLst>
          <pc:docMk/>
          <pc:sldMasterMk cId="1384732878" sldId="2147483648"/>
        </pc:sldMasterMkLst>
        <pc:sldLayoutChg chg="modSp">
          <pc:chgData name="Mitch Davis" userId="388b89a0e6bb1f2e" providerId="LiveId" clId="{004479DC-FEE7-4D8B-B94D-D6DA5107DB0E}" dt="2019-10-12T17:27:19.949" v="127" actId="179"/>
          <pc:sldLayoutMkLst>
            <pc:docMk/>
            <pc:sldMasterMk cId="1384732878" sldId="2147483648"/>
            <pc:sldLayoutMk cId="3992211494" sldId="2147483650"/>
          </pc:sldLayoutMkLst>
          <pc:spChg chg="mod">
            <ac:chgData name="Mitch Davis" userId="388b89a0e6bb1f2e" providerId="LiveId" clId="{004479DC-FEE7-4D8B-B94D-D6DA5107DB0E}" dt="2019-10-12T17:27:07.466" v="125" actId="122"/>
            <ac:spMkLst>
              <pc:docMk/>
              <pc:sldMasterMk cId="1384732878" sldId="2147483648"/>
              <pc:sldLayoutMk cId="3992211494" sldId="2147483650"/>
              <ac:spMk id="2" creationId="{5FD75193-75DB-4408-83AC-D5289AF2B498}"/>
            </ac:spMkLst>
          </pc:spChg>
          <pc:spChg chg="mod">
            <ac:chgData name="Mitch Davis" userId="388b89a0e6bb1f2e" providerId="LiveId" clId="{004479DC-FEE7-4D8B-B94D-D6DA5107DB0E}" dt="2019-10-12T17:27:19.949" v="127" actId="179"/>
            <ac:spMkLst>
              <pc:docMk/>
              <pc:sldMasterMk cId="1384732878" sldId="2147483648"/>
              <pc:sldLayoutMk cId="3992211494" sldId="2147483650"/>
              <ac:spMk id="3" creationId="{E8FED8E9-4F7C-4B14-8A7E-FBE4C27873C9}"/>
            </ac:spMkLst>
          </pc:spChg>
        </pc:sldLayoutChg>
        <pc:sldLayoutChg chg="modSp">
          <pc:chgData name="Mitch Davis" userId="388b89a0e6bb1f2e" providerId="LiveId" clId="{004479DC-FEE7-4D8B-B94D-D6DA5107DB0E}" dt="2019-10-12T18:33:01.999" v="134" actId="207"/>
          <pc:sldLayoutMkLst>
            <pc:docMk/>
            <pc:sldMasterMk cId="1384732878" sldId="2147483648"/>
            <pc:sldLayoutMk cId="1423268361" sldId="2147483651"/>
          </pc:sldLayoutMkLst>
          <pc:spChg chg="mod">
            <ac:chgData name="Mitch Davis" userId="388b89a0e6bb1f2e" providerId="LiveId" clId="{004479DC-FEE7-4D8B-B94D-D6DA5107DB0E}" dt="2019-10-12T18:33:01.999" v="134" actId="207"/>
            <ac:spMkLst>
              <pc:docMk/>
              <pc:sldMasterMk cId="1384732878" sldId="2147483648"/>
              <pc:sldLayoutMk cId="1423268361" sldId="2147483651"/>
              <ac:spMk id="2" creationId="{68A95F6A-AF31-45EE-A360-D29B85F3E9CC}"/>
            </ac:spMkLst>
          </pc:spChg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966360-49B6-4CDB-830C-45332B0D2D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2D229-054E-48D5-B0CD-6BF6924B3856}" type="datetimeFigureOut">
              <a:rPr lang="en-US" smtClean="0"/>
              <a:t>10/12/2019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68D0F8-E06C-4C3F-B28B-78C45A67D0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7C65B2-40AF-4261-B92A-D8201A998E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614A7-930F-4881-ADD3-C98C1C9E42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4120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A55FBE-1217-42D2-A43A-D86F156EA9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8C32F7-9C53-457F-9792-ACFA9418D8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0FC56B-4290-49EF-B8D4-5F34CB0C09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2D229-054E-48D5-B0CD-6BF6924B3856}" type="datetimeFigureOut">
              <a:rPr lang="en-US" smtClean="0"/>
              <a:t>10/12/2019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3BAD75-5CB3-444A-BC4B-A52991A241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E1E3B8-C20C-4242-9D20-B81CF2A4E2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614A7-930F-4881-ADD3-C98C1C9E42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0828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89F064-2E3C-4588-9231-8E01353815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D99FA21-9694-402C-8081-7AD3602D4D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56D3A5-23E4-4FE3-8761-20720BB8F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2D229-054E-48D5-B0CD-6BF6924B3856}" type="datetimeFigureOut">
              <a:rPr lang="en-US" smtClean="0"/>
              <a:t>10/12/2019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247875-2B86-408F-AD2B-B66E3CA9F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2D69E1-0F94-4C3B-81F4-C8F27C7AC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614A7-930F-4881-ADD3-C98C1C9E42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524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D75193-75DB-4408-83AC-D5289AF2B4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sz="5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FED8E9-4F7C-4B14-8A7E-FBE4C27873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461963" indent="-461963">
              <a:defRPr sz="3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914400" indent="-457200">
              <a:defRPr sz="3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2pPr>
            <a:lvl3pPr>
              <a:defRPr sz="2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3pPr>
            <a:lvl4pPr>
              <a:defRPr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4pPr>
            <a:lvl5pPr>
              <a:defRPr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A3BA20-A9BD-4CFD-829F-61018E9CA6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2D229-054E-48D5-B0CD-6BF6924B3856}" type="datetimeFigureOut">
              <a:rPr lang="en-US" smtClean="0"/>
              <a:t>10/12/2019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167A09-BD3B-4E2A-A5DA-3DBF02C45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CF7365-CBAE-4C87-9147-E94F22836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614A7-930F-4881-ADD3-C98C1C9E42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2114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A95F6A-AF31-45EE-A360-D29B85F3E9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8B5148-A6F7-46EA-A17C-97F6617564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38D392-5014-4985-AEDE-603C9FABC1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2D229-054E-48D5-B0CD-6BF6924B3856}" type="datetimeFigureOut">
              <a:rPr lang="en-US" smtClean="0"/>
              <a:t>10/12/2019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0A6060-A78C-4400-ACD4-B52532E85F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0F0968-466A-427D-B5D4-07B31909E2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614A7-930F-4881-ADD3-C98C1C9E42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268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D46058-013F-4E6A-B459-437C6C78E0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657A12-2AC2-4529-8500-E02A0C322A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AA2051-505A-4812-AA7A-E39A68D92D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757F5F-293E-43F7-B475-3B9ACBDFE6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2D229-054E-48D5-B0CD-6BF6924B3856}" type="datetimeFigureOut">
              <a:rPr lang="en-US" smtClean="0"/>
              <a:t>10/12/2019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73C76B-028F-4402-8AE1-700C2892D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A520C3-0140-42E6-B826-7BA864CEDF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614A7-930F-4881-ADD3-C98C1C9E42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574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4B070-6B5D-4481-81ED-A9CA25F2AA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6D8A09-3541-4228-9868-22CC46E7D3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13EC4C-C3D4-4D3D-BEAD-A161763DE2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514100E-0A9A-49FB-A58E-7B0AD6523D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A907C55-E81F-4411-8EEA-542206E5D7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DD38B9C-3973-449D-AE24-7F1193A05D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2D229-054E-48D5-B0CD-6BF6924B3856}" type="datetimeFigureOut">
              <a:rPr lang="en-US" smtClean="0"/>
              <a:t>10/12/2019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7623094-7B0B-4C5F-A089-0B28ABE08A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9426790-8A94-4CB4-8025-87E43D236E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614A7-930F-4881-ADD3-C98C1C9E42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8433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5EAA5B-8963-448E-A881-6DDFE2D8D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132C780-7CDB-447E-A39B-7554253B0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2D229-054E-48D5-B0CD-6BF6924B3856}" type="datetimeFigureOut">
              <a:rPr lang="en-US" smtClean="0"/>
              <a:t>10/12/2019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48C8DC-C173-4626-B8C4-D9599BAD1C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03BA31C-E29B-44B3-939C-69FB8F72AC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614A7-930F-4881-ADD3-C98C1C9E42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7192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BABA1ED-F752-4658-9032-B1457B7E39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2D229-054E-48D5-B0CD-6BF6924B3856}" type="datetimeFigureOut">
              <a:rPr lang="en-US" smtClean="0"/>
              <a:t>10/12/2019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EC9A19F-4C88-4476-89AD-AB30BA8521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4A5D78-BA09-438E-BAFC-08DC5E8615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614A7-930F-4881-ADD3-C98C1C9E42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4645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B58FDA-0F77-4FA3-9BA3-400586A19A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DDE58C-08DD-4D5A-94C9-2B81B83279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6C0988-B39F-4388-AC24-222F005AD4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0AB126-F603-46EB-A695-A8A5D694F0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2D229-054E-48D5-B0CD-6BF6924B3856}" type="datetimeFigureOut">
              <a:rPr lang="en-US" smtClean="0"/>
              <a:t>10/12/2019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7D2873-E5AA-4AE9-9A06-E2F7B76FEA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A57EE4-CA38-40A4-B25C-ABF1F5760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614A7-930F-4881-ADD3-C98C1C9E42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7705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12AB1D-E577-404F-B017-7F018A1EB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69EE078-56B7-4C3B-B014-38CD05DFF1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9BED90-4A8C-425C-B5DB-F217D746B8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E4B3DD-4E38-46D0-AF5B-C5CC81EA84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2D229-054E-48D5-B0CD-6BF6924B3856}" type="datetimeFigureOut">
              <a:rPr lang="en-US" smtClean="0"/>
              <a:t>10/12/2019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1E1B3C-9AAC-4E20-B5F1-79B6C1D1C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D6D5BE-8A78-4339-9AAD-7FE70AF9D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614A7-930F-4881-ADD3-C98C1C9E42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030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4FC9368-36AD-4E9D-A16A-4D89B75A7C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E6355C-1A35-46C8-9DEB-EA3D37159F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847114-4DC5-45C8-9085-4C96626EF6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2D229-054E-48D5-B0CD-6BF6924B3856}" type="datetimeFigureOut">
              <a:rPr lang="en-US" smtClean="0"/>
              <a:t>10/12/2019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7E23EE-EFB8-4FDB-922B-236436D27B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B70EB5-9EDC-408A-9F74-62812C2F32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A614A7-930F-4881-ADD3-C98C1C9E42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732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28325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D3AC20-6305-4CDF-A26E-52953A3BB2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0908" y="1196779"/>
            <a:ext cx="4645250" cy="4464441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6000" dirty="0">
                <a:solidFill>
                  <a:schemeClr val="tx1"/>
                </a:solidFill>
              </a:rPr>
              <a:t>What we often think when we hear the word “witness”</a:t>
            </a:r>
          </a:p>
        </p:txBody>
      </p:sp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74" name="Picture 2" descr="Related image">
            <a:extLst>
              <a:ext uri="{FF2B5EF4-FFF2-40B4-BE49-F238E27FC236}">
                <a16:creationId xmlns:a16="http://schemas.microsoft.com/office/drawing/2014/main" id="{45AC55AF-6852-4012-A77B-78C660EFD94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1" r="4318"/>
          <a:stretch/>
        </p:blipFill>
        <p:spPr bwMode="auto">
          <a:xfrm>
            <a:off x="20" y="10"/>
            <a:ext cx="6024134" cy="685799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05953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Image result for declaration of independence signatures people">
            <a:extLst>
              <a:ext uri="{FF2B5EF4-FFF2-40B4-BE49-F238E27FC236}">
                <a16:creationId xmlns:a16="http://schemas.microsoft.com/office/drawing/2014/main" id="{D4194E6D-EEBF-4D6C-A766-EA2AB033D3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40" b="2580"/>
          <a:stretch/>
        </p:blipFill>
        <p:spPr bwMode="auto">
          <a:xfrm>
            <a:off x="-1" y="-7"/>
            <a:ext cx="12192000" cy="6855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3" name="Title 1">
            <a:extLst>
              <a:ext uri="{FF2B5EF4-FFF2-40B4-BE49-F238E27FC236}">
                <a16:creationId xmlns:a16="http://schemas.microsoft.com/office/drawing/2014/main" id="{EEBFB488-7705-40A4-84F7-D9B6769C7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0356" y="5514975"/>
            <a:ext cx="6711619" cy="1182687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US" sz="2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“</a:t>
            </a:r>
            <a:r>
              <a:rPr lang="en-US" sz="2600" i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Give me your tired, your poor, your huddled masses yearning to be free.</a:t>
            </a:r>
            <a:r>
              <a:rPr lang="en-US" sz="2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”          Emma Lazarus</a:t>
            </a:r>
          </a:p>
        </p:txBody>
      </p:sp>
      <p:sp>
        <p:nvSpPr>
          <p:cNvPr id="1064" name="Freeform: Shape 170">
            <a:extLst>
              <a:ext uri="{FF2B5EF4-FFF2-40B4-BE49-F238E27FC236}">
                <a16:creationId xmlns:a16="http://schemas.microsoft.com/office/drawing/2014/main" id="{B26D9126-4D1A-435C-92FD-2EFD34104B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483466"/>
            <a:ext cx="5444264" cy="6374535"/>
          </a:xfrm>
          <a:custGeom>
            <a:avLst/>
            <a:gdLst>
              <a:gd name="connsiteX0" fmla="*/ 2098246 w 5444264"/>
              <a:gd name="connsiteY0" fmla="*/ 0 h 6374535"/>
              <a:gd name="connsiteX1" fmla="*/ 5444264 w 5444264"/>
              <a:gd name="connsiteY1" fmla="*/ 3346018 h 6374535"/>
              <a:gd name="connsiteX2" fmla="*/ 3693157 w 5444264"/>
              <a:gd name="connsiteY2" fmla="*/ 6288190 h 6374535"/>
              <a:gd name="connsiteX3" fmla="*/ 3513916 w 5444264"/>
              <a:gd name="connsiteY3" fmla="*/ 6374535 h 6374535"/>
              <a:gd name="connsiteX4" fmla="*/ 674773 w 5444264"/>
              <a:gd name="connsiteY4" fmla="*/ 6374535 h 6374535"/>
              <a:gd name="connsiteX5" fmla="*/ 432743 w 5444264"/>
              <a:gd name="connsiteY5" fmla="*/ 6248727 h 6374535"/>
              <a:gd name="connsiteX6" fmla="*/ 194223 w 5444264"/>
              <a:gd name="connsiteY6" fmla="*/ 6097845 h 6374535"/>
              <a:gd name="connsiteX7" fmla="*/ 0 w 5444264"/>
              <a:gd name="connsiteY7" fmla="*/ 5950784 h 6374535"/>
              <a:gd name="connsiteX8" fmla="*/ 0 w 5444264"/>
              <a:gd name="connsiteY8" fmla="*/ 741253 h 6374535"/>
              <a:gd name="connsiteX9" fmla="*/ 194222 w 5444264"/>
              <a:gd name="connsiteY9" fmla="*/ 594191 h 6374535"/>
              <a:gd name="connsiteX10" fmla="*/ 2098246 w 5444264"/>
              <a:gd name="connsiteY10" fmla="*/ 0 h 6374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44264" h="6374535">
                <a:moveTo>
                  <a:pt x="2098246" y="0"/>
                </a:moveTo>
                <a:cubicBezTo>
                  <a:pt x="3946201" y="0"/>
                  <a:pt x="5444264" y="1498063"/>
                  <a:pt x="5444264" y="3346018"/>
                </a:cubicBezTo>
                <a:cubicBezTo>
                  <a:pt x="5444264" y="4616487"/>
                  <a:pt x="4736195" y="5721578"/>
                  <a:pt x="3693157" y="6288190"/>
                </a:cubicBezTo>
                <a:lnTo>
                  <a:pt x="3513916" y="6374535"/>
                </a:lnTo>
                <a:lnTo>
                  <a:pt x="674773" y="6374535"/>
                </a:lnTo>
                <a:lnTo>
                  <a:pt x="432743" y="6248727"/>
                </a:lnTo>
                <a:cubicBezTo>
                  <a:pt x="351001" y="6201724"/>
                  <a:pt x="271431" y="6151368"/>
                  <a:pt x="194223" y="6097845"/>
                </a:cubicBezTo>
                <a:lnTo>
                  <a:pt x="0" y="5950784"/>
                </a:lnTo>
                <a:lnTo>
                  <a:pt x="0" y="741253"/>
                </a:lnTo>
                <a:lnTo>
                  <a:pt x="194222" y="594191"/>
                </a:lnTo>
                <a:cubicBezTo>
                  <a:pt x="734681" y="219535"/>
                  <a:pt x="1390826" y="0"/>
                  <a:pt x="2098246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36" name="Picture 12" descr="Related image">
            <a:extLst>
              <a:ext uri="{FF2B5EF4-FFF2-40B4-BE49-F238E27FC236}">
                <a16:creationId xmlns:a16="http://schemas.microsoft.com/office/drawing/2014/main" id="{B163AE14-DED1-4EE7-ABA9-2F69263508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10" r="25513" b="1"/>
          <a:stretch/>
        </p:blipFill>
        <p:spPr bwMode="auto">
          <a:xfrm>
            <a:off x="20" y="647373"/>
            <a:ext cx="5280336" cy="6210629"/>
          </a:xfrm>
          <a:custGeom>
            <a:avLst/>
            <a:gdLst>
              <a:gd name="connsiteX0" fmla="*/ 2098244 w 5280356"/>
              <a:gd name="connsiteY0" fmla="*/ 0 h 6210629"/>
              <a:gd name="connsiteX1" fmla="*/ 5280356 w 5280356"/>
              <a:gd name="connsiteY1" fmla="*/ 3182112 h 6210629"/>
              <a:gd name="connsiteX2" fmla="*/ 3336866 w 5280356"/>
              <a:gd name="connsiteY2" fmla="*/ 6114158 h 6210629"/>
              <a:gd name="connsiteX3" fmla="*/ 3073287 w 5280356"/>
              <a:gd name="connsiteY3" fmla="*/ 6210629 h 6210629"/>
              <a:gd name="connsiteX4" fmla="*/ 1128432 w 5280356"/>
              <a:gd name="connsiteY4" fmla="*/ 6210629 h 6210629"/>
              <a:gd name="connsiteX5" fmla="*/ 1004127 w 5280356"/>
              <a:gd name="connsiteY5" fmla="*/ 6171135 h 6210629"/>
              <a:gd name="connsiteX6" fmla="*/ 74125 w 5280356"/>
              <a:gd name="connsiteY6" fmla="*/ 5637585 h 6210629"/>
              <a:gd name="connsiteX7" fmla="*/ 0 w 5280356"/>
              <a:gd name="connsiteY7" fmla="*/ 5570216 h 6210629"/>
              <a:gd name="connsiteX8" fmla="*/ 0 w 5280356"/>
              <a:gd name="connsiteY8" fmla="*/ 794009 h 6210629"/>
              <a:gd name="connsiteX9" fmla="*/ 74125 w 5280356"/>
              <a:gd name="connsiteY9" fmla="*/ 726640 h 6210629"/>
              <a:gd name="connsiteX10" fmla="*/ 2098244 w 5280356"/>
              <a:gd name="connsiteY10" fmla="*/ 0 h 6210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280356" h="6210629">
                <a:moveTo>
                  <a:pt x="2098244" y="0"/>
                </a:moveTo>
                <a:cubicBezTo>
                  <a:pt x="3855676" y="0"/>
                  <a:pt x="5280356" y="1424680"/>
                  <a:pt x="5280356" y="3182112"/>
                </a:cubicBezTo>
                <a:cubicBezTo>
                  <a:pt x="5280356" y="4500186"/>
                  <a:pt x="4478974" y="5631087"/>
                  <a:pt x="3336866" y="6114158"/>
                </a:cubicBezTo>
                <a:lnTo>
                  <a:pt x="3073287" y="6210629"/>
                </a:lnTo>
                <a:lnTo>
                  <a:pt x="1128432" y="6210629"/>
                </a:lnTo>
                <a:lnTo>
                  <a:pt x="1004127" y="6171135"/>
                </a:lnTo>
                <a:cubicBezTo>
                  <a:pt x="662964" y="6046219"/>
                  <a:pt x="349154" y="5864559"/>
                  <a:pt x="74125" y="5637585"/>
                </a:cubicBezTo>
                <a:lnTo>
                  <a:pt x="0" y="5570216"/>
                </a:lnTo>
                <a:lnTo>
                  <a:pt x="0" y="794009"/>
                </a:lnTo>
                <a:lnTo>
                  <a:pt x="74125" y="726640"/>
                </a:lnTo>
                <a:cubicBezTo>
                  <a:pt x="624182" y="272693"/>
                  <a:pt x="1329368" y="0"/>
                  <a:pt x="209824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5" name="Freeform: Shape 172">
            <a:extLst>
              <a:ext uri="{FF2B5EF4-FFF2-40B4-BE49-F238E27FC236}">
                <a16:creationId xmlns:a16="http://schemas.microsoft.com/office/drawing/2014/main" id="{8A177BCC-4208-4795-8572-4D623BA1E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41832" y="1"/>
            <a:ext cx="4480560" cy="2513993"/>
          </a:xfrm>
          <a:custGeom>
            <a:avLst/>
            <a:gdLst>
              <a:gd name="connsiteX0" fmla="*/ 18382 w 4480560"/>
              <a:gd name="connsiteY0" fmla="*/ 0 h 2513993"/>
              <a:gd name="connsiteX1" fmla="*/ 4462178 w 4480560"/>
              <a:gd name="connsiteY1" fmla="*/ 0 h 2513993"/>
              <a:gd name="connsiteX2" fmla="*/ 4468994 w 4480560"/>
              <a:gd name="connsiteY2" fmla="*/ 44657 h 2513993"/>
              <a:gd name="connsiteX3" fmla="*/ 4480560 w 4480560"/>
              <a:gd name="connsiteY3" fmla="*/ 273713 h 2513993"/>
              <a:gd name="connsiteX4" fmla="*/ 2240280 w 4480560"/>
              <a:gd name="connsiteY4" fmla="*/ 2513993 h 2513993"/>
              <a:gd name="connsiteX5" fmla="*/ 0 w 4480560"/>
              <a:gd name="connsiteY5" fmla="*/ 273713 h 2513993"/>
              <a:gd name="connsiteX6" fmla="*/ 11567 w 4480560"/>
              <a:gd name="connsiteY6" fmla="*/ 44657 h 2513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80560" h="2513993">
                <a:moveTo>
                  <a:pt x="18382" y="0"/>
                </a:moveTo>
                <a:lnTo>
                  <a:pt x="4462178" y="0"/>
                </a:lnTo>
                <a:lnTo>
                  <a:pt x="4468994" y="44657"/>
                </a:lnTo>
                <a:cubicBezTo>
                  <a:pt x="4476642" y="119969"/>
                  <a:pt x="4480560" y="196384"/>
                  <a:pt x="4480560" y="273713"/>
                </a:cubicBezTo>
                <a:cubicBezTo>
                  <a:pt x="4480560" y="1510985"/>
                  <a:pt x="3477552" y="2513993"/>
                  <a:pt x="2240280" y="2513993"/>
                </a:cubicBezTo>
                <a:cubicBezTo>
                  <a:pt x="1003008" y="2513993"/>
                  <a:pt x="0" y="1510985"/>
                  <a:pt x="0" y="273713"/>
                </a:cubicBezTo>
                <a:cubicBezTo>
                  <a:pt x="0" y="196384"/>
                  <a:pt x="3918" y="119969"/>
                  <a:pt x="11567" y="44657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6" descr="Image result for statue of liberty witness">
            <a:extLst>
              <a:ext uri="{FF2B5EF4-FFF2-40B4-BE49-F238E27FC236}">
                <a16:creationId xmlns:a16="http://schemas.microsoft.com/office/drawing/2014/main" id="{38996461-FAED-4C32-A4ED-ECBB09AAE4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48" r="-4" b="3864"/>
          <a:stretch/>
        </p:blipFill>
        <p:spPr bwMode="auto">
          <a:xfrm>
            <a:off x="5506424" y="8"/>
            <a:ext cx="4151376" cy="2349401"/>
          </a:xfrm>
          <a:custGeom>
            <a:avLst/>
            <a:gdLst>
              <a:gd name="connsiteX0" fmla="*/ 20101 w 4151376"/>
              <a:gd name="connsiteY0" fmla="*/ 0 h 2349401"/>
              <a:gd name="connsiteX1" fmla="*/ 4131276 w 4151376"/>
              <a:gd name="connsiteY1" fmla="*/ 0 h 2349401"/>
              <a:gd name="connsiteX2" fmla="*/ 4140659 w 4151376"/>
              <a:gd name="connsiteY2" fmla="*/ 61486 h 2349401"/>
              <a:gd name="connsiteX3" fmla="*/ 4151376 w 4151376"/>
              <a:gd name="connsiteY3" fmla="*/ 273713 h 2349401"/>
              <a:gd name="connsiteX4" fmla="*/ 2075688 w 4151376"/>
              <a:gd name="connsiteY4" fmla="*/ 2349401 h 2349401"/>
              <a:gd name="connsiteX5" fmla="*/ 0 w 4151376"/>
              <a:gd name="connsiteY5" fmla="*/ 273713 h 2349401"/>
              <a:gd name="connsiteX6" fmla="*/ 10717 w 4151376"/>
              <a:gd name="connsiteY6" fmla="*/ 61486 h 2349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51376" h="2349401">
                <a:moveTo>
                  <a:pt x="20101" y="0"/>
                </a:moveTo>
                <a:lnTo>
                  <a:pt x="4131276" y="0"/>
                </a:lnTo>
                <a:lnTo>
                  <a:pt x="4140659" y="61486"/>
                </a:lnTo>
                <a:cubicBezTo>
                  <a:pt x="4147746" y="131265"/>
                  <a:pt x="4151376" y="202065"/>
                  <a:pt x="4151376" y="273713"/>
                </a:cubicBezTo>
                <a:cubicBezTo>
                  <a:pt x="4151376" y="1420084"/>
                  <a:pt x="3222059" y="2349401"/>
                  <a:pt x="2075688" y="2349401"/>
                </a:cubicBezTo>
                <a:cubicBezTo>
                  <a:pt x="929317" y="2349401"/>
                  <a:pt x="0" y="1420084"/>
                  <a:pt x="0" y="273713"/>
                </a:cubicBezTo>
                <a:cubicBezTo>
                  <a:pt x="0" y="202065"/>
                  <a:pt x="3630" y="131265"/>
                  <a:pt x="10717" y="61486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2D98EE2-9F01-4B8C-9397-E000ABD7CB3C}"/>
              </a:ext>
            </a:extLst>
          </p:cNvPr>
          <p:cNvSpPr/>
          <p:nvPr/>
        </p:nvSpPr>
        <p:spPr>
          <a:xfrm>
            <a:off x="5812956" y="4150061"/>
            <a:ext cx="564641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dirty="0"/>
              <a:t>Recent History</a:t>
            </a:r>
          </a:p>
        </p:txBody>
      </p:sp>
    </p:spTree>
    <p:extLst>
      <p:ext uri="{BB962C8B-B14F-4D97-AF65-F5344CB8AC3E}">
        <p14:creationId xmlns:p14="http://schemas.microsoft.com/office/powerpoint/2010/main" val="36191916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E126F1-6AF8-4908-9C3E-7D8255F50D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6233" y="290754"/>
            <a:ext cx="5664479" cy="125973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Weird witnesses</a:t>
            </a:r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2EEE8F11-3582-44B7-9869-F2D26D7DD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133221" cy="3548529"/>
          </a:xfrm>
          <a:custGeom>
            <a:avLst/>
            <a:gdLst>
              <a:gd name="connsiteX0" fmla="*/ 0 w 4133221"/>
              <a:gd name="connsiteY0" fmla="*/ 0 h 3548529"/>
              <a:gd name="connsiteX1" fmla="*/ 3798429 w 4133221"/>
              <a:gd name="connsiteY1" fmla="*/ 0 h 3548529"/>
              <a:gd name="connsiteX2" fmla="*/ 3850140 w 4133221"/>
              <a:gd name="connsiteY2" fmla="*/ 85119 h 3548529"/>
              <a:gd name="connsiteX3" fmla="*/ 4133221 w 4133221"/>
              <a:gd name="connsiteY3" fmla="*/ 1203093 h 3548529"/>
              <a:gd name="connsiteX4" fmla="*/ 1787785 w 4133221"/>
              <a:gd name="connsiteY4" fmla="*/ 3548529 h 3548529"/>
              <a:gd name="connsiteX5" fmla="*/ 129311 w 4133221"/>
              <a:gd name="connsiteY5" fmla="*/ 2861567 h 3548529"/>
              <a:gd name="connsiteX6" fmla="*/ 0 w 4133221"/>
              <a:gd name="connsiteY6" fmla="*/ 2719289 h 3548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33221" h="3548529">
                <a:moveTo>
                  <a:pt x="0" y="0"/>
                </a:moveTo>
                <a:lnTo>
                  <a:pt x="3798429" y="0"/>
                </a:lnTo>
                <a:lnTo>
                  <a:pt x="3850140" y="85119"/>
                </a:lnTo>
                <a:cubicBezTo>
                  <a:pt x="4030674" y="417451"/>
                  <a:pt x="4133221" y="798296"/>
                  <a:pt x="4133221" y="1203093"/>
                </a:cubicBezTo>
                <a:cubicBezTo>
                  <a:pt x="4133221" y="2498442"/>
                  <a:pt x="3083134" y="3548529"/>
                  <a:pt x="1787785" y="3548529"/>
                </a:cubicBezTo>
                <a:cubicBezTo>
                  <a:pt x="1140111" y="3548529"/>
                  <a:pt x="553752" y="3286007"/>
                  <a:pt x="129311" y="2861567"/>
                </a:cubicBezTo>
                <a:lnTo>
                  <a:pt x="0" y="2719289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2141F1CC-6A53-4BCF-9127-AABB52E249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01" y="3842187"/>
            <a:ext cx="3321156" cy="3015812"/>
          </a:xfrm>
          <a:custGeom>
            <a:avLst/>
            <a:gdLst>
              <a:gd name="connsiteX0" fmla="*/ 1359768 w 3321156"/>
              <a:gd name="connsiteY0" fmla="*/ 0 h 3015812"/>
              <a:gd name="connsiteX1" fmla="*/ 3321156 w 3321156"/>
              <a:gd name="connsiteY1" fmla="*/ 1961388 h 3015812"/>
              <a:gd name="connsiteX2" fmla="*/ 3084427 w 3321156"/>
              <a:gd name="connsiteY2" fmla="*/ 2896302 h 3015812"/>
              <a:gd name="connsiteX3" fmla="*/ 3011823 w 3321156"/>
              <a:gd name="connsiteY3" fmla="*/ 3015812 h 3015812"/>
              <a:gd name="connsiteX4" fmla="*/ 0 w 3321156"/>
              <a:gd name="connsiteY4" fmla="*/ 3015812 h 3015812"/>
              <a:gd name="connsiteX5" fmla="*/ 0 w 3321156"/>
              <a:gd name="connsiteY5" fmla="*/ 549808 h 3015812"/>
              <a:gd name="connsiteX6" fmla="*/ 112143 w 3321156"/>
              <a:gd name="connsiteY6" fmla="*/ 447886 h 3015812"/>
              <a:gd name="connsiteX7" fmla="*/ 1359768 w 3321156"/>
              <a:gd name="connsiteY7" fmla="*/ 0 h 3015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21156" h="3015812">
                <a:moveTo>
                  <a:pt x="1359768" y="0"/>
                </a:moveTo>
                <a:cubicBezTo>
                  <a:pt x="2443013" y="0"/>
                  <a:pt x="3321156" y="878143"/>
                  <a:pt x="3321156" y="1961388"/>
                </a:cubicBezTo>
                <a:cubicBezTo>
                  <a:pt x="3321156" y="2299902"/>
                  <a:pt x="3235400" y="2618387"/>
                  <a:pt x="3084427" y="2896302"/>
                </a:cubicBezTo>
                <a:lnTo>
                  <a:pt x="3011823" y="3015812"/>
                </a:lnTo>
                <a:lnTo>
                  <a:pt x="0" y="3015812"/>
                </a:lnTo>
                <a:lnTo>
                  <a:pt x="0" y="549808"/>
                </a:lnTo>
                <a:lnTo>
                  <a:pt x="112143" y="447886"/>
                </a:lnTo>
                <a:cubicBezTo>
                  <a:pt x="451187" y="168082"/>
                  <a:pt x="885848" y="0"/>
                  <a:pt x="1359768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561B2B49-7142-4CA8-A929-4671548E6A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94530" y="2496668"/>
            <a:ext cx="3118104" cy="311810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52" name="Picture 4" descr="Image result for pillar of stones gilead">
            <a:extLst>
              <a:ext uri="{FF2B5EF4-FFF2-40B4-BE49-F238E27FC236}">
                <a16:creationId xmlns:a16="http://schemas.microsoft.com/office/drawing/2014/main" id="{6CED3705-54D8-4B2D-BFDA-2BC4FE390A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1" r="23696" b="-4"/>
          <a:stretch/>
        </p:blipFill>
        <p:spPr bwMode="auto">
          <a:xfrm>
            <a:off x="3559122" y="2661260"/>
            <a:ext cx="2788920" cy="2788920"/>
          </a:xfrm>
          <a:custGeom>
            <a:avLst/>
            <a:gdLst>
              <a:gd name="connsiteX0" fmla="*/ 1440180 w 2880360"/>
              <a:gd name="connsiteY0" fmla="*/ 0 h 2880360"/>
              <a:gd name="connsiteX1" fmla="*/ 2880360 w 2880360"/>
              <a:gd name="connsiteY1" fmla="*/ 1440180 h 2880360"/>
              <a:gd name="connsiteX2" fmla="*/ 1440180 w 2880360"/>
              <a:gd name="connsiteY2" fmla="*/ 2880360 h 2880360"/>
              <a:gd name="connsiteX3" fmla="*/ 0 w 2880360"/>
              <a:gd name="connsiteY3" fmla="*/ 1440180 h 2880360"/>
              <a:gd name="connsiteX4" fmla="*/ 1440180 w 2880360"/>
              <a:gd name="connsiteY4" fmla="*/ 0 h 2880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80360" h="2880360">
                <a:moveTo>
                  <a:pt x="1440180" y="0"/>
                </a:moveTo>
                <a:cubicBezTo>
                  <a:pt x="2235569" y="0"/>
                  <a:pt x="2880360" y="644791"/>
                  <a:pt x="2880360" y="1440180"/>
                </a:cubicBezTo>
                <a:cubicBezTo>
                  <a:pt x="2880360" y="2235569"/>
                  <a:pt x="2235569" y="2880360"/>
                  <a:pt x="1440180" y="2880360"/>
                </a:cubicBezTo>
                <a:cubicBezTo>
                  <a:pt x="644791" y="2880360"/>
                  <a:pt x="0" y="2235569"/>
                  <a:pt x="0" y="1440180"/>
                </a:cubicBezTo>
                <a:cubicBezTo>
                  <a:pt x="0" y="644791"/>
                  <a:pt x="644791" y="0"/>
                  <a:pt x="1440180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Image result for mound israel gilead">
            <a:extLst>
              <a:ext uri="{FF2B5EF4-FFF2-40B4-BE49-F238E27FC236}">
                <a16:creationId xmlns:a16="http://schemas.microsoft.com/office/drawing/2014/main" id="{CADDAF25-D170-462E-B484-F2E34D5F5A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3" r="6209" b="4"/>
          <a:stretch/>
        </p:blipFill>
        <p:spPr bwMode="auto">
          <a:xfrm>
            <a:off x="20" y="10"/>
            <a:ext cx="3967953" cy="3383270"/>
          </a:xfrm>
          <a:custGeom>
            <a:avLst/>
            <a:gdLst>
              <a:gd name="connsiteX0" fmla="*/ 0 w 3967973"/>
              <a:gd name="connsiteY0" fmla="*/ 0 h 3383280"/>
              <a:gd name="connsiteX1" fmla="*/ 3605273 w 3967973"/>
              <a:gd name="connsiteY1" fmla="*/ 0 h 3383280"/>
              <a:gd name="connsiteX2" fmla="*/ 3704836 w 3967973"/>
              <a:gd name="connsiteY2" fmla="*/ 163887 h 3383280"/>
              <a:gd name="connsiteX3" fmla="*/ 3967973 w 3967973"/>
              <a:gd name="connsiteY3" fmla="*/ 1203093 h 3383280"/>
              <a:gd name="connsiteX4" fmla="*/ 1787786 w 3967973"/>
              <a:gd name="connsiteY4" fmla="*/ 3383280 h 3383280"/>
              <a:gd name="connsiteX5" fmla="*/ 105448 w 3967973"/>
              <a:gd name="connsiteY5" fmla="*/ 2589894 h 3383280"/>
              <a:gd name="connsiteX6" fmla="*/ 0 w 3967973"/>
              <a:gd name="connsiteY6" fmla="*/ 2448881 h 3383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67973" h="3383280">
                <a:moveTo>
                  <a:pt x="0" y="0"/>
                </a:moveTo>
                <a:lnTo>
                  <a:pt x="3605273" y="0"/>
                </a:lnTo>
                <a:lnTo>
                  <a:pt x="3704836" y="163887"/>
                </a:lnTo>
                <a:cubicBezTo>
                  <a:pt x="3872651" y="472804"/>
                  <a:pt x="3967973" y="826817"/>
                  <a:pt x="3967973" y="1203093"/>
                </a:cubicBezTo>
                <a:cubicBezTo>
                  <a:pt x="3967973" y="2407177"/>
                  <a:pt x="2991870" y="3383280"/>
                  <a:pt x="1787786" y="3383280"/>
                </a:cubicBezTo>
                <a:cubicBezTo>
                  <a:pt x="1110489" y="3383280"/>
                  <a:pt x="505326" y="3074435"/>
                  <a:pt x="105448" y="2589894"/>
                </a:cubicBezTo>
                <a:lnTo>
                  <a:pt x="0" y="2448881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Related image">
            <a:extLst>
              <a:ext uri="{FF2B5EF4-FFF2-40B4-BE49-F238E27FC236}">
                <a16:creationId xmlns:a16="http://schemas.microsoft.com/office/drawing/2014/main" id="{AFF2E0ED-56E2-4178-87C3-C7DF6A56F0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989" b="-5"/>
          <a:stretch/>
        </p:blipFill>
        <p:spPr bwMode="auto">
          <a:xfrm>
            <a:off x="4825" y="4007260"/>
            <a:ext cx="3155071" cy="2850749"/>
          </a:xfrm>
          <a:custGeom>
            <a:avLst/>
            <a:gdLst>
              <a:gd name="connsiteX0" fmla="*/ 1358746 w 3155071"/>
              <a:gd name="connsiteY0" fmla="*/ 0 h 2850749"/>
              <a:gd name="connsiteX1" fmla="*/ 3155071 w 3155071"/>
              <a:gd name="connsiteY1" fmla="*/ 1796325 h 2850749"/>
              <a:gd name="connsiteX2" fmla="*/ 2848287 w 3155071"/>
              <a:gd name="connsiteY2" fmla="*/ 2800668 h 2850749"/>
              <a:gd name="connsiteX3" fmla="*/ 2810837 w 3155071"/>
              <a:gd name="connsiteY3" fmla="*/ 2850749 h 2850749"/>
              <a:gd name="connsiteX4" fmla="*/ 0 w 3155071"/>
              <a:gd name="connsiteY4" fmla="*/ 2850749 h 2850749"/>
              <a:gd name="connsiteX5" fmla="*/ 0 w 3155071"/>
              <a:gd name="connsiteY5" fmla="*/ 623564 h 2850749"/>
              <a:gd name="connsiteX6" fmla="*/ 88552 w 3155071"/>
              <a:gd name="connsiteY6" fmla="*/ 526132 h 2850749"/>
              <a:gd name="connsiteX7" fmla="*/ 1358746 w 3155071"/>
              <a:gd name="connsiteY7" fmla="*/ 0 h 2850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55071" h="2850749">
                <a:moveTo>
                  <a:pt x="1358746" y="0"/>
                </a:moveTo>
                <a:cubicBezTo>
                  <a:pt x="2350829" y="0"/>
                  <a:pt x="3155071" y="804242"/>
                  <a:pt x="3155071" y="1796325"/>
                </a:cubicBezTo>
                <a:cubicBezTo>
                  <a:pt x="3155071" y="2168356"/>
                  <a:pt x="3041975" y="2513972"/>
                  <a:pt x="2848287" y="2800668"/>
                </a:cubicBezTo>
                <a:lnTo>
                  <a:pt x="2810837" y="2850749"/>
                </a:lnTo>
                <a:lnTo>
                  <a:pt x="0" y="2850749"/>
                </a:lnTo>
                <a:lnTo>
                  <a:pt x="0" y="623564"/>
                </a:lnTo>
                <a:lnTo>
                  <a:pt x="88552" y="526132"/>
                </a:lnTo>
                <a:cubicBezTo>
                  <a:pt x="413623" y="201061"/>
                  <a:pt x="862705" y="0"/>
                  <a:pt x="1358746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F4906E7-6755-413A-B95C-B2A7B7D7694F}"/>
              </a:ext>
            </a:extLst>
          </p:cNvPr>
          <p:cNvSpPr txBox="1"/>
          <p:nvPr/>
        </p:nvSpPr>
        <p:spPr>
          <a:xfrm>
            <a:off x="6512634" y="1691645"/>
            <a:ext cx="5466007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Typically tied to a covenant:</a:t>
            </a:r>
          </a:p>
          <a:p>
            <a:pPr marL="631825" indent="-285750">
              <a:buFont typeface="Arial" panose="020B0604020202020204" pitchFamily="34" charset="0"/>
              <a:buChar char="•"/>
            </a:pPr>
            <a:r>
              <a:rPr lang="en-US" sz="2800" dirty="0"/>
              <a:t>Seven ewe lambs: </a:t>
            </a:r>
            <a:br>
              <a:rPr lang="en-US" sz="2800" dirty="0"/>
            </a:br>
            <a:r>
              <a:rPr lang="en-US" sz="2800" dirty="0">
                <a:solidFill>
                  <a:srgbClr val="FFC000"/>
                </a:solidFill>
              </a:rPr>
              <a:t>Gen 21:27-30</a:t>
            </a:r>
          </a:p>
          <a:p>
            <a:pPr marL="631825" indent="-285750">
              <a:buFont typeface="Arial" panose="020B0604020202020204" pitchFamily="34" charset="0"/>
              <a:buChar char="•"/>
            </a:pPr>
            <a:r>
              <a:rPr lang="en-US" sz="2800" dirty="0"/>
              <a:t>A pillar: </a:t>
            </a:r>
            <a:r>
              <a:rPr lang="en-US" sz="2800" dirty="0">
                <a:solidFill>
                  <a:srgbClr val="FFC000"/>
                </a:solidFill>
              </a:rPr>
              <a:t>Gen 31:43ff</a:t>
            </a:r>
          </a:p>
          <a:p>
            <a:pPr marL="631825" indent="-285750">
              <a:buFont typeface="Arial" panose="020B0604020202020204" pitchFamily="34" charset="0"/>
              <a:buChar char="•"/>
            </a:pPr>
            <a:r>
              <a:rPr lang="en-US" sz="2800" dirty="0"/>
              <a:t>The Family of the </a:t>
            </a:r>
            <a:r>
              <a:rPr lang="en-US" sz="2800" dirty="0" err="1"/>
              <a:t>Unsandaled</a:t>
            </a:r>
            <a:r>
              <a:rPr lang="en-US" sz="2800" dirty="0"/>
              <a:t>: </a:t>
            </a:r>
            <a:r>
              <a:rPr lang="en-US" sz="2800" dirty="0" err="1">
                <a:solidFill>
                  <a:srgbClr val="FFC000"/>
                </a:solidFill>
              </a:rPr>
              <a:t>Deut</a:t>
            </a:r>
            <a:r>
              <a:rPr lang="en-US" sz="2800" dirty="0">
                <a:solidFill>
                  <a:srgbClr val="FFC000"/>
                </a:solidFill>
              </a:rPr>
              <a:t> 25:5-10 (Ruth 4)</a:t>
            </a:r>
          </a:p>
          <a:p>
            <a:pPr marL="631825" indent="-285750">
              <a:buFont typeface="Arial" panose="020B0604020202020204" pitchFamily="34" charset="0"/>
              <a:buChar char="•"/>
            </a:pPr>
            <a:r>
              <a:rPr lang="en-US" sz="2800" dirty="0"/>
              <a:t>Tabernacle of witness:</a:t>
            </a:r>
            <a:br>
              <a:rPr lang="en-US" sz="2800" dirty="0"/>
            </a:br>
            <a:r>
              <a:rPr lang="en-US" sz="2800" dirty="0">
                <a:solidFill>
                  <a:srgbClr val="FFC000"/>
                </a:solidFill>
              </a:rPr>
              <a:t>Nu 17:7-8</a:t>
            </a:r>
          </a:p>
          <a:p>
            <a:pPr marL="631825" indent="-285750">
              <a:buFont typeface="Arial" panose="020B0604020202020204" pitchFamily="34" charset="0"/>
              <a:buChar char="•"/>
            </a:pPr>
            <a:r>
              <a:rPr lang="en-US" sz="2800" dirty="0"/>
              <a:t>Ark of the testimony. </a:t>
            </a:r>
            <a:r>
              <a:rPr lang="en-US" sz="2800" dirty="0">
                <a:solidFill>
                  <a:srgbClr val="FFC000"/>
                </a:solidFill>
              </a:rPr>
              <a:t>Exo 25:22</a:t>
            </a:r>
          </a:p>
        </p:txBody>
      </p:sp>
    </p:spTree>
    <p:extLst>
      <p:ext uri="{BB962C8B-B14F-4D97-AF65-F5344CB8AC3E}">
        <p14:creationId xmlns:p14="http://schemas.microsoft.com/office/powerpoint/2010/main" val="17251991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FE43C8-CA8B-4B73-8A77-8E22CB49ED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64664"/>
          </a:xfrm>
        </p:spPr>
        <p:txBody>
          <a:bodyPr/>
          <a:lstStyle/>
          <a:p>
            <a:r>
              <a:rPr lang="en-US" dirty="0"/>
              <a:t>The biblical story of witnessing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B1A992-90C7-4649-982C-B201B209BF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96044"/>
            <a:ext cx="8654935" cy="4810500"/>
          </a:xfrm>
        </p:spPr>
        <p:txBody>
          <a:bodyPr>
            <a:normAutofit/>
          </a:bodyPr>
          <a:lstStyle/>
          <a:p>
            <a:r>
              <a:rPr lang="en-US" dirty="0"/>
              <a:t>God used man to bear witness of His glory:</a:t>
            </a:r>
          </a:p>
          <a:p>
            <a:pPr lvl="1"/>
            <a:r>
              <a:rPr lang="en-US" dirty="0"/>
              <a:t>God’s intent from the beginning. </a:t>
            </a:r>
            <a:r>
              <a:rPr lang="en-US" dirty="0">
                <a:solidFill>
                  <a:srgbClr val="FFC000"/>
                </a:solidFill>
              </a:rPr>
              <a:t>Gen 1:26ff</a:t>
            </a:r>
          </a:p>
          <a:p>
            <a:pPr lvl="1"/>
            <a:r>
              <a:rPr lang="en-US" dirty="0"/>
              <a:t>Through the promise (</a:t>
            </a:r>
            <a:r>
              <a:rPr lang="en-US" dirty="0">
                <a:solidFill>
                  <a:srgbClr val="FFC000"/>
                </a:solidFill>
              </a:rPr>
              <a:t>Gen 12:1ff</a:t>
            </a:r>
            <a:r>
              <a:rPr lang="en-US" dirty="0"/>
              <a:t>) God chose Israel to be a nation of priests to witness to the world. </a:t>
            </a:r>
            <a:r>
              <a:rPr lang="en-US" dirty="0">
                <a:solidFill>
                  <a:srgbClr val="FFC000"/>
                </a:solidFill>
              </a:rPr>
              <a:t>Exo 19:4-6; </a:t>
            </a:r>
            <a:r>
              <a:rPr lang="en-US" dirty="0" err="1">
                <a:solidFill>
                  <a:srgbClr val="FFC000"/>
                </a:solidFill>
              </a:rPr>
              <a:t>Deut</a:t>
            </a:r>
            <a:r>
              <a:rPr lang="en-US" dirty="0">
                <a:solidFill>
                  <a:srgbClr val="FFC000"/>
                </a:solidFill>
              </a:rPr>
              <a:t> 4:5-6</a:t>
            </a:r>
          </a:p>
          <a:p>
            <a:pPr lvl="1"/>
            <a:r>
              <a:rPr lang="en-US" dirty="0"/>
              <a:t>Because Israel would fail as such (</a:t>
            </a:r>
            <a:r>
              <a:rPr lang="en-US" dirty="0">
                <a:solidFill>
                  <a:srgbClr val="FFC000"/>
                </a:solidFill>
              </a:rPr>
              <a:t>Isa 43:8ff</a:t>
            </a:r>
            <a:r>
              <a:rPr lang="en-US" dirty="0"/>
              <a:t>) God would send a true image bearing witness. </a:t>
            </a:r>
            <a:r>
              <a:rPr lang="en-US" dirty="0">
                <a:solidFill>
                  <a:srgbClr val="FFC000"/>
                </a:solidFill>
              </a:rPr>
              <a:t>Lk 7:22-23</a:t>
            </a:r>
          </a:p>
          <a:p>
            <a:pPr lvl="1"/>
            <a:r>
              <a:rPr lang="en-US" dirty="0"/>
              <a:t>And now, followers of Jesus are God’s witnesses to the world. </a:t>
            </a:r>
            <a:r>
              <a:rPr lang="en-US" dirty="0">
                <a:solidFill>
                  <a:srgbClr val="FFC000"/>
                </a:solidFill>
              </a:rPr>
              <a:t>Cp. Eph 3:8-12</a:t>
            </a:r>
          </a:p>
        </p:txBody>
      </p:sp>
    </p:spTree>
    <p:extLst>
      <p:ext uri="{BB962C8B-B14F-4D97-AF65-F5344CB8AC3E}">
        <p14:creationId xmlns:p14="http://schemas.microsoft.com/office/powerpoint/2010/main" val="20428098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5F3660-39BA-4EFA-9EF1-16D3474FE2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Witnessing as Christians today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19082F-C776-4733-BA1D-2579C4BF2E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248775" cy="4351338"/>
          </a:xfrm>
        </p:spPr>
        <p:txBody>
          <a:bodyPr/>
          <a:lstStyle/>
          <a:p>
            <a:r>
              <a:rPr lang="en-US" dirty="0"/>
              <a:t>Our lives are to be living testimonies (or, “witness”): Of the things we’ve received </a:t>
            </a:r>
            <a:br>
              <a:rPr lang="en-US" dirty="0"/>
            </a:br>
            <a:r>
              <a:rPr lang="en-US" dirty="0"/>
              <a:t>from previous “witnesses”. </a:t>
            </a:r>
            <a:r>
              <a:rPr lang="en-US" dirty="0">
                <a:solidFill>
                  <a:srgbClr val="FFC000"/>
                </a:solidFill>
              </a:rPr>
              <a:t>Cp. Lk 24:48; </a:t>
            </a:r>
            <a:br>
              <a:rPr lang="en-US" dirty="0">
                <a:solidFill>
                  <a:srgbClr val="FFC000"/>
                </a:solidFill>
              </a:rPr>
            </a:br>
            <a:r>
              <a:rPr lang="en-US" dirty="0">
                <a:solidFill>
                  <a:srgbClr val="FFC000"/>
                </a:solidFill>
              </a:rPr>
              <a:t>Acts 1:8, 22, 32</a:t>
            </a:r>
          </a:p>
          <a:p>
            <a:r>
              <a:rPr lang="en-US" dirty="0"/>
              <a:t>Ultimately our lives, if need be, may be “deprived of life as a result of bearing witness to the things that we believe in the name of Jesus.” </a:t>
            </a:r>
            <a:r>
              <a:rPr lang="en-US" dirty="0">
                <a:solidFill>
                  <a:srgbClr val="FFC000"/>
                </a:solidFill>
              </a:rPr>
              <a:t>Acts 22:20; Rev 17:1-6</a:t>
            </a:r>
          </a:p>
        </p:txBody>
      </p:sp>
    </p:spTree>
    <p:extLst>
      <p:ext uri="{BB962C8B-B14F-4D97-AF65-F5344CB8AC3E}">
        <p14:creationId xmlns:p14="http://schemas.microsoft.com/office/powerpoint/2010/main" val="28404678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56DD1F-3E87-415F-A72A-319B2534D3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214360" cy="6376497"/>
          </a:xfrm>
        </p:spPr>
        <p:txBody>
          <a:bodyPr>
            <a:normAutofit/>
          </a:bodyPr>
          <a:lstStyle/>
          <a:p>
            <a:r>
              <a:rPr lang="en-US" dirty="0"/>
              <a:t>“…for the works which the Father has given Me to accomplish—the very works that I do—testify about Me.” </a:t>
            </a:r>
            <a:br>
              <a:rPr lang="en-US" dirty="0"/>
            </a:br>
            <a:r>
              <a:rPr lang="en-US" dirty="0">
                <a:solidFill>
                  <a:srgbClr val="FFC000"/>
                </a:solidFill>
              </a:rPr>
              <a:t>John 5:36</a:t>
            </a:r>
          </a:p>
        </p:txBody>
      </p:sp>
    </p:spTree>
    <p:extLst>
      <p:ext uri="{BB962C8B-B14F-4D97-AF65-F5344CB8AC3E}">
        <p14:creationId xmlns:p14="http://schemas.microsoft.com/office/powerpoint/2010/main" val="17924953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</TotalTime>
  <Words>179</Words>
  <Application>Microsoft Office PowerPoint</Application>
  <PresentationFormat>Widescreen</PresentationFormat>
  <Paragraphs>20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What we often think when we hear the word “witness”</vt:lpstr>
      <vt:lpstr>“Give me your tired, your poor, your huddled masses yearning to be free.”          Emma Lazarus</vt:lpstr>
      <vt:lpstr>Weird witnesses</vt:lpstr>
      <vt:lpstr>The biblical story of witnessing</vt:lpstr>
      <vt:lpstr>Witnessing as Christians today</vt:lpstr>
      <vt:lpstr>“…for the works which the Father has given Me to accomplish—the very works that I do—testify about Me.”  John 5:36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Mitch Davis</dc:creator>
  <cp:lastModifiedBy>Mitch Davis</cp:lastModifiedBy>
  <cp:revision>1</cp:revision>
  <dcterms:created xsi:type="dcterms:W3CDTF">2019-10-13T01:49:18Z</dcterms:created>
  <dcterms:modified xsi:type="dcterms:W3CDTF">2019-10-13T04:38:45Z</dcterms:modified>
</cp:coreProperties>
</file>