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29566-7896-42F5-A5CB-621C1731C4BE}" v="45" dt="2019-10-06T05:01:06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C929566-7896-42F5-A5CB-621C1731C4BE}"/>
    <pc:docChg chg="custSel addSld modSld modMainMaster">
      <pc:chgData name="Mitch Davis" userId="388b89a0e6bb1f2e" providerId="LiveId" clId="{8C929566-7896-42F5-A5CB-621C1731C4BE}" dt="2019-10-06T05:01:30.533" v="1698" actId="20577"/>
      <pc:docMkLst>
        <pc:docMk/>
      </pc:docMkLst>
      <pc:sldChg chg="delSp">
        <pc:chgData name="Mitch Davis" userId="388b89a0e6bb1f2e" providerId="LiveId" clId="{8C929566-7896-42F5-A5CB-621C1731C4BE}" dt="2019-10-06T00:48:17.591" v="25" actId="478"/>
        <pc:sldMkLst>
          <pc:docMk/>
          <pc:sldMk cId="2918728197" sldId="256"/>
        </pc:sldMkLst>
        <pc:spChg chg="del">
          <ac:chgData name="Mitch Davis" userId="388b89a0e6bb1f2e" providerId="LiveId" clId="{8C929566-7896-42F5-A5CB-621C1731C4BE}" dt="2019-10-06T00:48:14.477" v="24" actId="478"/>
          <ac:spMkLst>
            <pc:docMk/>
            <pc:sldMk cId="2918728197" sldId="256"/>
            <ac:spMk id="2" creationId="{F2E05123-B2BC-42AD-8051-1BC360482439}"/>
          </ac:spMkLst>
        </pc:spChg>
        <pc:spChg chg="del">
          <ac:chgData name="Mitch Davis" userId="388b89a0e6bb1f2e" providerId="LiveId" clId="{8C929566-7896-42F5-A5CB-621C1731C4BE}" dt="2019-10-06T00:48:17.591" v="25" actId="478"/>
          <ac:spMkLst>
            <pc:docMk/>
            <pc:sldMk cId="2918728197" sldId="256"/>
            <ac:spMk id="3" creationId="{53BFC0BF-D353-470E-84FA-4554EAFA4689}"/>
          </ac:spMkLst>
        </pc:spChg>
      </pc:sldChg>
      <pc:sldChg chg="modSp add">
        <pc:chgData name="Mitch Davis" userId="388b89a0e6bb1f2e" providerId="LiveId" clId="{8C929566-7896-42F5-A5CB-621C1731C4BE}" dt="2019-10-06T01:56:16.330" v="1115" actId="20577"/>
        <pc:sldMkLst>
          <pc:docMk/>
          <pc:sldMk cId="3218307148" sldId="257"/>
        </pc:sldMkLst>
        <pc:spChg chg="mod">
          <ac:chgData name="Mitch Davis" userId="388b89a0e6bb1f2e" providerId="LiveId" clId="{8C929566-7896-42F5-A5CB-621C1731C4BE}" dt="2019-10-06T01:56:16.330" v="1115" actId="20577"/>
          <ac:spMkLst>
            <pc:docMk/>
            <pc:sldMk cId="3218307148" sldId="257"/>
            <ac:spMk id="2" creationId="{D37548F0-CD71-4380-A77B-E269271DD887}"/>
          </ac:spMkLst>
        </pc:spChg>
        <pc:spChg chg="mod">
          <ac:chgData name="Mitch Davis" userId="388b89a0e6bb1f2e" providerId="LiveId" clId="{8C929566-7896-42F5-A5CB-621C1731C4BE}" dt="2019-10-06T01:55:59.575" v="1108"/>
          <ac:spMkLst>
            <pc:docMk/>
            <pc:sldMk cId="3218307148" sldId="257"/>
            <ac:spMk id="3" creationId="{73730BC9-9E86-4AD1-89E2-7BB866BF2697}"/>
          </ac:spMkLst>
        </pc:spChg>
      </pc:sldChg>
      <pc:sldChg chg="modSp add">
        <pc:chgData name="Mitch Davis" userId="388b89a0e6bb1f2e" providerId="LiveId" clId="{8C929566-7896-42F5-A5CB-621C1731C4BE}" dt="2019-10-06T01:57:29.396" v="1169" actId="207"/>
        <pc:sldMkLst>
          <pc:docMk/>
          <pc:sldMk cId="1358104264" sldId="258"/>
        </pc:sldMkLst>
        <pc:spChg chg="mod">
          <ac:chgData name="Mitch Davis" userId="388b89a0e6bb1f2e" providerId="LiveId" clId="{8C929566-7896-42F5-A5CB-621C1731C4BE}" dt="2019-10-06T01:55:54.668" v="1106" actId="207"/>
          <ac:spMkLst>
            <pc:docMk/>
            <pc:sldMk cId="1358104264" sldId="258"/>
            <ac:spMk id="2" creationId="{A5F2B678-2981-4BFE-BFDD-82B825681AF4}"/>
          </ac:spMkLst>
        </pc:spChg>
        <pc:spChg chg="mod">
          <ac:chgData name="Mitch Davis" userId="388b89a0e6bb1f2e" providerId="LiveId" clId="{8C929566-7896-42F5-A5CB-621C1731C4BE}" dt="2019-10-06T01:57:29.396" v="1169" actId="207"/>
          <ac:spMkLst>
            <pc:docMk/>
            <pc:sldMk cId="1358104264" sldId="258"/>
            <ac:spMk id="3" creationId="{77291DBF-F0D4-4F3B-85C6-F906A586926F}"/>
          </ac:spMkLst>
        </pc:spChg>
      </pc:sldChg>
      <pc:sldChg chg="addSp delSp modSp add">
        <pc:chgData name="Mitch Davis" userId="388b89a0e6bb1f2e" providerId="LiveId" clId="{8C929566-7896-42F5-A5CB-621C1731C4BE}" dt="2019-10-06T01:51:42.252" v="764" actId="20577"/>
        <pc:sldMkLst>
          <pc:docMk/>
          <pc:sldMk cId="1290972192" sldId="259"/>
        </pc:sldMkLst>
        <pc:spChg chg="del">
          <ac:chgData name="Mitch Davis" userId="388b89a0e6bb1f2e" providerId="LiveId" clId="{8C929566-7896-42F5-A5CB-621C1731C4BE}" dt="2019-10-06T01:30:53.050" v="489"/>
          <ac:spMkLst>
            <pc:docMk/>
            <pc:sldMk cId="1290972192" sldId="259"/>
            <ac:spMk id="2" creationId="{607930CE-CED7-48C3-B9DF-178D93EAC4D6}"/>
          </ac:spMkLst>
        </pc:spChg>
        <pc:spChg chg="del">
          <ac:chgData name="Mitch Davis" userId="388b89a0e6bb1f2e" providerId="LiveId" clId="{8C929566-7896-42F5-A5CB-621C1731C4BE}" dt="2019-10-06T01:30:53.050" v="489"/>
          <ac:spMkLst>
            <pc:docMk/>
            <pc:sldMk cId="1290972192" sldId="259"/>
            <ac:spMk id="3" creationId="{242337EF-BB49-4A92-8ED1-0105D9A4E4C0}"/>
          </ac:spMkLst>
        </pc:spChg>
        <pc:spChg chg="add mod">
          <ac:chgData name="Mitch Davis" userId="388b89a0e6bb1f2e" providerId="LiveId" clId="{8C929566-7896-42F5-A5CB-621C1731C4BE}" dt="2019-10-06T01:47:54.502" v="528" actId="14100"/>
          <ac:spMkLst>
            <pc:docMk/>
            <pc:sldMk cId="1290972192" sldId="259"/>
            <ac:spMk id="4" creationId="{B8203244-FCB6-4EE1-A93C-D914E6A92E6C}"/>
          </ac:spMkLst>
        </pc:spChg>
        <pc:spChg chg="add mod">
          <ac:chgData name="Mitch Davis" userId="388b89a0e6bb1f2e" providerId="LiveId" clId="{8C929566-7896-42F5-A5CB-621C1731C4BE}" dt="2019-10-06T01:51:42.252" v="764" actId="20577"/>
          <ac:spMkLst>
            <pc:docMk/>
            <pc:sldMk cId="1290972192" sldId="259"/>
            <ac:spMk id="5" creationId="{F98E0A3D-F3C9-49E1-B997-555AEA3854AB}"/>
          </ac:spMkLst>
        </pc:spChg>
      </pc:sldChg>
      <pc:sldChg chg="modSp add">
        <pc:chgData name="Mitch Davis" userId="388b89a0e6bb1f2e" providerId="LiveId" clId="{8C929566-7896-42F5-A5CB-621C1731C4BE}" dt="2019-10-06T02:18:35.712" v="1648" actId="20577"/>
        <pc:sldMkLst>
          <pc:docMk/>
          <pc:sldMk cId="2826116857" sldId="260"/>
        </pc:sldMkLst>
        <pc:spChg chg="mod">
          <ac:chgData name="Mitch Davis" userId="388b89a0e6bb1f2e" providerId="LiveId" clId="{8C929566-7896-42F5-A5CB-621C1731C4BE}" dt="2019-10-06T02:12:40.053" v="1206" actId="20577"/>
          <ac:spMkLst>
            <pc:docMk/>
            <pc:sldMk cId="2826116857" sldId="260"/>
            <ac:spMk id="2" creationId="{85F27B4E-6060-4EDB-A311-9539B4AE8F2B}"/>
          </ac:spMkLst>
        </pc:spChg>
        <pc:spChg chg="mod">
          <ac:chgData name="Mitch Davis" userId="388b89a0e6bb1f2e" providerId="LiveId" clId="{8C929566-7896-42F5-A5CB-621C1731C4BE}" dt="2019-10-06T02:18:35.712" v="1648" actId="20577"/>
          <ac:spMkLst>
            <pc:docMk/>
            <pc:sldMk cId="2826116857" sldId="260"/>
            <ac:spMk id="3" creationId="{171937AA-1EB9-48D0-AEB2-42B91B0FDD86}"/>
          </ac:spMkLst>
        </pc:spChg>
      </pc:sldChg>
      <pc:sldChg chg="modSp add">
        <pc:chgData name="Mitch Davis" userId="388b89a0e6bb1f2e" providerId="LiveId" clId="{8C929566-7896-42F5-A5CB-621C1731C4BE}" dt="2019-10-06T05:01:30.533" v="1698" actId="20577"/>
        <pc:sldMkLst>
          <pc:docMk/>
          <pc:sldMk cId="3079551325" sldId="261"/>
        </pc:sldMkLst>
        <pc:spChg chg="mod">
          <ac:chgData name="Mitch Davis" userId="388b89a0e6bb1f2e" providerId="LiveId" clId="{8C929566-7896-42F5-A5CB-621C1731C4BE}" dt="2019-10-06T05:00:09.974" v="1678" actId="20577"/>
          <ac:spMkLst>
            <pc:docMk/>
            <pc:sldMk cId="3079551325" sldId="261"/>
            <ac:spMk id="2" creationId="{EC63DD32-C4DF-40F2-8109-0488927361D1}"/>
          </ac:spMkLst>
        </pc:spChg>
        <pc:spChg chg="mod">
          <ac:chgData name="Mitch Davis" userId="388b89a0e6bb1f2e" providerId="LiveId" clId="{8C929566-7896-42F5-A5CB-621C1731C4BE}" dt="2019-10-06T05:01:30.533" v="1698" actId="20577"/>
          <ac:spMkLst>
            <pc:docMk/>
            <pc:sldMk cId="3079551325" sldId="261"/>
            <ac:spMk id="3" creationId="{C4A79379-2BF2-4A97-9B9F-BF27896B959D}"/>
          </ac:spMkLst>
        </pc:spChg>
      </pc:sldChg>
      <pc:sldMasterChg chg="modSp setBg modSldLayout">
        <pc:chgData name="Mitch Davis" userId="388b89a0e6bb1f2e" providerId="LiveId" clId="{8C929566-7896-42F5-A5CB-621C1731C4BE}" dt="2019-10-06T01:31:36.963" v="527" actId="207"/>
        <pc:sldMasterMkLst>
          <pc:docMk/>
          <pc:sldMasterMk cId="785884462" sldId="2147483648"/>
        </pc:sldMasterMkLst>
        <pc:spChg chg="mod">
          <ac:chgData name="Mitch Davis" userId="388b89a0e6bb1f2e" providerId="LiveId" clId="{8C929566-7896-42F5-A5CB-621C1731C4BE}" dt="2019-10-02T21:42:03.001" v="19" actId="207"/>
          <ac:spMkLst>
            <pc:docMk/>
            <pc:sldMasterMk cId="785884462" sldId="2147483648"/>
            <ac:spMk id="2" creationId="{05A2B428-17BE-4DE9-BBD3-5725C6D0A86D}"/>
          </ac:spMkLst>
        </pc:spChg>
        <pc:spChg chg="mod">
          <ac:chgData name="Mitch Davis" userId="388b89a0e6bb1f2e" providerId="LiveId" clId="{8C929566-7896-42F5-A5CB-621C1731C4BE}" dt="2019-10-02T21:42:03.001" v="19" actId="207"/>
          <ac:spMkLst>
            <pc:docMk/>
            <pc:sldMasterMk cId="785884462" sldId="2147483648"/>
            <ac:spMk id="3" creationId="{7CB2A6C4-C339-47F4-A3C9-68B2BD9C6A03}"/>
          </ac:spMkLst>
        </pc:spChg>
        <pc:sldLayoutChg chg="delSp setBg">
          <pc:chgData name="Mitch Davis" userId="388b89a0e6bb1f2e" providerId="LiveId" clId="{8C929566-7896-42F5-A5CB-621C1731C4BE}" dt="2019-10-02T21:40:52.027" v="8" actId="478"/>
          <pc:sldLayoutMkLst>
            <pc:docMk/>
            <pc:sldMasterMk cId="785884462" sldId="2147483648"/>
            <pc:sldLayoutMk cId="2764967429" sldId="2147483649"/>
          </pc:sldLayoutMkLst>
          <pc:spChg chg="del">
            <ac:chgData name="Mitch Davis" userId="388b89a0e6bb1f2e" providerId="LiveId" clId="{8C929566-7896-42F5-A5CB-621C1731C4BE}" dt="2019-10-02T21:40:52.027" v="8" actId="478"/>
            <ac:spMkLst>
              <pc:docMk/>
              <pc:sldMasterMk cId="785884462" sldId="2147483648"/>
              <pc:sldLayoutMk cId="2764967429" sldId="2147483649"/>
              <ac:spMk id="2" creationId="{51A09661-A1E5-432A-9875-F349052FE38C}"/>
            </ac:spMkLst>
          </pc:spChg>
          <pc:spChg chg="del">
            <ac:chgData name="Mitch Davis" userId="388b89a0e6bb1f2e" providerId="LiveId" clId="{8C929566-7896-42F5-A5CB-621C1731C4BE}" dt="2019-10-02T21:40:52.027" v="8" actId="478"/>
            <ac:spMkLst>
              <pc:docMk/>
              <pc:sldMasterMk cId="785884462" sldId="2147483648"/>
              <pc:sldLayoutMk cId="2764967429" sldId="2147483649"/>
              <ac:spMk id="3" creationId="{40CFCE12-B679-48AB-9AC1-97F1C8E80996}"/>
            </ac:spMkLst>
          </pc:spChg>
        </pc:sldLayoutChg>
        <pc:sldLayoutChg chg="modSp">
          <pc:chgData name="Mitch Davis" userId="388b89a0e6bb1f2e" providerId="LiveId" clId="{8C929566-7896-42F5-A5CB-621C1731C4BE}" dt="2019-10-06T01:31:29.062" v="526" actId="207"/>
          <pc:sldLayoutMkLst>
            <pc:docMk/>
            <pc:sldMasterMk cId="785884462" sldId="2147483648"/>
            <pc:sldLayoutMk cId="633716031" sldId="2147483650"/>
          </pc:sldLayoutMkLst>
          <pc:spChg chg="mod">
            <ac:chgData name="Mitch Davis" userId="388b89a0e6bb1f2e" providerId="LiveId" clId="{8C929566-7896-42F5-A5CB-621C1731C4BE}" dt="2019-10-06T01:31:29.062" v="526" actId="207"/>
            <ac:spMkLst>
              <pc:docMk/>
              <pc:sldMasterMk cId="785884462" sldId="2147483648"/>
              <pc:sldLayoutMk cId="633716031" sldId="2147483650"/>
              <ac:spMk id="2" creationId="{B259DFC6-6958-4A90-9B7C-7EE6067EAE69}"/>
            </ac:spMkLst>
          </pc:spChg>
        </pc:sldLayoutChg>
        <pc:sldLayoutChg chg="modSp setBg">
          <pc:chgData name="Mitch Davis" userId="388b89a0e6bb1f2e" providerId="LiveId" clId="{8C929566-7896-42F5-A5CB-621C1731C4BE}" dt="2019-10-06T01:31:36.963" v="527" actId="207"/>
          <pc:sldLayoutMkLst>
            <pc:docMk/>
            <pc:sldMasterMk cId="785884462" sldId="2147483648"/>
            <pc:sldLayoutMk cId="2265493884" sldId="2147483651"/>
          </pc:sldLayoutMkLst>
          <pc:spChg chg="mod">
            <ac:chgData name="Mitch Davis" userId="388b89a0e6bb1f2e" providerId="LiveId" clId="{8C929566-7896-42F5-A5CB-621C1731C4BE}" dt="2019-10-06T01:31:36.963" v="527" actId="207"/>
            <ac:spMkLst>
              <pc:docMk/>
              <pc:sldMasterMk cId="785884462" sldId="2147483648"/>
              <pc:sldLayoutMk cId="2265493884" sldId="2147483651"/>
              <ac:spMk id="2" creationId="{C3B39E64-8329-4531-AAF0-3A4A081E10B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E1B47-BC02-4096-92A1-40008A8E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217B-DCBA-44C0-95F2-25870B83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C4138-283C-4708-8701-621EDAD9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7DF9-1C89-4B0F-91B3-C4E5FDE7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F3F58-5FA6-4179-B22B-33D2FA174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7D4D-877F-4322-8BF3-077FE631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420B1-17C9-4C50-89BB-EAE91086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F3D19-2F85-4E2A-BBDF-177D0C9A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686B9-3F90-49D8-9F9D-FE10D8E4C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83A34-2221-41BD-B4D8-34F8A4C6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0281C-45CD-4A05-B311-B2186FA3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68199-4CA3-4748-B7C2-ADBEF086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AD80-942A-4A13-8569-4DAF1E8A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DFC6-6958-4A90-9B7C-7EE6067E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379F-4BE0-4611-8D43-2E170ACE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81C5-45E9-47C2-AF17-98DE54B7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9E83E-0D00-4084-ACD8-5DCD1C9E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D1B88-257C-4F78-855F-C18A5F80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1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9E64-8329-4531-AAF0-3A4A081E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15610"/>
          </a:xfrm>
        </p:spPr>
        <p:txBody>
          <a:bodyPr anchor="b"/>
          <a:lstStyle>
            <a:lvl1pPr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45C2-B3AB-439D-B05C-98EC495C9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6A165-9241-491B-A4F3-E2646D24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7E015-9EC9-48EA-B917-585B11E0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7D723-E539-4BF8-B2E5-3441BCD4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016F-42B8-48F0-B528-B4CC3EDD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494F-7208-44F4-BC5B-44C17ED53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375F5-3753-4343-8C77-0CC967A41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40A8B-68E6-4131-A1FF-D1B53482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A4B05-68F0-44ED-9168-1CA2C62C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0F59B-B406-42EE-A692-99EB0817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E8D8-453B-4359-92CC-87C8AB10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7588-1439-453F-8ABA-C14EE922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DEC6-4226-4E39-A187-71ABD6530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45270-E31B-4B39-9A86-719D0E5F6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534B5-9451-4D3C-B2DF-3F07BDB50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764C6-D399-47C0-9CF8-6FCB4F48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801D9-A936-4042-AD29-E4272EE1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D6ADD-6369-43E4-81EE-088D3295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D199-586F-4BF7-82FB-940F8E6D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ECC96-DEEB-49EE-A161-82C2F4A7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BC7A3-F888-4504-BFF5-7322212D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548D0-F7D1-4C9A-B6E1-91D19B8C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983F2-B556-4871-885B-9D5BE3FD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B191D-AA6F-456E-BF46-7588929F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C8D3-6165-494D-B23D-31675D9F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8E44-EC51-4308-B8EF-4CE5E3BB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7B433-374C-45BF-A1E2-035530BC3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A169C-E572-4638-A368-398C7700D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324F8-CFF9-450D-B15C-4098C2A3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ED7FC-E915-415F-980E-D6E16892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5B4B-F3DA-40E5-B9EC-CD784371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899D-D231-4718-AA90-BDE9F84F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FAF65-C80E-4D03-A4B2-5D29A2C9D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6965B-BDCF-49DA-817E-9866F43EA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ADC0F-61A1-4098-8600-F3E5C600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F7D20-44CF-4013-A8FB-90A8D71A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CE857-D645-4A38-88E9-842876FE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2B428-17BE-4DE9-BBD3-5725C6D0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2A6C4-C339-47F4-A3C9-68B2BD9C6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6A916-E7BB-4DAD-A7B8-E393B4F15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5ED9F-09E8-4B14-B403-E665FCC1A2BE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F145-7B5E-4630-8081-084F8E95F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CC4B0-74BA-438C-8BB6-993F0DC78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A642-CD1A-4D2D-AD99-CAD252B6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2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48F0-CD71-4380-A77B-E269271D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2" y="365125"/>
            <a:ext cx="1094483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Redemption: Depravation</a:t>
            </a:r>
            <a:br>
              <a:rPr lang="en-US" dirty="0"/>
            </a:br>
            <a:r>
              <a:rPr lang="en-US" sz="4900" dirty="0">
                <a:solidFill>
                  <a:srgbClr val="C00000"/>
                </a:solidFill>
              </a:rPr>
              <a:t>Luke 15:11-16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0BC9-9E86-4AD1-89E2-7BB866BF2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road of depravation is subtle before its clear to its travelers: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Fleshly decisions are made (possibly justified).</a:t>
            </a:r>
          </a:p>
          <a:p>
            <a:pPr lvl="1"/>
            <a:r>
              <a:rPr lang="en-US" dirty="0"/>
              <a:t>Decisions consider only self… not others.</a:t>
            </a:r>
          </a:p>
          <a:p>
            <a:pPr lvl="1"/>
            <a:r>
              <a:rPr lang="en-US" dirty="0"/>
              <a:t>Depravation eventually bears fruit.</a:t>
            </a:r>
          </a:p>
          <a:p>
            <a:r>
              <a:rPr lang="en-US" dirty="0"/>
              <a:t>Past (fleshly) decisions are made clear when our eyes are opened to our depravity.</a:t>
            </a:r>
          </a:p>
        </p:txBody>
      </p:sp>
    </p:spTree>
    <p:extLst>
      <p:ext uri="{BB962C8B-B14F-4D97-AF65-F5344CB8AC3E}">
        <p14:creationId xmlns:p14="http://schemas.microsoft.com/office/powerpoint/2010/main" val="321830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203244-FCB6-4EE1-A93C-D914E6A9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“When he came to himself”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E0A3D-F3C9-49E1-B997-555AEA38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Owning one’s depravity allows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the possibility for redemption.</a:t>
            </a:r>
          </a:p>
        </p:txBody>
      </p:sp>
    </p:spTree>
    <p:extLst>
      <p:ext uri="{BB962C8B-B14F-4D97-AF65-F5344CB8AC3E}">
        <p14:creationId xmlns:p14="http://schemas.microsoft.com/office/powerpoint/2010/main" val="129097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B678-2981-4BFE-BFDD-82B82568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road to redemption</a:t>
            </a:r>
            <a:br>
              <a:rPr lang="en-US" dirty="0"/>
            </a:br>
            <a:r>
              <a:rPr lang="en-US" sz="4900" dirty="0">
                <a:solidFill>
                  <a:srgbClr val="C00000"/>
                </a:solidFill>
              </a:rPr>
              <a:t>Luke 15:17-24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1DBF-F0D4-4F3B-85C6-F906A586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Involves more than our decision:</a:t>
            </a:r>
          </a:p>
          <a:p>
            <a:pPr lvl="1"/>
            <a:r>
              <a:rPr lang="en-US" dirty="0"/>
              <a:t>A God who loves His “children” and allows us make our own depraved decisions.</a:t>
            </a:r>
          </a:p>
          <a:p>
            <a:pPr lvl="1"/>
            <a:r>
              <a:rPr lang="en-US" dirty="0"/>
              <a:t>A God who longs for His depraved children who realize their need to depend upon Him.</a:t>
            </a:r>
          </a:p>
          <a:p>
            <a:r>
              <a:rPr lang="en-US" dirty="0"/>
              <a:t>But, it includes our decision. </a:t>
            </a:r>
            <a:r>
              <a:rPr lang="en-US" dirty="0">
                <a:solidFill>
                  <a:srgbClr val="C00000"/>
                </a:solidFill>
              </a:rPr>
              <a:t>vss. 17-19</a:t>
            </a:r>
          </a:p>
        </p:txBody>
      </p:sp>
    </p:spTree>
    <p:extLst>
      <p:ext uri="{BB962C8B-B14F-4D97-AF65-F5344CB8AC3E}">
        <p14:creationId xmlns:p14="http://schemas.microsoft.com/office/powerpoint/2010/main" val="135810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7B4E-6060-4EDB-A311-9539B4AE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affect Christians?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937AA-1EB9-48D0-AEB2-42B91B0F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Not ready to receive the story of redemption:</a:t>
            </a:r>
          </a:p>
          <a:p>
            <a:r>
              <a:rPr lang="en-US" dirty="0"/>
              <a:t>Sometimes Christians can go back to leaving God: </a:t>
            </a:r>
            <a:r>
              <a:rPr lang="en-US" dirty="0">
                <a:solidFill>
                  <a:srgbClr val="C00000"/>
                </a:solidFill>
              </a:rPr>
              <a:t>back on the “road of depravation”.</a:t>
            </a:r>
            <a:endParaRPr lang="en-US" dirty="0"/>
          </a:p>
          <a:p>
            <a:r>
              <a:rPr lang="en-US" dirty="0"/>
              <a:t>Sometimes we meet people who have no relationship with God: </a:t>
            </a:r>
            <a:r>
              <a:rPr lang="en-US" dirty="0">
                <a:solidFill>
                  <a:srgbClr val="C00000"/>
                </a:solidFill>
              </a:rPr>
              <a:t>“in a far away country”.</a:t>
            </a:r>
          </a:p>
          <a:p>
            <a:pPr marL="0" indent="0">
              <a:buNone/>
            </a:pPr>
            <a:r>
              <a:rPr lang="en-US" dirty="0"/>
              <a:t>Ready to receive the message </a:t>
            </a:r>
            <a:r>
              <a:rPr lang="en-US"/>
              <a:t>of redemption:</a:t>
            </a:r>
          </a:p>
          <a:p>
            <a:r>
              <a:rPr lang="en-US" dirty="0"/>
              <a:t>Sometimes we meet people who are “rock bottom” and ready to </a:t>
            </a:r>
            <a:r>
              <a:rPr lang="en-US" dirty="0">
                <a:solidFill>
                  <a:srgbClr val="C00000"/>
                </a:solidFill>
              </a:rPr>
              <a:t>“come to himself”.</a:t>
            </a:r>
          </a:p>
        </p:txBody>
      </p:sp>
    </p:spTree>
    <p:extLst>
      <p:ext uri="{BB962C8B-B14F-4D97-AF65-F5344CB8AC3E}">
        <p14:creationId xmlns:p14="http://schemas.microsoft.com/office/powerpoint/2010/main" val="282611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DD32-C4DF-40F2-8109-04889273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Redemption = Celebration!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9379-2BF2-4A97-9B9F-BF27896B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For this my son was dead, </a:t>
            </a:r>
            <a:br>
              <a:rPr lang="en-US" dirty="0"/>
            </a:br>
            <a:r>
              <a:rPr lang="en-US" dirty="0"/>
              <a:t>and is alive again; </a:t>
            </a:r>
            <a:br>
              <a:rPr lang="en-US" dirty="0"/>
            </a:br>
            <a:r>
              <a:rPr lang="en-US" dirty="0"/>
              <a:t>he was lost, and is found.’ </a:t>
            </a:r>
            <a:br>
              <a:rPr lang="en-US" dirty="0"/>
            </a:br>
            <a:r>
              <a:rPr lang="en-US" dirty="0"/>
              <a:t>And they began to celebrate.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C00000"/>
                </a:solidFill>
              </a:rPr>
              <a:t>Luke 15:24</a:t>
            </a:r>
          </a:p>
        </p:txBody>
      </p:sp>
    </p:spTree>
    <p:extLst>
      <p:ext uri="{BB962C8B-B14F-4D97-AF65-F5344CB8AC3E}">
        <p14:creationId xmlns:p14="http://schemas.microsoft.com/office/powerpoint/2010/main" val="307955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Before Redemption: Depravation Luke 15:11-16</vt:lpstr>
      <vt:lpstr>“When he came to himself”</vt:lpstr>
      <vt:lpstr>The road to redemption Luke 15:17-24</vt:lpstr>
      <vt:lpstr>How does this affect Christians?</vt:lpstr>
      <vt:lpstr>Redemption = Celebration!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2019-10-02T21:37:40Z</dcterms:created>
  <dcterms:modified xsi:type="dcterms:W3CDTF">2019-10-06T05:01:38Z</dcterms:modified>
</cp:coreProperties>
</file>