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70" r:id="rId5"/>
    <p:sldId id="271" r:id="rId6"/>
    <p:sldId id="272" r:id="rId7"/>
    <p:sldId id="273" r:id="rId8"/>
    <p:sldId id="274" r:id="rId9"/>
    <p:sldId id="275" r:id="rId10"/>
    <p:sldId id="266" r:id="rId11"/>
    <p:sldId id="276" r:id="rId12"/>
    <p:sldId id="260" r:id="rId13"/>
    <p:sldId id="261" r:id="rId14"/>
    <p:sldId id="27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C4216-6E96-45EB-BB66-ADC1C49823BC}" v="77" dt="2019-10-27T05:32:5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96" d="100"/>
          <a:sy n="96" d="100"/>
        </p:scale>
        <p:origin x="9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B03C4216-6E96-45EB-BB66-ADC1C49823BC}"/>
    <pc:docChg chg="undo custSel mod addSld delSld modSld sldOrd modMainMaster">
      <pc:chgData name="Mitch Davis" userId="388b89a0e6bb1f2e" providerId="LiveId" clId="{B03C4216-6E96-45EB-BB66-ADC1C49823BC}" dt="2019-10-27T05:33:53.043" v="4043" actId="14100"/>
      <pc:docMkLst>
        <pc:docMk/>
      </pc:docMkLst>
      <pc:sldChg chg="modSp add del">
        <pc:chgData name="Mitch Davis" userId="388b89a0e6bb1f2e" providerId="LiveId" clId="{B03C4216-6E96-45EB-BB66-ADC1C49823BC}" dt="2019-10-27T05:15:44.374" v="3376" actId="47"/>
        <pc:sldMkLst>
          <pc:docMk/>
          <pc:sldMk cId="906733065" sldId="257"/>
        </pc:sldMkLst>
        <pc:spChg chg="mod">
          <ac:chgData name="Mitch Davis" userId="388b89a0e6bb1f2e" providerId="LiveId" clId="{B03C4216-6E96-45EB-BB66-ADC1C49823BC}" dt="2019-10-25T20:37:44.117" v="45" actId="20577"/>
          <ac:spMkLst>
            <pc:docMk/>
            <pc:sldMk cId="906733065" sldId="257"/>
            <ac:spMk id="2" creationId="{280A69DF-5ED1-4FF3-8390-B7137CE7021B}"/>
          </ac:spMkLst>
        </pc:spChg>
      </pc:sldChg>
      <pc:sldChg chg="modSp add del">
        <pc:chgData name="Mitch Davis" userId="388b89a0e6bb1f2e" providerId="LiveId" clId="{B03C4216-6E96-45EB-BB66-ADC1C49823BC}" dt="2019-10-27T05:15:43.737" v="3375" actId="47"/>
        <pc:sldMkLst>
          <pc:docMk/>
          <pc:sldMk cId="3295078753" sldId="258"/>
        </pc:sldMkLst>
        <pc:spChg chg="mod">
          <ac:chgData name="Mitch Davis" userId="388b89a0e6bb1f2e" providerId="LiveId" clId="{B03C4216-6E96-45EB-BB66-ADC1C49823BC}" dt="2019-10-25T20:38:52.770" v="163" actId="313"/>
          <ac:spMkLst>
            <pc:docMk/>
            <pc:sldMk cId="3295078753" sldId="258"/>
            <ac:spMk id="2" creationId="{C7DC070A-6B83-4233-A756-410E50657022}"/>
          </ac:spMkLst>
        </pc:spChg>
        <pc:spChg chg="mod">
          <ac:chgData name="Mitch Davis" userId="388b89a0e6bb1f2e" providerId="LiveId" clId="{B03C4216-6E96-45EB-BB66-ADC1C49823BC}" dt="2019-10-25T20:39:14.333" v="179" actId="20577"/>
          <ac:spMkLst>
            <pc:docMk/>
            <pc:sldMk cId="3295078753" sldId="258"/>
            <ac:spMk id="3" creationId="{26BFB5A9-0BD1-4825-8FEE-95AC0BEA34C0}"/>
          </ac:spMkLst>
        </pc:spChg>
      </pc:sldChg>
      <pc:sldChg chg="modSp add del ord">
        <pc:chgData name="Mitch Davis" userId="388b89a0e6bb1f2e" providerId="LiveId" clId="{B03C4216-6E96-45EB-BB66-ADC1C49823BC}" dt="2019-10-27T05:15:42.273" v="3373" actId="47"/>
        <pc:sldMkLst>
          <pc:docMk/>
          <pc:sldMk cId="2050416411" sldId="259"/>
        </pc:sldMkLst>
        <pc:spChg chg="mod">
          <ac:chgData name="Mitch Davis" userId="388b89a0e6bb1f2e" providerId="LiveId" clId="{B03C4216-6E96-45EB-BB66-ADC1C49823BC}" dt="2019-10-26T16:58:58.610" v="329" actId="20577"/>
          <ac:spMkLst>
            <pc:docMk/>
            <pc:sldMk cId="2050416411" sldId="259"/>
            <ac:spMk id="2" creationId="{A4858949-F181-49D0-96C9-4F9820671665}"/>
          </ac:spMkLst>
        </pc:spChg>
        <pc:spChg chg="mod">
          <ac:chgData name="Mitch Davis" userId="388b89a0e6bb1f2e" providerId="LiveId" clId="{B03C4216-6E96-45EB-BB66-ADC1C49823BC}" dt="2019-10-26T17:09:26.598" v="393" actId="20577"/>
          <ac:spMkLst>
            <pc:docMk/>
            <pc:sldMk cId="2050416411" sldId="259"/>
            <ac:spMk id="3" creationId="{B9750FD0-9724-4B94-932F-F0E71A18ACC7}"/>
          </ac:spMkLst>
        </pc:spChg>
      </pc:sldChg>
      <pc:sldChg chg="modSp add">
        <pc:chgData name="Mitch Davis" userId="388b89a0e6bb1f2e" providerId="LiveId" clId="{B03C4216-6E96-45EB-BB66-ADC1C49823BC}" dt="2019-10-27T04:56:39.816" v="2624" actId="207"/>
        <pc:sldMkLst>
          <pc:docMk/>
          <pc:sldMk cId="275758394" sldId="260"/>
        </pc:sldMkLst>
        <pc:spChg chg="mod">
          <ac:chgData name="Mitch Davis" userId="388b89a0e6bb1f2e" providerId="LiveId" clId="{B03C4216-6E96-45EB-BB66-ADC1C49823BC}" dt="2019-10-27T04:53:41.508" v="2530" actId="14100"/>
          <ac:spMkLst>
            <pc:docMk/>
            <pc:sldMk cId="275758394" sldId="260"/>
            <ac:spMk id="2" creationId="{E0F51BA0-EC6F-468D-B2D5-D13800505EE7}"/>
          </ac:spMkLst>
        </pc:spChg>
        <pc:spChg chg="mod">
          <ac:chgData name="Mitch Davis" userId="388b89a0e6bb1f2e" providerId="LiveId" clId="{B03C4216-6E96-45EB-BB66-ADC1C49823BC}" dt="2019-10-27T04:56:39.816" v="2624" actId="207"/>
          <ac:spMkLst>
            <pc:docMk/>
            <pc:sldMk cId="275758394" sldId="260"/>
            <ac:spMk id="3" creationId="{CFF61E21-D5A5-418F-BDAA-2CD972BDF67A}"/>
          </ac:spMkLst>
        </pc:spChg>
      </pc:sldChg>
      <pc:sldChg chg="modSp add">
        <pc:chgData name="Mitch Davis" userId="388b89a0e6bb1f2e" providerId="LiveId" clId="{B03C4216-6E96-45EB-BB66-ADC1C49823BC}" dt="2019-10-27T05:17:41.919" v="3389" actId="20577"/>
        <pc:sldMkLst>
          <pc:docMk/>
          <pc:sldMk cId="1505999453" sldId="261"/>
        </pc:sldMkLst>
        <pc:spChg chg="mod">
          <ac:chgData name="Mitch Davis" userId="388b89a0e6bb1f2e" providerId="LiveId" clId="{B03C4216-6E96-45EB-BB66-ADC1C49823BC}" dt="2019-10-27T05:06:09.243" v="3183" actId="20577"/>
          <ac:spMkLst>
            <pc:docMk/>
            <pc:sldMk cId="1505999453" sldId="261"/>
            <ac:spMk id="2" creationId="{340C8FE5-AC8A-4EF8-AB4A-761A5291BC0B}"/>
          </ac:spMkLst>
        </pc:spChg>
        <pc:spChg chg="mod">
          <ac:chgData name="Mitch Davis" userId="388b89a0e6bb1f2e" providerId="LiveId" clId="{B03C4216-6E96-45EB-BB66-ADC1C49823BC}" dt="2019-10-27T05:17:41.919" v="3389" actId="20577"/>
          <ac:spMkLst>
            <pc:docMk/>
            <pc:sldMk cId="1505999453" sldId="261"/>
            <ac:spMk id="3" creationId="{ABF00FCA-FEE0-4782-8309-5E1183A3758B}"/>
          </ac:spMkLst>
        </pc:spChg>
      </pc:sldChg>
      <pc:sldChg chg="addSp delSp modSp add del">
        <pc:chgData name="Mitch Davis" userId="388b89a0e6bb1f2e" providerId="LiveId" clId="{B03C4216-6E96-45EB-BB66-ADC1C49823BC}" dt="2019-10-27T05:32:14.730" v="3999" actId="47"/>
        <pc:sldMkLst>
          <pc:docMk/>
          <pc:sldMk cId="1529920954" sldId="262"/>
        </pc:sldMkLst>
        <pc:spChg chg="del mod">
          <ac:chgData name="Mitch Davis" userId="388b89a0e6bb1f2e" providerId="LiveId" clId="{B03C4216-6E96-45EB-BB66-ADC1C49823BC}" dt="2019-10-26T16:58:22.615" v="229"/>
          <ac:spMkLst>
            <pc:docMk/>
            <pc:sldMk cId="1529920954" sldId="262"/>
            <ac:spMk id="2" creationId="{2C9CA4A3-056C-42F8-B396-ADA67AB660CD}"/>
          </ac:spMkLst>
        </pc:spChg>
        <pc:spChg chg="del">
          <ac:chgData name="Mitch Davis" userId="388b89a0e6bb1f2e" providerId="LiveId" clId="{B03C4216-6E96-45EB-BB66-ADC1C49823BC}" dt="2019-10-26T16:58:22.615" v="229"/>
          <ac:spMkLst>
            <pc:docMk/>
            <pc:sldMk cId="1529920954" sldId="262"/>
            <ac:spMk id="3" creationId="{C7C04012-CDA0-4C09-84FD-7049DC1D7675}"/>
          </ac:spMkLst>
        </pc:spChg>
        <pc:spChg chg="add mod">
          <ac:chgData name="Mitch Davis" userId="388b89a0e6bb1f2e" providerId="LiveId" clId="{B03C4216-6E96-45EB-BB66-ADC1C49823BC}" dt="2019-10-26T16:58:41.387" v="298" actId="20577"/>
          <ac:spMkLst>
            <pc:docMk/>
            <pc:sldMk cId="1529920954" sldId="262"/>
            <ac:spMk id="4" creationId="{2BC881B3-395F-4B90-AD11-859B7891E619}"/>
          </ac:spMkLst>
        </pc:spChg>
      </pc:sldChg>
      <pc:sldChg chg="add del">
        <pc:chgData name="Mitch Davis" userId="388b89a0e6bb1f2e" providerId="LiveId" clId="{B03C4216-6E96-45EB-BB66-ADC1C49823BC}" dt="2019-10-27T05:15:43.135" v="3374" actId="47"/>
        <pc:sldMkLst>
          <pc:docMk/>
          <pc:sldMk cId="636762954" sldId="263"/>
        </pc:sldMkLst>
      </pc:sldChg>
      <pc:sldChg chg="addSp delSp modSp add del mod setBg">
        <pc:chgData name="Mitch Davis" userId="388b89a0e6bb1f2e" providerId="LiveId" clId="{B03C4216-6E96-45EB-BB66-ADC1C49823BC}" dt="2019-10-27T03:41:32.876" v="1905" actId="47"/>
        <pc:sldMkLst>
          <pc:docMk/>
          <pc:sldMk cId="3673394326" sldId="264"/>
        </pc:sldMkLst>
        <pc:spChg chg="mod">
          <ac:chgData name="Mitch Davis" userId="388b89a0e6bb1f2e" providerId="LiveId" clId="{B03C4216-6E96-45EB-BB66-ADC1C49823BC}" dt="2019-10-26T20:39:59.045" v="879" actId="26606"/>
          <ac:spMkLst>
            <pc:docMk/>
            <pc:sldMk cId="3673394326" sldId="264"/>
            <ac:spMk id="2" creationId="{2C8B210F-81D2-4BFD-B6E7-A18678EE44F6}"/>
          </ac:spMkLst>
        </pc:spChg>
        <pc:spChg chg="del">
          <ac:chgData name="Mitch Davis" userId="388b89a0e6bb1f2e" providerId="LiveId" clId="{B03C4216-6E96-45EB-BB66-ADC1C49823BC}" dt="2019-10-26T17:58:05.527" v="411"/>
          <ac:spMkLst>
            <pc:docMk/>
            <pc:sldMk cId="3673394326" sldId="264"/>
            <ac:spMk id="3" creationId="{522E3B84-A293-42C4-9447-5C2FC3F6CDE2}"/>
          </ac:spMkLst>
        </pc:spChg>
        <pc:spChg chg="add del mod">
          <ac:chgData name="Mitch Davis" userId="388b89a0e6bb1f2e" providerId="LiveId" clId="{B03C4216-6E96-45EB-BB66-ADC1C49823BC}" dt="2019-10-26T20:40:14.204" v="885" actId="27636"/>
          <ac:spMkLst>
            <pc:docMk/>
            <pc:sldMk cId="3673394326" sldId="264"/>
            <ac:spMk id="4" creationId="{654FA63E-379E-47CF-BA38-8E6770D858F1}"/>
          </ac:spMkLst>
        </pc:spChg>
        <pc:spChg chg="add del mod">
          <ac:chgData name="Mitch Davis" userId="388b89a0e6bb1f2e" providerId="LiveId" clId="{B03C4216-6E96-45EB-BB66-ADC1C49823BC}" dt="2019-10-26T20:35:56.288" v="623"/>
          <ac:spMkLst>
            <pc:docMk/>
            <pc:sldMk cId="3673394326" sldId="264"/>
            <ac:spMk id="5" creationId="{E633879D-F503-4CB5-8B97-1B9919F410C7}"/>
          </ac:spMkLst>
        </pc:spChg>
        <pc:spChg chg="add mod">
          <ac:chgData name="Mitch Davis" userId="388b89a0e6bb1f2e" providerId="LiveId" clId="{B03C4216-6E96-45EB-BB66-ADC1C49823BC}" dt="2019-10-26T20:40:14.201" v="884" actId="27636"/>
          <ac:spMkLst>
            <pc:docMk/>
            <pc:sldMk cId="3673394326" sldId="264"/>
            <ac:spMk id="7" creationId="{7617176A-FCE6-4F1A-8FA4-581194637C96}"/>
          </ac:spMkLst>
        </pc:spChg>
        <pc:spChg chg="add del">
          <ac:chgData name="Mitch Davis" userId="388b89a0e6bb1f2e" providerId="LiveId" clId="{B03C4216-6E96-45EB-BB66-ADC1C49823BC}" dt="2019-10-26T20:39:46.674" v="877" actId="26606"/>
          <ac:spMkLst>
            <pc:docMk/>
            <pc:sldMk cId="3673394326" sldId="264"/>
            <ac:spMk id="11" creationId="{46C2E80F-49A6-4372-B103-219D417A55ED}"/>
          </ac:spMkLst>
        </pc:spChg>
        <pc:spChg chg="add del">
          <ac:chgData name="Mitch Davis" userId="388b89a0e6bb1f2e" providerId="LiveId" clId="{B03C4216-6E96-45EB-BB66-ADC1C49823BC}" dt="2019-10-26T20:39:59.045" v="879" actId="26606"/>
          <ac:spMkLst>
            <pc:docMk/>
            <pc:sldMk cId="3673394326" sldId="264"/>
            <ac:spMk id="13" creationId="{46C2E80F-49A6-4372-B103-219D417A55ED}"/>
          </ac:spMkLst>
        </pc:spChg>
        <pc:graphicFrameChg chg="add del">
          <ac:chgData name="Mitch Davis" userId="388b89a0e6bb1f2e" providerId="LiveId" clId="{B03C4216-6E96-45EB-BB66-ADC1C49823BC}" dt="2019-10-26T20:39:46.674" v="877" actId="26606"/>
          <ac:graphicFrameMkLst>
            <pc:docMk/>
            <pc:sldMk cId="3673394326" sldId="264"/>
            <ac:graphicFrameMk id="6" creationId="{9D984387-A5B7-4E43-ACB1-9C0C7052EAF9}"/>
          </ac:graphicFrameMkLst>
        </pc:graphicFrameChg>
        <pc:graphicFrameChg chg="add del">
          <ac:chgData name="Mitch Davis" userId="388b89a0e6bb1f2e" providerId="LiveId" clId="{B03C4216-6E96-45EB-BB66-ADC1C49823BC}" dt="2019-10-26T20:39:59.045" v="879" actId="26606"/>
          <ac:graphicFrameMkLst>
            <pc:docMk/>
            <pc:sldMk cId="3673394326" sldId="264"/>
            <ac:graphicFrameMk id="14" creationId="{B4FBABAD-3AE5-400A-BCCF-B0BA80CA2FEF}"/>
          </ac:graphicFrameMkLst>
        </pc:graphicFrameChg>
      </pc:sldChg>
      <pc:sldChg chg="addSp delSp modSp add del ord">
        <pc:chgData name="Mitch Davis" userId="388b89a0e6bb1f2e" providerId="LiveId" clId="{B03C4216-6E96-45EB-BB66-ADC1C49823BC}" dt="2019-10-27T03:28:03.090" v="1770" actId="47"/>
        <pc:sldMkLst>
          <pc:docMk/>
          <pc:sldMk cId="3243519491" sldId="265"/>
        </pc:sldMkLst>
        <pc:spChg chg="del">
          <ac:chgData name="Mitch Davis" userId="388b89a0e6bb1f2e" providerId="LiveId" clId="{B03C4216-6E96-45EB-BB66-ADC1C49823BC}" dt="2019-10-26T21:08:46.076" v="887"/>
          <ac:spMkLst>
            <pc:docMk/>
            <pc:sldMk cId="3243519491" sldId="265"/>
            <ac:spMk id="2" creationId="{9B1A17DD-E3A7-46B9-AEDE-01E13289B569}"/>
          </ac:spMkLst>
        </pc:spChg>
        <pc:spChg chg="del">
          <ac:chgData name="Mitch Davis" userId="388b89a0e6bb1f2e" providerId="LiveId" clId="{B03C4216-6E96-45EB-BB66-ADC1C49823BC}" dt="2019-10-26T21:08:46.076" v="887"/>
          <ac:spMkLst>
            <pc:docMk/>
            <pc:sldMk cId="3243519491" sldId="265"/>
            <ac:spMk id="3" creationId="{BEA17C13-6489-4C86-9D65-6AA261AC69B2}"/>
          </ac:spMkLst>
        </pc:spChg>
        <pc:spChg chg="add mod">
          <ac:chgData name="Mitch Davis" userId="388b89a0e6bb1f2e" providerId="LiveId" clId="{B03C4216-6E96-45EB-BB66-ADC1C49823BC}" dt="2019-10-27T02:06:14.924" v="1132" actId="20577"/>
          <ac:spMkLst>
            <pc:docMk/>
            <pc:sldMk cId="3243519491" sldId="265"/>
            <ac:spMk id="4" creationId="{38CEB000-44C7-4BDB-9F14-7837085C93FA}"/>
          </ac:spMkLst>
        </pc:spChg>
      </pc:sldChg>
      <pc:sldChg chg="addSp delSp modSp add">
        <pc:chgData name="Mitch Davis" userId="388b89a0e6bb1f2e" providerId="LiveId" clId="{B03C4216-6E96-45EB-BB66-ADC1C49823BC}" dt="2019-10-27T05:10:56.406" v="3369" actId="14100"/>
        <pc:sldMkLst>
          <pc:docMk/>
          <pc:sldMk cId="41008562" sldId="266"/>
        </pc:sldMkLst>
        <pc:spChg chg="del">
          <ac:chgData name="Mitch Davis" userId="388b89a0e6bb1f2e" providerId="LiveId" clId="{B03C4216-6E96-45EB-BB66-ADC1C49823BC}" dt="2019-10-26T21:09:06.922" v="902"/>
          <ac:spMkLst>
            <pc:docMk/>
            <pc:sldMk cId="41008562" sldId="266"/>
            <ac:spMk id="2" creationId="{905E1B97-2F10-43FE-8C6A-69C0B28A9367}"/>
          </ac:spMkLst>
        </pc:spChg>
        <pc:spChg chg="add del mod">
          <ac:chgData name="Mitch Davis" userId="388b89a0e6bb1f2e" providerId="LiveId" clId="{B03C4216-6E96-45EB-BB66-ADC1C49823BC}" dt="2019-10-27T03:12:11.862" v="1748" actId="478"/>
          <ac:spMkLst>
            <pc:docMk/>
            <pc:sldMk cId="41008562" sldId="266"/>
            <ac:spMk id="3" creationId="{67C2D06D-E47F-4262-8014-80F7D6ADDA2C}"/>
          </ac:spMkLst>
        </pc:spChg>
        <pc:spChg chg="add del mod">
          <ac:chgData name="Mitch Davis" userId="388b89a0e6bb1f2e" providerId="LiveId" clId="{B03C4216-6E96-45EB-BB66-ADC1C49823BC}" dt="2019-10-27T02:45:26.314" v="1405"/>
          <ac:spMkLst>
            <pc:docMk/>
            <pc:sldMk cId="41008562" sldId="266"/>
            <ac:spMk id="4" creationId="{DB9B7EED-F264-4FB6-A39E-691CD71D162B}"/>
          </ac:spMkLst>
        </pc:spChg>
        <pc:spChg chg="add del mod">
          <ac:chgData name="Mitch Davis" userId="388b89a0e6bb1f2e" providerId="LiveId" clId="{B03C4216-6E96-45EB-BB66-ADC1C49823BC}" dt="2019-10-27T05:10:47.742" v="3368" actId="207"/>
          <ac:spMkLst>
            <pc:docMk/>
            <pc:sldMk cId="41008562" sldId="266"/>
            <ac:spMk id="5" creationId="{91834D17-B0E9-4C05-8510-36D2AA149223}"/>
          </ac:spMkLst>
        </pc:spChg>
        <pc:spChg chg="add del mod">
          <ac:chgData name="Mitch Davis" userId="388b89a0e6bb1f2e" providerId="LiveId" clId="{B03C4216-6E96-45EB-BB66-ADC1C49823BC}" dt="2019-10-27T05:08:30.363" v="3239" actId="1076"/>
          <ac:spMkLst>
            <pc:docMk/>
            <pc:sldMk cId="41008562" sldId="266"/>
            <ac:spMk id="6" creationId="{B959920A-1A45-4382-84D7-9472CFDFD66B}"/>
          </ac:spMkLst>
        </pc:spChg>
        <pc:spChg chg="add del mod">
          <ac:chgData name="Mitch Davis" userId="388b89a0e6bb1f2e" providerId="LiveId" clId="{B03C4216-6E96-45EB-BB66-ADC1C49823BC}" dt="2019-10-27T05:08:20.090" v="3236" actId="1036"/>
          <ac:spMkLst>
            <pc:docMk/>
            <pc:sldMk cId="41008562" sldId="266"/>
            <ac:spMk id="7" creationId="{2832F048-AE9D-4923-932F-0630183A02D3}"/>
          </ac:spMkLst>
        </pc:spChg>
        <pc:spChg chg="add del mod">
          <ac:chgData name="Mitch Davis" userId="388b89a0e6bb1f2e" providerId="LiveId" clId="{B03C4216-6E96-45EB-BB66-ADC1C49823BC}" dt="2019-10-27T05:08:11.298" v="3214" actId="1035"/>
          <ac:spMkLst>
            <pc:docMk/>
            <pc:sldMk cId="41008562" sldId="266"/>
            <ac:spMk id="8" creationId="{668B82CA-EC30-4DFD-B2F6-44641D2F636E}"/>
          </ac:spMkLst>
        </pc:spChg>
        <pc:spChg chg="add">
          <ac:chgData name="Mitch Davis" userId="388b89a0e6bb1f2e" providerId="LiveId" clId="{B03C4216-6E96-45EB-BB66-ADC1C49823BC}" dt="2019-10-27T05:08:28.023" v="3237"/>
          <ac:spMkLst>
            <pc:docMk/>
            <pc:sldMk cId="41008562" sldId="266"/>
            <ac:spMk id="9" creationId="{CF5FC964-F01F-4465-ABE2-3E174AEE8A5C}"/>
          </ac:spMkLst>
        </pc:spChg>
        <pc:spChg chg="add del mod">
          <ac:chgData name="Mitch Davis" userId="388b89a0e6bb1f2e" providerId="LiveId" clId="{B03C4216-6E96-45EB-BB66-ADC1C49823BC}" dt="2019-10-27T02:45:47.819" v="1407"/>
          <ac:spMkLst>
            <pc:docMk/>
            <pc:sldMk cId="41008562" sldId="266"/>
            <ac:spMk id="9" creationId="{F1D9ABD3-F351-456D-8324-62AFE81EF4F7}"/>
          </ac:spMkLst>
        </pc:spChg>
        <pc:spChg chg="add del mod">
          <ac:chgData name="Mitch Davis" userId="388b89a0e6bb1f2e" providerId="LiveId" clId="{B03C4216-6E96-45EB-BB66-ADC1C49823BC}" dt="2019-10-27T02:45:47.819" v="1407"/>
          <ac:spMkLst>
            <pc:docMk/>
            <pc:sldMk cId="41008562" sldId="266"/>
            <ac:spMk id="10" creationId="{8F97F178-7289-48A2-81A9-4B250F66BA08}"/>
          </ac:spMkLst>
        </pc:spChg>
        <pc:spChg chg="add del mod">
          <ac:chgData name="Mitch Davis" userId="388b89a0e6bb1f2e" providerId="LiveId" clId="{B03C4216-6E96-45EB-BB66-ADC1C49823BC}" dt="2019-10-27T03:12:14.933" v="1749" actId="478"/>
          <ac:spMkLst>
            <pc:docMk/>
            <pc:sldMk cId="41008562" sldId="266"/>
            <ac:spMk id="12" creationId="{3BBE6ACB-7151-4439-BA2D-C2B58B1CD926}"/>
          </ac:spMkLst>
        </pc:spChg>
        <pc:cxnChg chg="add mod">
          <ac:chgData name="Mitch Davis" userId="388b89a0e6bb1f2e" providerId="LiveId" clId="{B03C4216-6E96-45EB-BB66-ADC1C49823BC}" dt="2019-10-27T05:10:56.406" v="3369" actId="14100"/>
          <ac:cxnSpMkLst>
            <pc:docMk/>
            <pc:sldMk cId="41008562" sldId="266"/>
            <ac:cxnSpMk id="14" creationId="{AD92079A-4200-4968-A8CD-B9C5361F2E04}"/>
          </ac:cxnSpMkLst>
        </pc:cxnChg>
      </pc:sldChg>
      <pc:sldChg chg="delSp modSp add">
        <pc:chgData name="Mitch Davis" userId="388b89a0e6bb1f2e" providerId="LiveId" clId="{B03C4216-6E96-45EB-BB66-ADC1C49823BC}" dt="2019-10-27T02:08:50.414" v="1171" actId="14100"/>
        <pc:sldMkLst>
          <pc:docMk/>
          <pc:sldMk cId="1490751800" sldId="267"/>
        </pc:sldMkLst>
        <pc:spChg chg="mod">
          <ac:chgData name="Mitch Davis" userId="388b89a0e6bb1f2e" providerId="LiveId" clId="{B03C4216-6E96-45EB-BB66-ADC1C49823BC}" dt="2019-10-27T02:08:50.414" v="1171" actId="14100"/>
          <ac:spMkLst>
            <pc:docMk/>
            <pc:sldMk cId="1490751800" sldId="267"/>
            <ac:spMk id="2" creationId="{AAD1144B-6699-4E9B-9989-5558B42E7F71}"/>
          </ac:spMkLst>
        </pc:spChg>
        <pc:spChg chg="del">
          <ac:chgData name="Mitch Davis" userId="388b89a0e6bb1f2e" providerId="LiveId" clId="{B03C4216-6E96-45EB-BB66-ADC1C49823BC}" dt="2019-10-27T02:06:32.759" v="1134" actId="478"/>
          <ac:spMkLst>
            <pc:docMk/>
            <pc:sldMk cId="1490751800" sldId="267"/>
            <ac:spMk id="3" creationId="{430418D7-5F3F-49DC-A7D0-CB0707E19F96}"/>
          </ac:spMkLst>
        </pc:spChg>
      </pc:sldChg>
      <pc:sldChg chg="add del">
        <pc:chgData name="Mitch Davis" userId="388b89a0e6bb1f2e" providerId="LiveId" clId="{B03C4216-6E96-45EB-BB66-ADC1C49823BC}" dt="2019-10-27T02:16:58.018" v="1253" actId="47"/>
        <pc:sldMkLst>
          <pc:docMk/>
          <pc:sldMk cId="1158222703" sldId="268"/>
        </pc:sldMkLst>
      </pc:sldChg>
      <pc:sldChg chg="modSp add">
        <pc:chgData name="Mitch Davis" userId="388b89a0e6bb1f2e" providerId="LiveId" clId="{B03C4216-6E96-45EB-BB66-ADC1C49823BC}" dt="2019-10-27T02:10:14.530" v="1189" actId="403"/>
        <pc:sldMkLst>
          <pc:docMk/>
          <pc:sldMk cId="1074826715" sldId="269"/>
        </pc:sldMkLst>
        <pc:spChg chg="mod">
          <ac:chgData name="Mitch Davis" userId="388b89a0e6bb1f2e" providerId="LiveId" clId="{B03C4216-6E96-45EB-BB66-ADC1C49823BC}" dt="2019-10-27T02:10:14.530" v="1189" actId="403"/>
          <ac:spMkLst>
            <pc:docMk/>
            <pc:sldMk cId="1074826715" sldId="269"/>
            <ac:spMk id="2" creationId="{AAD1144B-6699-4E9B-9989-5558B42E7F71}"/>
          </ac:spMkLst>
        </pc:spChg>
      </pc:sldChg>
      <pc:sldChg chg="modSp add">
        <pc:chgData name="Mitch Davis" userId="388b89a0e6bb1f2e" providerId="LiveId" clId="{B03C4216-6E96-45EB-BB66-ADC1C49823BC}" dt="2019-10-27T02:12:29.875" v="1219" actId="113"/>
        <pc:sldMkLst>
          <pc:docMk/>
          <pc:sldMk cId="1850782041" sldId="270"/>
        </pc:sldMkLst>
        <pc:spChg chg="mod">
          <ac:chgData name="Mitch Davis" userId="388b89a0e6bb1f2e" providerId="LiveId" clId="{B03C4216-6E96-45EB-BB66-ADC1C49823BC}" dt="2019-10-27T02:12:29.875" v="1219" actId="113"/>
          <ac:spMkLst>
            <pc:docMk/>
            <pc:sldMk cId="1850782041" sldId="270"/>
            <ac:spMk id="2" creationId="{AAD1144B-6699-4E9B-9989-5558B42E7F71}"/>
          </ac:spMkLst>
        </pc:spChg>
      </pc:sldChg>
      <pc:sldChg chg="modSp add ord">
        <pc:chgData name="Mitch Davis" userId="388b89a0e6bb1f2e" providerId="LiveId" clId="{B03C4216-6E96-45EB-BB66-ADC1C49823BC}" dt="2019-10-27T02:15:07.170" v="1236"/>
        <pc:sldMkLst>
          <pc:docMk/>
          <pc:sldMk cId="1772373378" sldId="271"/>
        </pc:sldMkLst>
        <pc:spChg chg="mod">
          <ac:chgData name="Mitch Davis" userId="388b89a0e6bb1f2e" providerId="LiveId" clId="{B03C4216-6E96-45EB-BB66-ADC1C49823BC}" dt="2019-10-27T02:14:58.530" v="1234" actId="5793"/>
          <ac:spMkLst>
            <pc:docMk/>
            <pc:sldMk cId="1772373378" sldId="271"/>
            <ac:spMk id="2" creationId="{548EA88D-E0ED-44B4-94A0-485B045B008C}"/>
          </ac:spMkLst>
        </pc:spChg>
      </pc:sldChg>
      <pc:sldChg chg="modSp add">
        <pc:chgData name="Mitch Davis" userId="388b89a0e6bb1f2e" providerId="LiveId" clId="{B03C4216-6E96-45EB-BB66-ADC1C49823BC}" dt="2019-10-27T02:17:14.423" v="1256" actId="14100"/>
        <pc:sldMkLst>
          <pc:docMk/>
          <pc:sldMk cId="3636384488" sldId="272"/>
        </pc:sldMkLst>
        <pc:spChg chg="mod">
          <ac:chgData name="Mitch Davis" userId="388b89a0e6bb1f2e" providerId="LiveId" clId="{B03C4216-6E96-45EB-BB66-ADC1C49823BC}" dt="2019-10-27T02:17:14.423" v="1256" actId="14100"/>
          <ac:spMkLst>
            <pc:docMk/>
            <pc:sldMk cId="3636384488" sldId="272"/>
            <ac:spMk id="2" creationId="{AAD1144B-6699-4E9B-9989-5558B42E7F71}"/>
          </ac:spMkLst>
        </pc:spChg>
      </pc:sldChg>
      <pc:sldChg chg="modSp add ord">
        <pc:chgData name="Mitch Davis" userId="388b89a0e6bb1f2e" providerId="LiveId" clId="{B03C4216-6E96-45EB-BB66-ADC1C49823BC}" dt="2019-10-27T02:43:21.155" v="1331"/>
        <pc:sldMkLst>
          <pc:docMk/>
          <pc:sldMk cId="1155638098" sldId="273"/>
        </pc:sldMkLst>
        <pc:spChg chg="mod">
          <ac:chgData name="Mitch Davis" userId="388b89a0e6bb1f2e" providerId="LiveId" clId="{B03C4216-6E96-45EB-BB66-ADC1C49823BC}" dt="2019-10-27T02:31:57.158" v="1304" actId="313"/>
          <ac:spMkLst>
            <pc:docMk/>
            <pc:sldMk cId="1155638098" sldId="273"/>
            <ac:spMk id="2" creationId="{AAD1144B-6699-4E9B-9989-5558B42E7F71}"/>
          </ac:spMkLst>
        </pc:spChg>
      </pc:sldChg>
      <pc:sldChg chg="add del">
        <pc:chgData name="Mitch Davis" userId="388b89a0e6bb1f2e" providerId="LiveId" clId="{B03C4216-6E96-45EB-BB66-ADC1C49823BC}" dt="2019-10-27T02:17:23.771" v="1257" actId="47"/>
        <pc:sldMkLst>
          <pc:docMk/>
          <pc:sldMk cId="2082251481" sldId="273"/>
        </pc:sldMkLst>
      </pc:sldChg>
      <pc:sldChg chg="modSp add">
        <pc:chgData name="Mitch Davis" userId="388b89a0e6bb1f2e" providerId="LiveId" clId="{B03C4216-6E96-45EB-BB66-ADC1C49823BC}" dt="2019-10-27T02:43:04.852" v="1330" actId="115"/>
        <pc:sldMkLst>
          <pc:docMk/>
          <pc:sldMk cId="48297644" sldId="274"/>
        </pc:sldMkLst>
        <pc:spChg chg="mod">
          <ac:chgData name="Mitch Davis" userId="388b89a0e6bb1f2e" providerId="LiveId" clId="{B03C4216-6E96-45EB-BB66-ADC1C49823BC}" dt="2019-10-27T02:43:04.852" v="1330" actId="115"/>
          <ac:spMkLst>
            <pc:docMk/>
            <pc:sldMk cId="48297644" sldId="274"/>
            <ac:spMk id="2" creationId="{AAD1144B-6699-4E9B-9989-5558B42E7F71}"/>
          </ac:spMkLst>
        </pc:spChg>
      </pc:sldChg>
      <pc:sldChg chg="modSp add">
        <pc:chgData name="Mitch Davis" userId="388b89a0e6bb1f2e" providerId="LiveId" clId="{B03C4216-6E96-45EB-BB66-ADC1C49823BC}" dt="2019-10-27T04:56:49.354" v="2625" actId="20577"/>
        <pc:sldMkLst>
          <pc:docMk/>
          <pc:sldMk cId="1320375296" sldId="275"/>
        </pc:sldMkLst>
        <pc:spChg chg="mod">
          <ac:chgData name="Mitch Davis" userId="388b89a0e6bb1f2e" providerId="LiveId" clId="{B03C4216-6E96-45EB-BB66-ADC1C49823BC}" dt="2019-10-27T04:56:49.354" v="2625" actId="20577"/>
          <ac:spMkLst>
            <pc:docMk/>
            <pc:sldMk cId="1320375296" sldId="275"/>
            <ac:spMk id="4" creationId="{38CEB000-44C7-4BDB-9F14-7837085C93FA}"/>
          </ac:spMkLst>
        </pc:spChg>
      </pc:sldChg>
      <pc:sldChg chg="modSp add ord">
        <pc:chgData name="Mitch Davis" userId="388b89a0e6bb1f2e" providerId="LiveId" clId="{B03C4216-6E96-45EB-BB66-ADC1C49823BC}" dt="2019-10-27T04:49:17.975" v="2067" actId="20577"/>
        <pc:sldMkLst>
          <pc:docMk/>
          <pc:sldMk cId="1036472613" sldId="276"/>
        </pc:sldMkLst>
        <pc:spChg chg="mod">
          <ac:chgData name="Mitch Davis" userId="388b89a0e6bb1f2e" providerId="LiveId" clId="{B03C4216-6E96-45EB-BB66-ADC1C49823BC}" dt="2019-10-27T04:49:17.975" v="2067" actId="20577"/>
          <ac:spMkLst>
            <pc:docMk/>
            <pc:sldMk cId="1036472613" sldId="276"/>
            <ac:spMk id="2" creationId="{1A15849B-F0A7-4F84-B77D-4C2226E9A25C}"/>
          </ac:spMkLst>
        </pc:spChg>
      </pc:sldChg>
      <pc:sldChg chg="modSp add">
        <pc:chgData name="Mitch Davis" userId="388b89a0e6bb1f2e" providerId="LiveId" clId="{B03C4216-6E96-45EB-BB66-ADC1C49823BC}" dt="2019-10-27T05:32:50.145" v="4007" actId="27636"/>
        <pc:sldMkLst>
          <pc:docMk/>
          <pc:sldMk cId="4187139638" sldId="277"/>
        </pc:sldMkLst>
        <pc:spChg chg="mod">
          <ac:chgData name="Mitch Davis" userId="388b89a0e6bb1f2e" providerId="LiveId" clId="{B03C4216-6E96-45EB-BB66-ADC1C49823BC}" dt="2019-10-27T05:30:14.865" v="3875" actId="14100"/>
          <ac:spMkLst>
            <pc:docMk/>
            <pc:sldMk cId="4187139638" sldId="277"/>
            <ac:spMk id="2" creationId="{C932D614-E214-4B85-B7FA-0843B5B210FF}"/>
          </ac:spMkLst>
        </pc:spChg>
        <pc:spChg chg="mod">
          <ac:chgData name="Mitch Davis" userId="388b89a0e6bb1f2e" providerId="LiveId" clId="{B03C4216-6E96-45EB-BB66-ADC1C49823BC}" dt="2019-10-27T05:32:50.145" v="4007" actId="27636"/>
          <ac:spMkLst>
            <pc:docMk/>
            <pc:sldMk cId="4187139638" sldId="277"/>
            <ac:spMk id="3" creationId="{DC511FDC-4C98-4B79-ABEB-32C7F0DB5777}"/>
          </ac:spMkLst>
        </pc:spChg>
      </pc:sldChg>
      <pc:sldChg chg="modSp add ord">
        <pc:chgData name="Mitch Davis" userId="388b89a0e6bb1f2e" providerId="LiveId" clId="{B03C4216-6E96-45EB-BB66-ADC1C49823BC}" dt="2019-10-27T05:33:53.043" v="4043" actId="14100"/>
        <pc:sldMkLst>
          <pc:docMk/>
          <pc:sldMk cId="3216626251" sldId="278"/>
        </pc:sldMkLst>
        <pc:spChg chg="mod">
          <ac:chgData name="Mitch Davis" userId="388b89a0e6bb1f2e" providerId="LiveId" clId="{B03C4216-6E96-45EB-BB66-ADC1C49823BC}" dt="2019-10-27T05:33:53.043" v="4043" actId="14100"/>
          <ac:spMkLst>
            <pc:docMk/>
            <pc:sldMk cId="3216626251" sldId="278"/>
            <ac:spMk id="2" creationId="{9A94569F-A0A3-491C-87C4-94391EAF433A}"/>
          </ac:spMkLst>
        </pc:spChg>
      </pc:sldChg>
      <pc:sldMasterChg chg="modSldLayout">
        <pc:chgData name="Mitch Davis" userId="388b89a0e6bb1f2e" providerId="LiveId" clId="{B03C4216-6E96-45EB-BB66-ADC1C49823BC}" dt="2019-10-27T05:14:56.262" v="3371"/>
        <pc:sldMasterMkLst>
          <pc:docMk/>
          <pc:sldMasterMk cId="3072163804" sldId="2147483648"/>
        </pc:sldMasterMkLst>
        <pc:sldLayoutChg chg="setBg">
          <pc:chgData name="Mitch Davis" userId="388b89a0e6bb1f2e" providerId="LiveId" clId="{B03C4216-6E96-45EB-BB66-ADC1C49823BC}" dt="2019-10-27T05:14:56.262" v="3371"/>
          <pc:sldLayoutMkLst>
            <pc:docMk/>
            <pc:sldMasterMk cId="3072163804" sldId="2147483648"/>
            <pc:sldLayoutMk cId="2600136292" sldId="214748364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098D9B-BA7B-46FF-9845-F3706FA17902}"/>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392E1623-A942-46EC-BEF6-406F7FA2C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5C21D-1747-4DFD-865C-81273336D362}"/>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260013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5506-6DF1-410D-891E-74A862161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76CD7-7F82-46C5-8447-45A08538E7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D9B6-5530-428A-99D6-68980D7403D3}"/>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5462C37F-2B24-434F-83B1-064184232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16D8B-EA6E-4AF2-98A1-25FF45C2ACB1}"/>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348797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6F9FC0-1EE9-4F9E-B026-A3CE40691E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DBCBD-7F87-4824-887A-E2CE63742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D99D9-A7E2-48B2-8E28-94AAF223ED29}"/>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2099279D-E88F-450B-B74A-4563D4C55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3A010-2614-4A6D-A106-A2AF3485D7C5}"/>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242632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6099-1D52-44C6-A1C7-BEF6DCA55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BBD1B-01DB-416B-AD49-29D7788B4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91433-1FAE-4036-A495-A39A08A852F1}"/>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922C9ED1-5155-44FA-BD70-FF0CF43DC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52766-7511-4C47-AC81-25F58E87520B}"/>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126227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1CE9-8360-434E-8D12-00594A5E92D5}"/>
              </a:ext>
            </a:extLst>
          </p:cNvPr>
          <p:cNvSpPr>
            <a:spLocks noGrp="1"/>
          </p:cNvSpPr>
          <p:nvPr>
            <p:ph type="title"/>
          </p:nvPr>
        </p:nvSpPr>
        <p:spPr>
          <a:xfrm>
            <a:off x="3508512" y="904462"/>
            <a:ext cx="7838937" cy="3658014"/>
          </a:xfrm>
        </p:spPr>
        <p:txBody>
          <a:bodyPr anchor="ctr">
            <a:normAutofit/>
          </a:bodyPr>
          <a:lstStyle>
            <a:lvl1pPr algn="ctr">
              <a:defRPr sz="66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32E7BC04-AFB4-440C-AC22-10DF440F095F}"/>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82C90633-3CBE-437E-B5FE-67CE5D3D2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620C3-2DFF-46FD-B436-10AB13C266EA}"/>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279011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D4C6-76A1-4FF6-9F12-FC15278BA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80A6B-E37F-4792-9560-12E403AA1C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A2710-6964-489D-BDFA-D4D385272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8E033-A654-450E-81F3-DAE39E3B96C7}"/>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6" name="Footer Placeholder 5">
            <a:extLst>
              <a:ext uri="{FF2B5EF4-FFF2-40B4-BE49-F238E27FC236}">
                <a16:creationId xmlns:a16="http://schemas.microsoft.com/office/drawing/2014/main" id="{4E55E4E1-B7C4-4633-8A3C-5F4D25E69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47D8C-E096-4A06-87CE-40C361A6DB9C}"/>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422341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03B0-89D2-40CA-A153-C6389737B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AC30E-9820-4498-A463-9AB26C79D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1FC0C-7905-40B8-B5BC-9B44D40BF0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AFF1A2-836E-42DA-A1DD-2DA4333C2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95DFA-C533-45C6-8285-45F8E2CD89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C2A519-DF42-40FD-A429-8B21D0753D38}"/>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8" name="Footer Placeholder 7">
            <a:extLst>
              <a:ext uri="{FF2B5EF4-FFF2-40B4-BE49-F238E27FC236}">
                <a16:creationId xmlns:a16="http://schemas.microsoft.com/office/drawing/2014/main" id="{57225EE2-98D3-4881-B646-FE5EBC3897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69304-78A5-4510-B981-7CF7E1F2A389}"/>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41472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8F7F-E958-4240-9819-26CB1B7B4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675E6A-3BFA-4693-B788-FC61725DDB64}"/>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4" name="Footer Placeholder 3">
            <a:extLst>
              <a:ext uri="{FF2B5EF4-FFF2-40B4-BE49-F238E27FC236}">
                <a16:creationId xmlns:a16="http://schemas.microsoft.com/office/drawing/2014/main" id="{DF70B8F7-162D-4247-9988-26B99D904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8C947-C2ED-43E3-8C99-A69427715A79}"/>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262462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BA48F-42B8-48E0-A1FD-837CF7BD8EBD}"/>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3" name="Footer Placeholder 2">
            <a:extLst>
              <a:ext uri="{FF2B5EF4-FFF2-40B4-BE49-F238E27FC236}">
                <a16:creationId xmlns:a16="http://schemas.microsoft.com/office/drawing/2014/main" id="{A8CE75F0-AA09-464B-AC40-6CE5014F57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BF1D06-686B-41E9-8418-6D4C5875BFFF}"/>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152091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9B05-7A1D-4CE2-A608-B2D160BAE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62944-1A9E-4E52-B6E8-CEF7DF11F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671949-65C6-4255-B32C-FB6B8DB43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D22D5-824C-4366-A87F-7DF34215E5C8}"/>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6" name="Footer Placeholder 5">
            <a:extLst>
              <a:ext uri="{FF2B5EF4-FFF2-40B4-BE49-F238E27FC236}">
                <a16:creationId xmlns:a16="http://schemas.microsoft.com/office/drawing/2014/main" id="{11FA5000-5563-4C3D-8D91-C70A7B934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F6BB2-445C-4782-9424-DAA00F34C056}"/>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277093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8A29-0787-4783-8941-BD67A88A3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A1358-DF76-4C99-A96C-87DAF957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FDE590-073A-4956-9975-2DAF6D811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20E1A-E3EC-4F2F-9CCE-DE2712F171DE}"/>
              </a:ext>
            </a:extLst>
          </p:cNvPr>
          <p:cNvSpPr>
            <a:spLocks noGrp="1"/>
          </p:cNvSpPr>
          <p:nvPr>
            <p:ph type="dt" sz="half" idx="10"/>
          </p:nvPr>
        </p:nvSpPr>
        <p:spPr/>
        <p:txBody>
          <a:bodyPr/>
          <a:lstStyle/>
          <a:p>
            <a:fld id="{9B6A98E7-1588-4C3E-829E-2340DB505F99}" type="datetimeFigureOut">
              <a:rPr lang="en-US" smtClean="0"/>
              <a:t>10/26/2019</a:t>
            </a:fld>
            <a:endParaRPr lang="en-US"/>
          </a:p>
        </p:txBody>
      </p:sp>
      <p:sp>
        <p:nvSpPr>
          <p:cNvPr id="6" name="Footer Placeholder 5">
            <a:extLst>
              <a:ext uri="{FF2B5EF4-FFF2-40B4-BE49-F238E27FC236}">
                <a16:creationId xmlns:a16="http://schemas.microsoft.com/office/drawing/2014/main" id="{7AE28B99-3EFF-402B-A5C1-99765C879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0E544-075E-4C14-BC2B-180478167771}"/>
              </a:ext>
            </a:extLst>
          </p:cNvPr>
          <p:cNvSpPr>
            <a:spLocks noGrp="1"/>
          </p:cNvSpPr>
          <p:nvPr>
            <p:ph type="sldNum" sz="quarter" idx="12"/>
          </p:nvPr>
        </p:nvSpPr>
        <p:spPr/>
        <p:txBody>
          <a:bodyPr/>
          <a:lstStyle/>
          <a:p>
            <a:fld id="{F58A2BC6-5647-477E-8B5C-9E3FF8A54FB3}" type="slidenum">
              <a:rPr lang="en-US" smtClean="0"/>
              <a:t>‹#›</a:t>
            </a:fld>
            <a:endParaRPr lang="en-US"/>
          </a:p>
        </p:txBody>
      </p:sp>
    </p:spTree>
    <p:extLst>
      <p:ext uri="{BB962C8B-B14F-4D97-AF65-F5344CB8AC3E}">
        <p14:creationId xmlns:p14="http://schemas.microsoft.com/office/powerpoint/2010/main" val="138654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4A3FB-562D-41AE-8E2C-F4DB578A1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08E0A7-762D-4B5B-8114-EF0811EF8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B25C1F-5044-4650-88BE-C4420E0CF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A98E7-1588-4C3E-829E-2340DB505F99}" type="datetimeFigureOut">
              <a:rPr lang="en-US" smtClean="0"/>
              <a:t>10/26/2019</a:t>
            </a:fld>
            <a:endParaRPr lang="en-US"/>
          </a:p>
        </p:txBody>
      </p:sp>
      <p:sp>
        <p:nvSpPr>
          <p:cNvPr id="5" name="Footer Placeholder 4">
            <a:extLst>
              <a:ext uri="{FF2B5EF4-FFF2-40B4-BE49-F238E27FC236}">
                <a16:creationId xmlns:a16="http://schemas.microsoft.com/office/drawing/2014/main" id="{7643214C-A89D-4F02-84AB-797C96348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C59CF-ACDE-4B76-B0A9-97482BACE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A2BC6-5647-477E-8B5C-9E3FF8A54FB3}" type="slidenum">
              <a:rPr lang="en-US" smtClean="0"/>
              <a:t>‹#›</a:t>
            </a:fld>
            <a:endParaRPr lang="en-US"/>
          </a:p>
        </p:txBody>
      </p:sp>
    </p:spTree>
    <p:extLst>
      <p:ext uri="{BB962C8B-B14F-4D97-AF65-F5344CB8AC3E}">
        <p14:creationId xmlns:p14="http://schemas.microsoft.com/office/powerpoint/2010/main" val="307216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9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834D17-B0E9-4C05-8510-36D2AA149223}"/>
              </a:ext>
            </a:extLst>
          </p:cNvPr>
          <p:cNvSpPr>
            <a:spLocks noGrp="1"/>
          </p:cNvSpPr>
          <p:nvPr>
            <p:ph type="body" idx="1"/>
          </p:nvPr>
        </p:nvSpPr>
        <p:spPr>
          <a:xfrm>
            <a:off x="642937" y="5579034"/>
            <a:ext cx="10709276" cy="823912"/>
          </a:xfrm>
        </p:spPr>
        <p:txBody>
          <a:bodyPr anchor="ctr">
            <a:normAutofit/>
          </a:bodyPr>
          <a:lstStyle/>
          <a:p>
            <a:pPr algn="ctr"/>
            <a:r>
              <a:rPr lang="en-US" sz="4000" dirty="0">
                <a:solidFill>
                  <a:srgbClr val="C00000"/>
                </a:solidFill>
              </a:rPr>
              <a:t>Both polar-opposites are filled with difficulties</a:t>
            </a:r>
          </a:p>
        </p:txBody>
      </p:sp>
      <p:sp>
        <p:nvSpPr>
          <p:cNvPr id="6" name="Content Placeholder 5">
            <a:extLst>
              <a:ext uri="{FF2B5EF4-FFF2-40B4-BE49-F238E27FC236}">
                <a16:creationId xmlns:a16="http://schemas.microsoft.com/office/drawing/2014/main" id="{B959920A-1A45-4382-84D7-9472CFDFD66B}"/>
              </a:ext>
            </a:extLst>
          </p:cNvPr>
          <p:cNvSpPr>
            <a:spLocks noGrp="1"/>
          </p:cNvSpPr>
          <p:nvPr>
            <p:ph sz="half" idx="2"/>
          </p:nvPr>
        </p:nvSpPr>
        <p:spPr>
          <a:xfrm>
            <a:off x="839788" y="1224792"/>
            <a:ext cx="5157787" cy="4511865"/>
          </a:xfrm>
        </p:spPr>
        <p:txBody>
          <a:bodyPr>
            <a:normAutofit fontScale="92500"/>
          </a:bodyPr>
          <a:lstStyle/>
          <a:p>
            <a:r>
              <a:rPr lang="en-US" dirty="0"/>
              <a:t>God chose you from before the foundation of the world.</a:t>
            </a:r>
          </a:p>
          <a:p>
            <a:r>
              <a:rPr lang="en-US" dirty="0"/>
              <a:t>You will eventually choose Him before you die.</a:t>
            </a:r>
          </a:p>
          <a:p>
            <a:r>
              <a:rPr lang="en-US" dirty="0"/>
              <a:t>You cannot reject Him.</a:t>
            </a:r>
          </a:p>
        </p:txBody>
      </p:sp>
      <p:sp>
        <p:nvSpPr>
          <p:cNvPr id="7" name="Text Placeholder 6">
            <a:extLst>
              <a:ext uri="{FF2B5EF4-FFF2-40B4-BE49-F238E27FC236}">
                <a16:creationId xmlns:a16="http://schemas.microsoft.com/office/drawing/2014/main" id="{2832F048-AE9D-4923-932F-0630183A02D3}"/>
              </a:ext>
            </a:extLst>
          </p:cNvPr>
          <p:cNvSpPr>
            <a:spLocks noGrp="1"/>
          </p:cNvSpPr>
          <p:nvPr>
            <p:ph type="body" sz="quarter" idx="3"/>
          </p:nvPr>
        </p:nvSpPr>
        <p:spPr>
          <a:xfrm>
            <a:off x="6172200" y="305369"/>
            <a:ext cx="5183188" cy="823912"/>
          </a:xfrm>
        </p:spPr>
        <p:txBody>
          <a:bodyPr anchor="ctr">
            <a:normAutofit/>
          </a:bodyPr>
          <a:lstStyle/>
          <a:p>
            <a:pPr algn="ctr"/>
            <a:r>
              <a:rPr lang="en-US" sz="4000" dirty="0"/>
              <a:t>Free Will</a:t>
            </a:r>
          </a:p>
        </p:txBody>
      </p:sp>
      <p:sp>
        <p:nvSpPr>
          <p:cNvPr id="8" name="Content Placeholder 7">
            <a:extLst>
              <a:ext uri="{FF2B5EF4-FFF2-40B4-BE49-F238E27FC236}">
                <a16:creationId xmlns:a16="http://schemas.microsoft.com/office/drawing/2014/main" id="{668B82CA-EC30-4DFD-B2F6-44641D2F636E}"/>
              </a:ext>
            </a:extLst>
          </p:cNvPr>
          <p:cNvSpPr>
            <a:spLocks noGrp="1"/>
          </p:cNvSpPr>
          <p:nvPr>
            <p:ph sz="quarter" idx="4"/>
          </p:nvPr>
        </p:nvSpPr>
        <p:spPr>
          <a:xfrm>
            <a:off x="6172200" y="1224792"/>
            <a:ext cx="5183188" cy="4511865"/>
          </a:xfrm>
        </p:spPr>
        <p:txBody>
          <a:bodyPr>
            <a:normAutofit fontScale="92500"/>
          </a:bodyPr>
          <a:lstStyle/>
          <a:p>
            <a:r>
              <a:rPr lang="en-US" dirty="0"/>
              <a:t>God chose you to be holy and blameless.</a:t>
            </a:r>
          </a:p>
          <a:p>
            <a:r>
              <a:rPr lang="en-US" dirty="0"/>
              <a:t>You can choose God or reject God.</a:t>
            </a:r>
          </a:p>
          <a:p>
            <a:r>
              <a:rPr lang="en-US" dirty="0"/>
              <a:t>You can choose to reject God after desiring Him.</a:t>
            </a:r>
          </a:p>
        </p:txBody>
      </p:sp>
      <p:cxnSp>
        <p:nvCxnSpPr>
          <p:cNvPr id="14" name="Straight Connector 13">
            <a:extLst>
              <a:ext uri="{FF2B5EF4-FFF2-40B4-BE49-F238E27FC236}">
                <a16:creationId xmlns:a16="http://schemas.microsoft.com/office/drawing/2014/main" id="{AD92079A-4200-4968-A8CD-B9C5361F2E04}"/>
              </a:ext>
            </a:extLst>
          </p:cNvPr>
          <p:cNvCxnSpPr>
            <a:cxnSpLocks/>
          </p:cNvCxnSpPr>
          <p:nvPr/>
        </p:nvCxnSpPr>
        <p:spPr>
          <a:xfrm>
            <a:off x="5997575" y="457769"/>
            <a:ext cx="0" cy="4962443"/>
          </a:xfrm>
          <a:prstGeom prst="line">
            <a:avLst/>
          </a:prstGeom>
        </p:spPr>
        <p:style>
          <a:lnRef idx="3">
            <a:schemeClr val="dk1"/>
          </a:lnRef>
          <a:fillRef idx="0">
            <a:schemeClr val="dk1"/>
          </a:fillRef>
          <a:effectRef idx="2">
            <a:schemeClr val="dk1"/>
          </a:effectRef>
          <a:fontRef idx="minor">
            <a:schemeClr val="tx1"/>
          </a:fontRef>
        </p:style>
      </p:cxnSp>
      <p:sp>
        <p:nvSpPr>
          <p:cNvPr id="9" name="Text Placeholder 4">
            <a:extLst>
              <a:ext uri="{FF2B5EF4-FFF2-40B4-BE49-F238E27FC236}">
                <a16:creationId xmlns:a16="http://schemas.microsoft.com/office/drawing/2014/main" id="{CF5FC964-F01F-4465-ABE2-3E174AEE8A5C}"/>
              </a:ext>
            </a:extLst>
          </p:cNvPr>
          <p:cNvSpPr txBox="1">
            <a:spLocks/>
          </p:cNvSpPr>
          <p:nvPr/>
        </p:nvSpPr>
        <p:spPr>
          <a:xfrm>
            <a:off x="992188" y="457769"/>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000" dirty="0"/>
              <a:t>Predestination</a:t>
            </a:r>
          </a:p>
        </p:txBody>
      </p:sp>
    </p:spTree>
    <p:extLst>
      <p:ext uri="{BB962C8B-B14F-4D97-AF65-F5344CB8AC3E}">
        <p14:creationId xmlns:p14="http://schemas.microsoft.com/office/powerpoint/2010/main" val="4100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849B-F0A7-4F84-B77D-4C2226E9A25C}"/>
              </a:ext>
            </a:extLst>
          </p:cNvPr>
          <p:cNvSpPr>
            <a:spLocks noGrp="1"/>
          </p:cNvSpPr>
          <p:nvPr>
            <p:ph type="title"/>
          </p:nvPr>
        </p:nvSpPr>
        <p:spPr>
          <a:xfrm>
            <a:off x="3129094" y="904462"/>
            <a:ext cx="8218355" cy="3658014"/>
          </a:xfrm>
        </p:spPr>
        <p:txBody>
          <a:bodyPr>
            <a:normAutofit fontScale="90000"/>
          </a:bodyPr>
          <a:lstStyle/>
          <a:p>
            <a:r>
              <a:rPr lang="en-US" dirty="0"/>
              <a:t>Instead of trying to prove one of two polar positions… see how they co-exist.</a:t>
            </a:r>
          </a:p>
        </p:txBody>
      </p:sp>
    </p:spTree>
    <p:extLst>
      <p:ext uri="{BB962C8B-B14F-4D97-AF65-F5344CB8AC3E}">
        <p14:creationId xmlns:p14="http://schemas.microsoft.com/office/powerpoint/2010/main" val="103647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1BA0-EC6F-468D-B2D5-D13800505EE7}"/>
              </a:ext>
            </a:extLst>
          </p:cNvPr>
          <p:cNvSpPr>
            <a:spLocks noGrp="1"/>
          </p:cNvSpPr>
          <p:nvPr>
            <p:ph type="title"/>
          </p:nvPr>
        </p:nvSpPr>
        <p:spPr>
          <a:xfrm>
            <a:off x="838200" y="365125"/>
            <a:ext cx="10515600" cy="901613"/>
          </a:xfrm>
        </p:spPr>
        <p:txBody>
          <a:bodyPr/>
          <a:lstStyle/>
          <a:p>
            <a:r>
              <a:rPr lang="en-US" dirty="0"/>
              <a:t>Man definitively has free will</a:t>
            </a:r>
          </a:p>
        </p:txBody>
      </p:sp>
      <p:sp>
        <p:nvSpPr>
          <p:cNvPr id="3" name="Content Placeholder 2">
            <a:extLst>
              <a:ext uri="{FF2B5EF4-FFF2-40B4-BE49-F238E27FC236}">
                <a16:creationId xmlns:a16="http://schemas.microsoft.com/office/drawing/2014/main" id="{CFF61E21-D5A5-418F-BDAA-2CD972BDF67A}"/>
              </a:ext>
            </a:extLst>
          </p:cNvPr>
          <p:cNvSpPr>
            <a:spLocks noGrp="1"/>
          </p:cNvSpPr>
          <p:nvPr>
            <p:ph idx="1"/>
          </p:nvPr>
        </p:nvSpPr>
        <p:spPr>
          <a:xfrm>
            <a:off x="838200" y="1417739"/>
            <a:ext cx="10515600" cy="5075136"/>
          </a:xfrm>
        </p:spPr>
        <p:txBody>
          <a:bodyPr>
            <a:normAutofit/>
          </a:bodyPr>
          <a:lstStyle/>
          <a:p>
            <a:r>
              <a:rPr lang="en-US" dirty="0"/>
              <a:t>God made man to choose God’s will or reject His will… from the beginning. </a:t>
            </a:r>
            <a:r>
              <a:rPr lang="en-US" dirty="0">
                <a:solidFill>
                  <a:srgbClr val="C00000"/>
                </a:solidFill>
              </a:rPr>
              <a:t>Gen 2:15-17</a:t>
            </a:r>
          </a:p>
          <a:p>
            <a:pPr lvl="1"/>
            <a:r>
              <a:rPr lang="en-US" dirty="0"/>
              <a:t>Ultimately, man – left to his own will – will choose his own way. </a:t>
            </a:r>
            <a:r>
              <a:rPr lang="en-US" dirty="0">
                <a:solidFill>
                  <a:srgbClr val="C00000"/>
                </a:solidFill>
              </a:rPr>
              <a:t>Gen 3</a:t>
            </a:r>
          </a:p>
          <a:p>
            <a:pPr lvl="1"/>
            <a:r>
              <a:rPr lang="en-US" dirty="0"/>
              <a:t>The Son of man showed us the ideal to choose our heavenly Father’s will. </a:t>
            </a:r>
            <a:r>
              <a:rPr lang="en-US" dirty="0">
                <a:solidFill>
                  <a:srgbClr val="C00000"/>
                </a:solidFill>
              </a:rPr>
              <a:t>Lk 22:42</a:t>
            </a:r>
          </a:p>
          <a:p>
            <a:r>
              <a:rPr lang="en-US" dirty="0"/>
              <a:t>Even, as God’s children, we struggle to choose God’s will… though we walk in the Spirit (in the light). </a:t>
            </a:r>
            <a:r>
              <a:rPr lang="en-US" dirty="0">
                <a:solidFill>
                  <a:srgbClr val="C00000"/>
                </a:solidFill>
              </a:rPr>
              <a:t>Rom 7:21-25, 8:1-8; 1 Jn 1:7</a:t>
            </a:r>
          </a:p>
        </p:txBody>
      </p:sp>
    </p:spTree>
    <p:extLst>
      <p:ext uri="{BB962C8B-B14F-4D97-AF65-F5344CB8AC3E}">
        <p14:creationId xmlns:p14="http://schemas.microsoft.com/office/powerpoint/2010/main" val="27575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8FE5-AC8A-4EF8-AB4A-761A5291BC0B}"/>
              </a:ext>
            </a:extLst>
          </p:cNvPr>
          <p:cNvSpPr>
            <a:spLocks noGrp="1"/>
          </p:cNvSpPr>
          <p:nvPr>
            <p:ph type="title"/>
          </p:nvPr>
        </p:nvSpPr>
        <p:spPr/>
        <p:txBody>
          <a:bodyPr/>
          <a:lstStyle/>
          <a:p>
            <a:r>
              <a:rPr lang="en-US" dirty="0"/>
              <a:t>Because of God’s sovereignty</a:t>
            </a:r>
          </a:p>
        </p:txBody>
      </p:sp>
      <p:sp>
        <p:nvSpPr>
          <p:cNvPr id="3" name="Content Placeholder 2">
            <a:extLst>
              <a:ext uri="{FF2B5EF4-FFF2-40B4-BE49-F238E27FC236}">
                <a16:creationId xmlns:a16="http://schemas.microsoft.com/office/drawing/2014/main" id="{ABF00FCA-FEE0-4782-8309-5E1183A3758B}"/>
              </a:ext>
            </a:extLst>
          </p:cNvPr>
          <p:cNvSpPr>
            <a:spLocks noGrp="1"/>
          </p:cNvSpPr>
          <p:nvPr>
            <p:ph idx="1"/>
          </p:nvPr>
        </p:nvSpPr>
        <p:spPr/>
        <p:txBody>
          <a:bodyPr>
            <a:normAutofit/>
          </a:bodyPr>
          <a:lstStyle/>
          <a:p>
            <a:r>
              <a:rPr lang="en-US" dirty="0"/>
              <a:t>He can set His divine plan for mankind. </a:t>
            </a:r>
            <a:br>
              <a:rPr lang="en-US" dirty="0"/>
            </a:br>
            <a:r>
              <a:rPr lang="en-US" dirty="0">
                <a:solidFill>
                  <a:srgbClr val="C00000"/>
                </a:solidFill>
              </a:rPr>
              <a:t>Eph 1:3ff</a:t>
            </a:r>
          </a:p>
          <a:p>
            <a:r>
              <a:rPr lang="en-US" dirty="0"/>
              <a:t>He can know the steps of man before they’re taken. </a:t>
            </a:r>
            <a:r>
              <a:rPr lang="en-US" dirty="0" err="1">
                <a:solidFill>
                  <a:srgbClr val="C00000"/>
                </a:solidFill>
              </a:rPr>
              <a:t>Psa</a:t>
            </a:r>
            <a:r>
              <a:rPr lang="en-US" dirty="0">
                <a:solidFill>
                  <a:srgbClr val="C00000"/>
                </a:solidFill>
              </a:rPr>
              <a:t> 139</a:t>
            </a:r>
          </a:p>
          <a:p>
            <a:r>
              <a:rPr lang="en-US" dirty="0"/>
              <a:t>He – knowing what man would choose to do - use man’s choices/actions to accomplish will. </a:t>
            </a:r>
            <a:br>
              <a:rPr lang="en-US" dirty="0"/>
            </a:br>
            <a:r>
              <a:rPr lang="en-US" dirty="0">
                <a:solidFill>
                  <a:srgbClr val="C00000"/>
                </a:solidFill>
              </a:rPr>
              <a:t>Cp. Gen 50:20; Acts 2:23</a:t>
            </a:r>
          </a:p>
        </p:txBody>
      </p:sp>
    </p:spTree>
    <p:extLst>
      <p:ext uri="{BB962C8B-B14F-4D97-AF65-F5344CB8AC3E}">
        <p14:creationId xmlns:p14="http://schemas.microsoft.com/office/powerpoint/2010/main" val="150599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569F-A0A3-491C-87C4-94391EAF433A}"/>
              </a:ext>
            </a:extLst>
          </p:cNvPr>
          <p:cNvSpPr>
            <a:spLocks noGrp="1"/>
          </p:cNvSpPr>
          <p:nvPr>
            <p:ph type="title"/>
          </p:nvPr>
        </p:nvSpPr>
        <p:spPr>
          <a:xfrm>
            <a:off x="2355574" y="447262"/>
            <a:ext cx="9339745" cy="4075042"/>
          </a:xfrm>
        </p:spPr>
        <p:txBody>
          <a:bodyPr>
            <a:normAutofit fontScale="90000"/>
          </a:bodyPr>
          <a:lstStyle/>
          <a:p>
            <a:r>
              <a:rPr lang="en-US" dirty="0"/>
              <a:t>While God COULD force a person to obey Him, instead He graciously and lovingly invites man to choose Him. </a:t>
            </a:r>
            <a:r>
              <a:rPr lang="en-US" dirty="0">
                <a:solidFill>
                  <a:srgbClr val="C00000"/>
                </a:solidFill>
              </a:rPr>
              <a:t>Matt 11:28-30</a:t>
            </a:r>
            <a:endParaRPr lang="en-US" dirty="0"/>
          </a:p>
        </p:txBody>
      </p:sp>
    </p:spTree>
    <p:extLst>
      <p:ext uri="{BB962C8B-B14F-4D97-AF65-F5344CB8AC3E}">
        <p14:creationId xmlns:p14="http://schemas.microsoft.com/office/powerpoint/2010/main" val="321662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D614-E214-4B85-B7FA-0843B5B210FF}"/>
              </a:ext>
            </a:extLst>
          </p:cNvPr>
          <p:cNvSpPr>
            <a:spLocks noGrp="1"/>
          </p:cNvSpPr>
          <p:nvPr>
            <p:ph type="title"/>
          </p:nvPr>
        </p:nvSpPr>
        <p:spPr>
          <a:xfrm>
            <a:off x="838200" y="365126"/>
            <a:ext cx="10515600" cy="946840"/>
          </a:xfrm>
        </p:spPr>
        <p:txBody>
          <a:bodyPr/>
          <a:lstStyle/>
          <a:p>
            <a:r>
              <a:rPr lang="en-US" dirty="0"/>
              <a:t>Therefore</a:t>
            </a:r>
          </a:p>
        </p:txBody>
      </p:sp>
      <p:sp>
        <p:nvSpPr>
          <p:cNvPr id="3" name="Content Placeholder 2">
            <a:extLst>
              <a:ext uri="{FF2B5EF4-FFF2-40B4-BE49-F238E27FC236}">
                <a16:creationId xmlns:a16="http://schemas.microsoft.com/office/drawing/2014/main" id="{DC511FDC-4C98-4B79-ABEB-32C7F0DB5777}"/>
              </a:ext>
            </a:extLst>
          </p:cNvPr>
          <p:cNvSpPr>
            <a:spLocks noGrp="1"/>
          </p:cNvSpPr>
          <p:nvPr>
            <p:ph idx="1"/>
          </p:nvPr>
        </p:nvSpPr>
        <p:spPr>
          <a:xfrm>
            <a:off x="556591" y="1411357"/>
            <a:ext cx="10797209" cy="4765606"/>
          </a:xfrm>
        </p:spPr>
        <p:txBody>
          <a:bodyPr>
            <a:normAutofit/>
          </a:bodyPr>
          <a:lstStyle/>
          <a:p>
            <a:r>
              <a:rPr lang="en-US" dirty="0"/>
              <a:t>Man can freely choose God: </a:t>
            </a:r>
          </a:p>
          <a:p>
            <a:pPr lvl="1"/>
            <a:r>
              <a:rPr lang="en-US" dirty="0"/>
              <a:t>Choice is the ultimate expression of freedom.</a:t>
            </a:r>
          </a:p>
          <a:p>
            <a:pPr lvl="1"/>
            <a:r>
              <a:rPr lang="en-US" dirty="0"/>
              <a:t>Therefore, there is no higher love that can be offered to Him. </a:t>
            </a:r>
            <a:r>
              <a:rPr lang="en-US" dirty="0">
                <a:solidFill>
                  <a:srgbClr val="C00000"/>
                </a:solidFill>
              </a:rPr>
              <a:t>Cp. Rom 6:16-19</a:t>
            </a:r>
          </a:p>
          <a:p>
            <a:r>
              <a:rPr lang="en-US" dirty="0"/>
              <a:t>And, because God is God: He works in the lives of those who are </a:t>
            </a:r>
            <a:r>
              <a:rPr lang="en-US" b="1" dirty="0"/>
              <a:t>called according to His purpose</a:t>
            </a:r>
            <a:r>
              <a:rPr lang="en-US" dirty="0"/>
              <a:t>. </a:t>
            </a:r>
            <a:br>
              <a:rPr lang="en-US" dirty="0"/>
            </a:br>
            <a:r>
              <a:rPr lang="en-US" dirty="0">
                <a:solidFill>
                  <a:srgbClr val="C00000"/>
                </a:solidFill>
              </a:rPr>
              <a:t>Rom 8:28; Eph 1:11, Phil 2:12-13</a:t>
            </a:r>
          </a:p>
        </p:txBody>
      </p:sp>
    </p:spTree>
    <p:extLst>
      <p:ext uri="{BB962C8B-B14F-4D97-AF65-F5344CB8AC3E}">
        <p14:creationId xmlns:p14="http://schemas.microsoft.com/office/powerpoint/2010/main" val="418713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1001086" y="365125"/>
            <a:ext cx="10189828" cy="6295734"/>
          </a:xfrm>
        </p:spPr>
        <p:txBody>
          <a:bodyPr>
            <a:noAutofit/>
          </a:bodyPr>
          <a:lstStyle/>
          <a:p>
            <a:r>
              <a:rPr lang="en-US" sz="4000" b="0" dirty="0"/>
              <a:t>Blessed be the God and Father of our Lord Jesus Christ, who has blessed us with every spiritual blessing in the heavenly places in Christ, </a:t>
            </a:r>
            <a:r>
              <a:rPr lang="en-US" sz="4000" dirty="0"/>
              <a:t>just as He chose us in Him before the foundation of the world</a:t>
            </a:r>
            <a:r>
              <a:rPr lang="en-US" sz="4000" b="0" dirty="0"/>
              <a:t>, that we would be holy and blameless before Him. In love </a:t>
            </a:r>
            <a:r>
              <a:rPr lang="en-US" sz="4000" dirty="0"/>
              <a:t>He predestined us to adoption as sons through Jesus Christ to Himself</a:t>
            </a:r>
            <a:r>
              <a:rPr lang="en-US" sz="4000" b="0" dirty="0"/>
              <a:t>, according to the kind intention of His will, to the praise of the glory of His grace, which He freely bestowed on us in the Beloved. </a:t>
            </a:r>
            <a:br>
              <a:rPr lang="en-US" sz="3600" b="0" dirty="0"/>
            </a:br>
            <a:r>
              <a:rPr lang="en-US" sz="3600" dirty="0">
                <a:solidFill>
                  <a:srgbClr val="C00000"/>
                </a:solidFill>
              </a:rPr>
              <a:t>Ephesians 1:3-6</a:t>
            </a:r>
          </a:p>
        </p:txBody>
      </p:sp>
    </p:spTree>
    <p:extLst>
      <p:ext uri="{BB962C8B-B14F-4D97-AF65-F5344CB8AC3E}">
        <p14:creationId xmlns:p14="http://schemas.microsoft.com/office/powerpoint/2010/main" val="149075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2678884" y="365125"/>
            <a:ext cx="6834232" cy="6295734"/>
          </a:xfrm>
        </p:spPr>
        <p:txBody>
          <a:bodyPr>
            <a:noAutofit/>
          </a:bodyPr>
          <a:lstStyle/>
          <a:p>
            <a:r>
              <a:rPr lang="en-US" sz="4400" b="0" dirty="0"/>
              <a:t>When the Gentiles heard this, they began rejoicing and glorifying the word of the Lord; and </a:t>
            </a:r>
            <a:r>
              <a:rPr lang="en-US" sz="4400" dirty="0"/>
              <a:t>as many as had been appointed to eternal life </a:t>
            </a:r>
            <a:r>
              <a:rPr lang="en-US" sz="4400" b="0" dirty="0"/>
              <a:t>believed.</a:t>
            </a:r>
            <a:br>
              <a:rPr lang="en-US" sz="4400" b="0" dirty="0"/>
            </a:br>
            <a:r>
              <a:rPr lang="en-US" sz="4400" b="0" dirty="0">
                <a:solidFill>
                  <a:srgbClr val="C00000"/>
                </a:solidFill>
              </a:rPr>
              <a:t>Acts 13:48</a:t>
            </a:r>
          </a:p>
        </p:txBody>
      </p:sp>
    </p:spTree>
    <p:extLst>
      <p:ext uri="{BB962C8B-B14F-4D97-AF65-F5344CB8AC3E}">
        <p14:creationId xmlns:p14="http://schemas.microsoft.com/office/powerpoint/2010/main" val="107482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959141" y="365125"/>
            <a:ext cx="10273718" cy="6295734"/>
          </a:xfrm>
        </p:spPr>
        <p:txBody>
          <a:bodyPr>
            <a:noAutofit/>
          </a:bodyPr>
          <a:lstStyle/>
          <a:p>
            <a:r>
              <a:rPr lang="en-US" sz="4000" b="0" dirty="0"/>
              <a:t>Just as it is written, “JACOB I LOVED, BUT ESAU I HATED.” What shall we say then? There is no injustice with God, is there? May it never be! For He says to Moses, “I WILL HAVE MERCY ON WHOM I HAVE MERCY, AND I WILL HAVE COMPASSION ON WHOM I HAVE COMPASSION.” </a:t>
            </a:r>
            <a:r>
              <a:rPr lang="en-US" sz="4000" dirty="0"/>
              <a:t>So then it does not depend on the man who wills or the man who runs, but on God </a:t>
            </a:r>
            <a:r>
              <a:rPr lang="en-US" sz="4000" b="0" dirty="0"/>
              <a:t>who has mercy.</a:t>
            </a:r>
            <a:br>
              <a:rPr lang="en-US" sz="4000" b="0" dirty="0"/>
            </a:br>
            <a:r>
              <a:rPr lang="en-US" sz="4000" b="0" dirty="0">
                <a:solidFill>
                  <a:srgbClr val="C00000"/>
                </a:solidFill>
              </a:rPr>
              <a:t>Romans 9:13-16</a:t>
            </a:r>
          </a:p>
        </p:txBody>
      </p:sp>
    </p:spTree>
    <p:extLst>
      <p:ext uri="{BB962C8B-B14F-4D97-AF65-F5344CB8AC3E}">
        <p14:creationId xmlns:p14="http://schemas.microsoft.com/office/powerpoint/2010/main" val="185078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A88D-E0ED-44B4-94A0-485B045B008C}"/>
              </a:ext>
            </a:extLst>
          </p:cNvPr>
          <p:cNvSpPr>
            <a:spLocks noGrp="1"/>
          </p:cNvSpPr>
          <p:nvPr>
            <p:ph type="title"/>
          </p:nvPr>
        </p:nvSpPr>
        <p:spPr/>
        <p:txBody>
          <a:bodyPr/>
          <a:lstStyle/>
          <a:p>
            <a:r>
              <a:rPr lang="en-US" dirty="0"/>
              <a:t>However…</a:t>
            </a:r>
          </a:p>
        </p:txBody>
      </p:sp>
    </p:spTree>
    <p:extLst>
      <p:ext uri="{BB962C8B-B14F-4D97-AF65-F5344CB8AC3E}">
        <p14:creationId xmlns:p14="http://schemas.microsoft.com/office/powerpoint/2010/main" val="17723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1999376" y="365125"/>
            <a:ext cx="8193248" cy="6295734"/>
          </a:xfrm>
        </p:spPr>
        <p:txBody>
          <a:bodyPr>
            <a:noAutofit/>
          </a:bodyPr>
          <a:lstStyle/>
          <a:p>
            <a:r>
              <a:rPr lang="en-US" sz="4400" b="0" dirty="0"/>
              <a:t>The Lord is not slow about His promise, as some count slowness, but is patient toward you, </a:t>
            </a:r>
            <a:r>
              <a:rPr lang="en-US" sz="4400" dirty="0"/>
              <a:t>not wishing for any to perish</a:t>
            </a:r>
            <a:r>
              <a:rPr lang="en-US" sz="4400" b="0" dirty="0"/>
              <a:t> but for all to come to repentance.</a:t>
            </a:r>
            <a:br>
              <a:rPr lang="en-US" sz="4400" b="0" dirty="0"/>
            </a:br>
            <a:r>
              <a:rPr lang="en-US" sz="4400" b="0" dirty="0">
                <a:solidFill>
                  <a:srgbClr val="C00000"/>
                </a:solidFill>
              </a:rPr>
              <a:t>2 Peter 3:9</a:t>
            </a:r>
          </a:p>
        </p:txBody>
      </p:sp>
    </p:spTree>
    <p:extLst>
      <p:ext uri="{BB962C8B-B14F-4D97-AF65-F5344CB8AC3E}">
        <p14:creationId xmlns:p14="http://schemas.microsoft.com/office/powerpoint/2010/main" val="363638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1093365" y="365125"/>
            <a:ext cx="10005270" cy="6295734"/>
          </a:xfrm>
        </p:spPr>
        <p:txBody>
          <a:bodyPr>
            <a:noAutofit/>
          </a:bodyPr>
          <a:lstStyle/>
          <a:p>
            <a:r>
              <a:rPr lang="en-US" sz="4000" b="0" dirty="0"/>
              <a:t>“See, I have set before you today life and prosperity, and death and adversity.…</a:t>
            </a:r>
            <a:r>
              <a:rPr lang="en-US" sz="4000" dirty="0"/>
              <a:t>But if your heart turns away and you will not obey, </a:t>
            </a:r>
            <a:r>
              <a:rPr lang="en-US" sz="4000" b="0" dirty="0"/>
              <a:t>but are drawn away and worship other gods and serve them, I declare to you today that you shall surely perish…. </a:t>
            </a:r>
            <a:r>
              <a:rPr lang="en-US" sz="4000" dirty="0"/>
              <a:t>So choose life </a:t>
            </a:r>
            <a:r>
              <a:rPr lang="en-US" sz="4000" b="0" dirty="0"/>
              <a:t>in order that you may live, you and your descendants, by loving the LORD your God, by obeying His voice, and by holding fast to Him.”</a:t>
            </a:r>
            <a:br>
              <a:rPr lang="en-US" sz="4000" b="0" dirty="0"/>
            </a:br>
            <a:r>
              <a:rPr lang="en-US" sz="4000" b="0" dirty="0">
                <a:solidFill>
                  <a:srgbClr val="C00000"/>
                </a:solidFill>
              </a:rPr>
              <a:t>Deuteronomy 29:15-20</a:t>
            </a:r>
          </a:p>
        </p:txBody>
      </p:sp>
    </p:spTree>
    <p:extLst>
      <p:ext uri="{BB962C8B-B14F-4D97-AF65-F5344CB8AC3E}">
        <p14:creationId xmlns:p14="http://schemas.microsoft.com/office/powerpoint/2010/main" val="115563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44B-6699-4E9B-9989-5558B42E7F71}"/>
              </a:ext>
            </a:extLst>
          </p:cNvPr>
          <p:cNvSpPr>
            <a:spLocks noGrp="1"/>
          </p:cNvSpPr>
          <p:nvPr>
            <p:ph type="title"/>
          </p:nvPr>
        </p:nvSpPr>
        <p:spPr>
          <a:xfrm>
            <a:off x="1454092" y="365125"/>
            <a:ext cx="9283816" cy="6295734"/>
          </a:xfrm>
        </p:spPr>
        <p:txBody>
          <a:bodyPr>
            <a:noAutofit/>
          </a:bodyPr>
          <a:lstStyle/>
          <a:p>
            <a:r>
              <a:rPr lang="en-US" sz="4000" b="0" dirty="0"/>
              <a:t>For in the case of those who have </a:t>
            </a:r>
            <a:r>
              <a:rPr lang="en-US" sz="4000" dirty="0"/>
              <a:t>once been enlightened</a:t>
            </a:r>
            <a:r>
              <a:rPr lang="en-US" sz="4000" b="0" dirty="0"/>
              <a:t> and have </a:t>
            </a:r>
            <a:r>
              <a:rPr lang="en-US" sz="4000" dirty="0"/>
              <a:t>tasted of the heavenly gift </a:t>
            </a:r>
            <a:r>
              <a:rPr lang="en-US" sz="4000" b="0" dirty="0"/>
              <a:t>and have been </a:t>
            </a:r>
            <a:r>
              <a:rPr lang="en-US" sz="4000" dirty="0"/>
              <a:t>made partakers of the Holy Spirit</a:t>
            </a:r>
            <a:r>
              <a:rPr lang="en-US" sz="4000" b="0" dirty="0"/>
              <a:t>, and have </a:t>
            </a:r>
            <a:r>
              <a:rPr lang="en-US" sz="4000" dirty="0"/>
              <a:t>tasted the good word of God</a:t>
            </a:r>
            <a:r>
              <a:rPr lang="en-US" sz="4000" b="0" dirty="0"/>
              <a:t> </a:t>
            </a:r>
            <a:r>
              <a:rPr lang="en-US" sz="4000" dirty="0"/>
              <a:t>and the powers of the age to come</a:t>
            </a:r>
            <a:r>
              <a:rPr lang="en-US" sz="4000" b="0" dirty="0"/>
              <a:t>, </a:t>
            </a:r>
            <a:r>
              <a:rPr lang="en-US" sz="4000" b="0" u="sng" dirty="0"/>
              <a:t>and then have fallen away</a:t>
            </a:r>
            <a:r>
              <a:rPr lang="en-US" sz="4000" b="0" dirty="0"/>
              <a:t>, it is impossible to renew them again to repentance, since they again crucify to themselves the Son of God and put Him to open shame.</a:t>
            </a:r>
            <a:br>
              <a:rPr lang="en-US" sz="4000" b="0" dirty="0"/>
            </a:br>
            <a:r>
              <a:rPr lang="en-US" sz="4000" b="0" dirty="0">
                <a:solidFill>
                  <a:srgbClr val="C00000"/>
                </a:solidFill>
              </a:rPr>
              <a:t>Hebrews 6:4-6</a:t>
            </a:r>
          </a:p>
        </p:txBody>
      </p:sp>
    </p:spTree>
    <p:extLst>
      <p:ext uri="{BB962C8B-B14F-4D97-AF65-F5344CB8AC3E}">
        <p14:creationId xmlns:p14="http://schemas.microsoft.com/office/powerpoint/2010/main" val="4829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CEB000-44C7-4BDB-9F14-7837085C93FA}"/>
              </a:ext>
            </a:extLst>
          </p:cNvPr>
          <p:cNvSpPr>
            <a:spLocks noGrp="1"/>
          </p:cNvSpPr>
          <p:nvPr>
            <p:ph type="title"/>
          </p:nvPr>
        </p:nvSpPr>
        <p:spPr>
          <a:xfrm>
            <a:off x="3508512" y="492266"/>
            <a:ext cx="7838937" cy="4482406"/>
          </a:xfrm>
        </p:spPr>
        <p:txBody>
          <a:bodyPr/>
          <a:lstStyle/>
          <a:p>
            <a:r>
              <a:rPr lang="en-US" dirty="0"/>
              <a:t>So, many side with “team Calvin” or with “team Arminius”</a:t>
            </a:r>
          </a:p>
        </p:txBody>
      </p:sp>
    </p:spTree>
    <p:extLst>
      <p:ext uri="{BB962C8B-B14F-4D97-AF65-F5344CB8AC3E}">
        <p14:creationId xmlns:p14="http://schemas.microsoft.com/office/powerpoint/2010/main" val="1320375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687</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Blessed be the God and Father of our Lord Jesus Christ, who has blessed us with every spiritual blessing in the heavenly places in Christ, just as He chose us in Him before the foundation of the world, that we would be holy and blameless before Him. In love He predestined us to adoption as sons through Jesus Christ to Himself, according to the kind intention of His will, to the praise of the glory of His grace, which He freely bestowed on us in the Beloved.  Ephesians 1:3-6</vt:lpstr>
      <vt:lpstr>When the Gentiles heard this, they began rejoicing and glorifying the word of the Lord; and as many as had been appointed to eternal life believed. Acts 13:48</vt:lpstr>
      <vt:lpstr>Just as it is written, “JACOB I LOVED, BUT ESAU I HATED.” What shall we say then? There is no injustice with God, is there? May it never be! For He says to Moses, “I WILL HAVE MERCY ON WHOM I HAVE MERCY, AND I WILL HAVE COMPASSION ON WHOM I HAVE COMPASSION.” So then it does not depend on the man who wills or the man who runs, but on God who has mercy. Romans 9:13-16</vt:lpstr>
      <vt:lpstr>However…</vt:lpstr>
      <vt:lpstr>The Lord is not slow about His promise, as some count slowness, but is patient toward you, not wishing for any to perish but for all to come to repentance. 2 Peter 3:9</vt:lpstr>
      <vt:lpstr>“See, I have set before you today life and prosperity, and death and adversity.…But if your heart turns away and you will not obey, but are drawn away and worship other gods and serve them, I declare to you today that you shall surely perish…. So choose life in order that you may live, you and your descendants, by loving the LORD your God, by obeying His voice, and by holding fast to Him.” Deuteronomy 29:15-20</vt:lpstr>
      <vt:lpstr>For in the case of those who have once been enlightened and have tasted of the heavenly gift and have been made partakers of the Holy Spirit, and have tasted the good word of God and the powers of the age to come, and then have fallen away, it is impossible to renew them again to repentance, since they again crucify to themselves the Son of God and put Him to open shame. Hebrews 6:4-6</vt:lpstr>
      <vt:lpstr>So, many side with “team Calvin” or with “team Arminius”</vt:lpstr>
      <vt:lpstr>PowerPoint Presentation</vt:lpstr>
      <vt:lpstr>Instead of trying to prove one of two polar positions… see how they co-exist.</vt:lpstr>
      <vt:lpstr>Man definitively has free will</vt:lpstr>
      <vt:lpstr>Because of God’s sovereignty</vt:lpstr>
      <vt:lpstr>While God COULD force a person to obey Him, instead He graciously and lovingly invites man to choose Him. Matt 11:28-30</vt:lpstr>
      <vt:lpstr>Therefore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Davis</dc:creator>
  <cp:lastModifiedBy>Mitch Davis</cp:lastModifiedBy>
  <cp:revision>1</cp:revision>
  <dcterms:created xsi:type="dcterms:W3CDTF">2019-10-25T19:23:50Z</dcterms:created>
  <dcterms:modified xsi:type="dcterms:W3CDTF">2019-10-27T05:34:02Z</dcterms:modified>
</cp:coreProperties>
</file>