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068E7-90DA-425C-ADAD-2F2E6414E3ED}" v="45" dt="2019-09-29T02:29:59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F76068E7-90DA-425C-ADAD-2F2E6414E3ED}"/>
    <pc:docChg chg="undo custSel addSld modSld sldOrd modMainMaster">
      <pc:chgData name="Mitch Davis" userId="388b89a0e6bb1f2e" providerId="LiveId" clId="{F76068E7-90DA-425C-ADAD-2F2E6414E3ED}" dt="2019-09-29T02:29:59.842" v="2070" actId="207"/>
      <pc:docMkLst>
        <pc:docMk/>
      </pc:docMkLst>
      <pc:sldChg chg="delSp">
        <pc:chgData name="Mitch Davis" userId="388b89a0e6bb1f2e" providerId="LiveId" clId="{F76068E7-90DA-425C-ADAD-2F2E6414E3ED}" dt="2019-09-28T03:22:57.426" v="17" actId="478"/>
        <pc:sldMkLst>
          <pc:docMk/>
          <pc:sldMk cId="3121511500" sldId="256"/>
        </pc:sldMkLst>
        <pc:spChg chg="del">
          <ac:chgData name="Mitch Davis" userId="388b89a0e6bb1f2e" providerId="LiveId" clId="{F76068E7-90DA-425C-ADAD-2F2E6414E3ED}" dt="2019-09-28T03:22:57.426" v="17" actId="478"/>
          <ac:spMkLst>
            <pc:docMk/>
            <pc:sldMk cId="3121511500" sldId="256"/>
            <ac:spMk id="2" creationId="{12DC6920-C5B0-4E0F-ACCF-DD5E81AA7CBC}"/>
          </ac:spMkLst>
        </pc:spChg>
        <pc:spChg chg="del">
          <ac:chgData name="Mitch Davis" userId="388b89a0e6bb1f2e" providerId="LiveId" clId="{F76068E7-90DA-425C-ADAD-2F2E6414E3ED}" dt="2019-09-28T03:22:57.426" v="17" actId="478"/>
          <ac:spMkLst>
            <pc:docMk/>
            <pc:sldMk cId="3121511500" sldId="256"/>
            <ac:spMk id="3" creationId="{96CE56B7-542C-407D-8F9D-414496E39D7B}"/>
          </ac:spMkLst>
        </pc:spChg>
      </pc:sldChg>
      <pc:sldChg chg="modSp add">
        <pc:chgData name="Mitch Davis" userId="388b89a0e6bb1f2e" providerId="LiveId" clId="{F76068E7-90DA-425C-ADAD-2F2E6414E3ED}" dt="2019-09-29T01:44:54.919" v="1540" actId="20577"/>
        <pc:sldMkLst>
          <pc:docMk/>
          <pc:sldMk cId="3467872561" sldId="257"/>
        </pc:sldMkLst>
        <pc:spChg chg="mod">
          <ac:chgData name="Mitch Davis" userId="388b89a0e6bb1f2e" providerId="LiveId" clId="{F76068E7-90DA-425C-ADAD-2F2E6414E3ED}" dt="2019-09-29T01:44:54.919" v="1540" actId="20577"/>
          <ac:spMkLst>
            <pc:docMk/>
            <pc:sldMk cId="3467872561" sldId="257"/>
            <ac:spMk id="2" creationId="{F957401E-4F20-4B68-907C-FE86BBE2BF48}"/>
          </ac:spMkLst>
        </pc:spChg>
        <pc:spChg chg="mod">
          <ac:chgData name="Mitch Davis" userId="388b89a0e6bb1f2e" providerId="LiveId" clId="{F76068E7-90DA-425C-ADAD-2F2E6414E3ED}" dt="2019-09-29T01:40:56.983" v="1492" actId="14"/>
          <ac:spMkLst>
            <pc:docMk/>
            <pc:sldMk cId="3467872561" sldId="257"/>
            <ac:spMk id="3" creationId="{C17E0F0F-04FE-4417-8022-EC752B3AFE10}"/>
          </ac:spMkLst>
        </pc:spChg>
      </pc:sldChg>
      <pc:sldChg chg="modSp add">
        <pc:chgData name="Mitch Davis" userId="388b89a0e6bb1f2e" providerId="LiveId" clId="{F76068E7-90DA-425C-ADAD-2F2E6414E3ED}" dt="2019-09-29T01:45:55.802" v="1579" actId="14"/>
        <pc:sldMkLst>
          <pc:docMk/>
          <pc:sldMk cId="4180699183" sldId="258"/>
        </pc:sldMkLst>
        <pc:spChg chg="mod">
          <ac:chgData name="Mitch Davis" userId="388b89a0e6bb1f2e" providerId="LiveId" clId="{F76068E7-90DA-425C-ADAD-2F2E6414E3ED}" dt="2019-09-29T01:45:24.192" v="1568" actId="20577"/>
          <ac:spMkLst>
            <pc:docMk/>
            <pc:sldMk cId="4180699183" sldId="258"/>
            <ac:spMk id="2" creationId="{758BB8CD-0860-43EE-A9EF-C9B270455D42}"/>
          </ac:spMkLst>
        </pc:spChg>
        <pc:spChg chg="mod">
          <ac:chgData name="Mitch Davis" userId="388b89a0e6bb1f2e" providerId="LiveId" clId="{F76068E7-90DA-425C-ADAD-2F2E6414E3ED}" dt="2019-09-29T01:45:55.802" v="1579" actId="14"/>
          <ac:spMkLst>
            <pc:docMk/>
            <pc:sldMk cId="4180699183" sldId="258"/>
            <ac:spMk id="3" creationId="{F7276A0E-6361-4083-B88A-3A90552FA2E0}"/>
          </ac:spMkLst>
        </pc:spChg>
      </pc:sldChg>
      <pc:sldChg chg="modSp add ord">
        <pc:chgData name="Mitch Davis" userId="388b89a0e6bb1f2e" providerId="LiveId" clId="{F76068E7-90DA-425C-ADAD-2F2E6414E3ED}" dt="2019-09-29T01:45:11.713" v="1559" actId="20577"/>
        <pc:sldMkLst>
          <pc:docMk/>
          <pc:sldMk cId="2608177574" sldId="259"/>
        </pc:sldMkLst>
        <pc:spChg chg="mod">
          <ac:chgData name="Mitch Davis" userId="388b89a0e6bb1f2e" providerId="LiveId" clId="{F76068E7-90DA-425C-ADAD-2F2E6414E3ED}" dt="2019-09-29T01:45:11.713" v="1559" actId="20577"/>
          <ac:spMkLst>
            <pc:docMk/>
            <pc:sldMk cId="2608177574" sldId="259"/>
            <ac:spMk id="2" creationId="{2D2BFA7A-1788-4372-8298-DE9C73C31E38}"/>
          </ac:spMkLst>
        </pc:spChg>
        <pc:spChg chg="mod">
          <ac:chgData name="Mitch Davis" userId="388b89a0e6bb1f2e" providerId="LiveId" clId="{F76068E7-90DA-425C-ADAD-2F2E6414E3ED}" dt="2019-09-29T01:44:35.098" v="1535" actId="20577"/>
          <ac:spMkLst>
            <pc:docMk/>
            <pc:sldMk cId="2608177574" sldId="259"/>
            <ac:spMk id="3" creationId="{CB9A1186-5CB5-45A8-BD9A-8A2761098094}"/>
          </ac:spMkLst>
        </pc:spChg>
      </pc:sldChg>
      <pc:sldChg chg="modSp add">
        <pc:chgData name="Mitch Davis" userId="388b89a0e6bb1f2e" providerId="LiveId" clId="{F76068E7-90DA-425C-ADAD-2F2E6414E3ED}" dt="2019-09-29T02:29:59.842" v="2070" actId="207"/>
        <pc:sldMkLst>
          <pc:docMk/>
          <pc:sldMk cId="2564295160" sldId="260"/>
        </pc:sldMkLst>
        <pc:spChg chg="mod">
          <ac:chgData name="Mitch Davis" userId="388b89a0e6bb1f2e" providerId="LiveId" clId="{F76068E7-90DA-425C-ADAD-2F2E6414E3ED}" dt="2019-09-29T02:29:40.248" v="2063" actId="207"/>
          <ac:spMkLst>
            <pc:docMk/>
            <pc:sldMk cId="2564295160" sldId="260"/>
            <ac:spMk id="2" creationId="{DFB906CE-A6C0-4E82-BBD8-5CBB20D74D22}"/>
          </ac:spMkLst>
        </pc:spChg>
        <pc:spChg chg="mod">
          <ac:chgData name="Mitch Davis" userId="388b89a0e6bb1f2e" providerId="LiveId" clId="{F76068E7-90DA-425C-ADAD-2F2E6414E3ED}" dt="2019-09-29T02:29:59.842" v="2070" actId="207"/>
          <ac:spMkLst>
            <pc:docMk/>
            <pc:sldMk cId="2564295160" sldId="260"/>
            <ac:spMk id="3" creationId="{0C618516-5E7F-45CB-89B9-0BEF412431F5}"/>
          </ac:spMkLst>
        </pc:spChg>
      </pc:sldChg>
      <pc:sldChg chg="addSp delSp modSp add">
        <pc:chgData name="Mitch Davis" userId="388b89a0e6bb1f2e" providerId="LiveId" clId="{F76068E7-90DA-425C-ADAD-2F2E6414E3ED}" dt="2019-09-29T01:50:00.552" v="1750" actId="20577"/>
        <pc:sldMkLst>
          <pc:docMk/>
          <pc:sldMk cId="3346654545" sldId="261"/>
        </pc:sldMkLst>
        <pc:spChg chg="del">
          <ac:chgData name="Mitch Davis" userId="388b89a0e6bb1f2e" providerId="LiveId" clId="{F76068E7-90DA-425C-ADAD-2F2E6414E3ED}" dt="2019-09-29T01:46:09.282" v="1581"/>
          <ac:spMkLst>
            <pc:docMk/>
            <pc:sldMk cId="3346654545" sldId="261"/>
            <ac:spMk id="2" creationId="{24585561-5995-4E74-9CCA-26F74DF63446}"/>
          </ac:spMkLst>
        </pc:spChg>
        <pc:spChg chg="del">
          <ac:chgData name="Mitch Davis" userId="388b89a0e6bb1f2e" providerId="LiveId" clId="{F76068E7-90DA-425C-ADAD-2F2E6414E3ED}" dt="2019-09-29T01:46:09.282" v="1581"/>
          <ac:spMkLst>
            <pc:docMk/>
            <pc:sldMk cId="3346654545" sldId="261"/>
            <ac:spMk id="3" creationId="{5983E43C-46DD-4514-9977-AE973155F9C6}"/>
          </ac:spMkLst>
        </pc:spChg>
        <pc:spChg chg="add mod">
          <ac:chgData name="Mitch Davis" userId="388b89a0e6bb1f2e" providerId="LiveId" clId="{F76068E7-90DA-425C-ADAD-2F2E6414E3ED}" dt="2019-09-29T01:50:00.552" v="1750" actId="20577"/>
          <ac:spMkLst>
            <pc:docMk/>
            <pc:sldMk cId="3346654545" sldId="261"/>
            <ac:spMk id="4" creationId="{6EEF0373-9770-4F6D-B0EB-C1CC956868EB}"/>
          </ac:spMkLst>
        </pc:spChg>
      </pc:sldChg>
      <pc:sldMasterChg chg="modSp setBg modSldLayout">
        <pc:chgData name="Mitch Davis" userId="388b89a0e6bb1f2e" providerId="LiveId" clId="{F76068E7-90DA-425C-ADAD-2F2E6414E3ED}" dt="2019-09-28T03:22:45.754" v="16"/>
        <pc:sldMasterMkLst>
          <pc:docMk/>
          <pc:sldMasterMk cId="2359624261" sldId="2147483648"/>
        </pc:sldMasterMkLst>
        <pc:spChg chg="mod">
          <ac:chgData name="Mitch Davis" userId="388b89a0e6bb1f2e" providerId="LiveId" clId="{F76068E7-90DA-425C-ADAD-2F2E6414E3ED}" dt="2019-09-28T03:21:39.898" v="6" actId="122"/>
          <ac:spMkLst>
            <pc:docMk/>
            <pc:sldMasterMk cId="2359624261" sldId="2147483648"/>
            <ac:spMk id="2" creationId="{5C5E91AE-097B-4976-8FB3-AF6144809A83}"/>
          </ac:spMkLst>
        </pc:spChg>
        <pc:spChg chg="mod">
          <ac:chgData name="Mitch Davis" userId="388b89a0e6bb1f2e" providerId="LiveId" clId="{F76068E7-90DA-425C-ADAD-2F2E6414E3ED}" dt="2019-09-28T03:21:47.747" v="8" actId="179"/>
          <ac:spMkLst>
            <pc:docMk/>
            <pc:sldMasterMk cId="2359624261" sldId="2147483648"/>
            <ac:spMk id="3" creationId="{2D6EA0FA-71F6-40C5-96CE-987BEEE0DF93}"/>
          </ac:spMkLst>
        </pc:spChg>
        <pc:sldLayoutChg chg="delSp setBg">
          <pc:chgData name="Mitch Davis" userId="388b89a0e6bb1f2e" providerId="LiveId" clId="{F76068E7-90DA-425C-ADAD-2F2E6414E3ED}" dt="2019-09-28T03:22:24.160" v="13"/>
          <pc:sldLayoutMkLst>
            <pc:docMk/>
            <pc:sldMasterMk cId="2359624261" sldId="2147483648"/>
            <pc:sldLayoutMk cId="1959737002" sldId="2147483649"/>
          </pc:sldLayoutMkLst>
          <pc:spChg chg="del">
            <ac:chgData name="Mitch Davis" userId="388b89a0e6bb1f2e" providerId="LiveId" clId="{F76068E7-90DA-425C-ADAD-2F2E6414E3ED}" dt="2019-09-28T03:22:10.306" v="11" actId="478"/>
            <ac:spMkLst>
              <pc:docMk/>
              <pc:sldMasterMk cId="2359624261" sldId="2147483648"/>
              <pc:sldLayoutMk cId="1959737002" sldId="2147483649"/>
              <ac:spMk id="2" creationId="{EE099CBE-2447-4307-8336-7987D7F060A2}"/>
            </ac:spMkLst>
          </pc:spChg>
          <pc:spChg chg="del">
            <ac:chgData name="Mitch Davis" userId="388b89a0e6bb1f2e" providerId="LiveId" clId="{F76068E7-90DA-425C-ADAD-2F2E6414E3ED}" dt="2019-09-28T03:22:10.306" v="11" actId="478"/>
            <ac:spMkLst>
              <pc:docMk/>
              <pc:sldMasterMk cId="2359624261" sldId="2147483648"/>
              <pc:sldLayoutMk cId="1959737002" sldId="2147483649"/>
              <ac:spMk id="3" creationId="{DE0E51A7-ECC5-49D8-8C8C-94B121CE7E2F}"/>
            </ac:spMkLst>
          </pc:spChg>
        </pc:sldLayoutChg>
        <pc:sldLayoutChg chg="delSp setBg">
          <pc:chgData name="Mitch Davis" userId="388b89a0e6bb1f2e" providerId="LiveId" clId="{F76068E7-90DA-425C-ADAD-2F2E6414E3ED}" dt="2019-09-28T03:22:45.754" v="16"/>
          <pc:sldLayoutMkLst>
            <pc:docMk/>
            <pc:sldMasterMk cId="2359624261" sldId="2147483648"/>
            <pc:sldLayoutMk cId="1297860506" sldId="2147483651"/>
          </pc:sldLayoutMkLst>
          <pc:spChg chg="del">
            <ac:chgData name="Mitch Davis" userId="388b89a0e6bb1f2e" providerId="LiveId" clId="{F76068E7-90DA-425C-ADAD-2F2E6414E3ED}" dt="2019-09-28T03:22:29.313" v="14" actId="478"/>
            <ac:spMkLst>
              <pc:docMk/>
              <pc:sldMasterMk cId="2359624261" sldId="2147483648"/>
              <pc:sldLayoutMk cId="1297860506" sldId="2147483651"/>
              <ac:spMk id="3" creationId="{E804F494-DC73-4824-9DCE-FC5A7D31363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AB5D7-74E1-4528-A79D-2A982583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FA1A-9162-413A-8D24-1AB4D0F5B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FE01-E082-4050-AA68-1DAE2A4B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3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6A79-8D54-47C5-A38D-A70AB45A9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7D99F-B2E7-4910-A6BE-BFBA3C7FF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9C62C-798D-4044-B160-D7E027B2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714EC-F732-4240-942B-FD750EC4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DBAAB-AEBC-4059-89DB-A3C3EC50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B400B-6843-43E5-B3B6-5C0A5999C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9BABC-C521-44B7-8D69-9CB40EFCE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1966F-1415-424D-923B-CE85975C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24F77-4363-48DA-B781-D35A4F2B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35148-FA03-4318-B101-6C2EA11C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1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DA45-6B32-404B-BB61-92BE66AA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3F4E-347C-4639-BF01-5F4CD2DA1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2179C-69B7-45A4-868E-44EE49E5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37F26-6DA7-4BC2-9BAB-81F8A5C1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ED9AE-945E-4582-AB2E-9ADB48AC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1B25-EDE5-40EC-884A-C035F3F8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0C6AB-0C86-49CF-950B-AE961C4A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AD4E8-530C-46DC-BDEB-76B64CF4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1065C-D460-4C45-8120-9421DEEB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6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5F18-315D-43B5-8338-5287111E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7DE7-3634-4FFF-9682-2088B55D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12EDA-AF84-4C60-A905-6DF40DBAE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4A6BA-B4C6-414F-A6E0-F6978A58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33760-0C3B-4A2A-880B-72350DAA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2C7B1-C977-4E50-8BC0-77EFD8CF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B4C7-7751-41E3-B97E-7E2DD420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187CC-FC69-4FA4-975C-1322F3B8E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BC08F-591D-40F8-9E50-3375E747E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E67F8-5A40-4026-8F3C-5E9CE105B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9F1CD-13B4-4313-ADE7-1D21C05A7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75F15-0B5A-44BC-8252-1FD13DEE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42D91-FA53-4AB6-AD66-58431D81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C984D-045A-4C62-9FA5-77D9E503E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1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4146F-2884-4813-B0E1-CB34348C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D7296-B032-4F9A-98AC-DA8A573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53C39-0890-4CA6-90C8-C7811CC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B1786-1493-4D13-95B5-F7259D29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EFC19-024D-4C8C-88F7-AB9C9A5A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E87D0-A056-427D-85F9-CC63EDE2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45AE0-D06E-4C43-BC0A-3ED453750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22ACE-6CC3-42AF-B45B-816BFA2E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C4FA5-9BB6-411F-A74B-AE14C0B29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4A45-CB5E-405B-8C96-C0A4A55C8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6B8A3-D1B2-4B02-8132-77777966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24C73-1698-4393-88F3-046416DB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4A277-C2C5-474A-91A2-D9014D24F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4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440C-776D-4EB8-AC12-FBEDC5C1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6B104-9B1E-4523-BC29-6649EBEC0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D87A3-0F3A-4BD6-A888-560A6E7CA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9767E-0376-44A3-BD32-8B103FD9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1B543-8B04-498F-A1C8-1B65A731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14584-5356-481A-8C0F-51671411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5E91AE-097B-4976-8FB3-AF614480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EA0FA-71F6-40C5-96CE-987BEEE0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3B84A-BBA2-4CDC-A5D8-D50FCE960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3603-2EDA-4F39-BE67-F8C5289BC117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E748-1C47-4EAC-B5E0-F9FE25DF6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CA9B6-FA41-4BB4-8F69-75BC41300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070E-6A29-455E-83C1-3928C39FF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2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51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401E-4F20-4B68-907C-FE86BBE2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knowing who the enemy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E0F0F-04FE-4417-8022-EC752B3A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Unfortunately, some Christians have difficulty seeing who the real enemy is… and fight God’s people instead of the real enemy: </a:t>
            </a:r>
            <a:r>
              <a:rPr lang="en-US" dirty="0">
                <a:solidFill>
                  <a:srgbClr val="FFFF00"/>
                </a:solidFill>
              </a:rPr>
              <a:t>Eph 6:12</a:t>
            </a:r>
          </a:p>
          <a:p>
            <a:r>
              <a:rPr lang="en-US" dirty="0"/>
              <a:t>This was true when the Messiah came but certain among God’s people (Pharisees, Scribes, etc.) viewed him as an enemy. </a:t>
            </a:r>
            <a:r>
              <a:rPr lang="en-US" dirty="0">
                <a:solidFill>
                  <a:srgbClr val="FFFF00"/>
                </a:solidFill>
              </a:rPr>
              <a:t>Cp. Matt 12:24</a:t>
            </a:r>
          </a:p>
          <a:p>
            <a:r>
              <a:rPr lang="en-US" dirty="0"/>
              <a:t>This was also true among God’s children with the apostle Paul. </a:t>
            </a:r>
            <a:r>
              <a:rPr lang="en-US" dirty="0">
                <a:solidFill>
                  <a:srgbClr val="FFFF00"/>
                </a:solidFill>
              </a:rPr>
              <a:t>Cp. Gal 4:16</a:t>
            </a:r>
          </a:p>
          <a:p>
            <a:r>
              <a:rPr lang="en-US" dirty="0"/>
              <a:t>This happens today as well.</a:t>
            </a:r>
          </a:p>
        </p:txBody>
      </p:sp>
    </p:spTree>
    <p:extLst>
      <p:ext uri="{BB962C8B-B14F-4D97-AF65-F5344CB8AC3E}">
        <p14:creationId xmlns:p14="http://schemas.microsoft.com/office/powerpoint/2010/main" val="346787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FA7A-1788-4372-8298-DE9C73C3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knowing who to fight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A1186-5CB5-45A8-BD9A-8A2761098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wield God’s word as a “legal do/don’t” book.</a:t>
            </a:r>
          </a:p>
          <a:p>
            <a:pPr lvl="1"/>
            <a:r>
              <a:rPr lang="en-US" dirty="0"/>
              <a:t>They are blinded by the truth yet justify their man-made traditions as truth. </a:t>
            </a:r>
            <a:r>
              <a:rPr lang="en-US" dirty="0">
                <a:solidFill>
                  <a:srgbClr val="FFFF00"/>
                </a:solidFill>
              </a:rPr>
              <a:t>Cp. Mk 7:9</a:t>
            </a:r>
          </a:p>
          <a:p>
            <a:pPr lvl="1"/>
            <a:r>
              <a:rPr lang="en-US" dirty="0"/>
              <a:t>The apostle Paul exposed such people. </a:t>
            </a:r>
            <a:r>
              <a:rPr lang="en-US" dirty="0">
                <a:solidFill>
                  <a:srgbClr val="FFFF00"/>
                </a:solidFill>
              </a:rPr>
              <a:t>Cp. Col 2:20-23</a:t>
            </a:r>
          </a:p>
          <a:p>
            <a:r>
              <a:rPr lang="en-US" dirty="0"/>
              <a:t>Such Christians use God’s word to fight other Christians, but Paul gives the real reason: </a:t>
            </a:r>
            <a:r>
              <a:rPr lang="en-US" i="1" dirty="0"/>
              <a:t>hardness of their hearts</a:t>
            </a:r>
            <a:r>
              <a:rPr lang="en-US" dirty="0"/>
              <a:t>. (</a:t>
            </a:r>
            <a:r>
              <a:rPr lang="en-US" dirty="0">
                <a:solidFill>
                  <a:srgbClr val="FFFF00"/>
                </a:solidFill>
              </a:rPr>
              <a:t>4:18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7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B8CD-0860-43EE-A9EF-C9B27045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knowing when to fight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6A0E-6361-4083-B88A-3A90552FA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 knowing who to fight against…</a:t>
            </a:r>
          </a:p>
          <a:p>
            <a:r>
              <a:rPr lang="en-US" dirty="0"/>
              <a:t>They Know when to fight.</a:t>
            </a:r>
          </a:p>
          <a:p>
            <a:r>
              <a:rPr lang="en-US" dirty="0"/>
              <a:t>Some don’t know the difference between an opinion and what is explicitly revealed as “weightier provisions of the law”. </a:t>
            </a:r>
            <a:r>
              <a:rPr lang="en-US" dirty="0">
                <a:solidFill>
                  <a:srgbClr val="FFFF00"/>
                </a:solidFill>
              </a:rPr>
              <a:t>Matt 23:23</a:t>
            </a:r>
          </a:p>
          <a:p>
            <a:r>
              <a:rPr lang="en-US" dirty="0"/>
              <a:t>Thus, will fight to the death over an opinion.</a:t>
            </a:r>
          </a:p>
        </p:txBody>
      </p:sp>
    </p:spTree>
    <p:extLst>
      <p:ext uri="{BB962C8B-B14F-4D97-AF65-F5344CB8AC3E}">
        <p14:creationId xmlns:p14="http://schemas.microsoft.com/office/powerpoint/2010/main" val="418069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EEF0373-9770-4F6D-B0EB-C1CC9568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Who Truly is</a:t>
            </a:r>
            <a:br>
              <a:rPr lang="en-US" dirty="0"/>
            </a:br>
            <a:r>
              <a:rPr lang="en-US" dirty="0"/>
              <a:t>Fighting the Good Fight of Faith</a:t>
            </a:r>
          </a:p>
        </p:txBody>
      </p:sp>
    </p:spTree>
    <p:extLst>
      <p:ext uri="{BB962C8B-B14F-4D97-AF65-F5344CB8AC3E}">
        <p14:creationId xmlns:p14="http://schemas.microsoft.com/office/powerpoint/2010/main" val="334665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906CE-A6C0-4E82-BBD8-5CBB20D74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3127"/>
          </a:xfrm>
        </p:spPr>
        <p:txBody>
          <a:bodyPr>
            <a:normAutofit fontScale="90000"/>
          </a:bodyPr>
          <a:lstStyle/>
          <a:p>
            <a:r>
              <a:rPr lang="en-US" dirty="0"/>
              <a:t>By their fruit you shall know them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Matt 7:20/1 Tim 5:24-25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18516-5E7F-45CB-89B9-0BEF41243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5269"/>
            <a:ext cx="10515600" cy="3771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Fighting the good fight: a pure conscience with godly living. </a:t>
            </a:r>
            <a:r>
              <a:rPr lang="en-US" dirty="0">
                <a:solidFill>
                  <a:srgbClr val="FFFF00"/>
                </a:solidFill>
              </a:rPr>
              <a:t>1 Tim 1:18; 6:12 </a:t>
            </a:r>
            <a:r>
              <a:rPr lang="en-US" dirty="0"/>
              <a:t>(contrast with </a:t>
            </a:r>
            <a:r>
              <a:rPr lang="en-US" dirty="0">
                <a:solidFill>
                  <a:srgbClr val="FFFF00"/>
                </a:solidFill>
              </a:rPr>
              <a:t>4:1-5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Godly men: </a:t>
            </a:r>
            <a:r>
              <a:rPr lang="en-US" dirty="0">
                <a:solidFill>
                  <a:srgbClr val="FFFF00"/>
                </a:solidFill>
              </a:rPr>
              <a:t>2:1-8</a:t>
            </a:r>
          </a:p>
          <a:p>
            <a:pPr lvl="1"/>
            <a:r>
              <a:rPr lang="en-US" dirty="0"/>
              <a:t>Godly women: </a:t>
            </a:r>
            <a:r>
              <a:rPr lang="en-US" dirty="0">
                <a:solidFill>
                  <a:srgbClr val="FFFF00"/>
                </a:solidFill>
              </a:rPr>
              <a:t>2:9-15</a:t>
            </a:r>
          </a:p>
          <a:p>
            <a:pPr lvl="1"/>
            <a:r>
              <a:rPr lang="en-US" dirty="0"/>
              <a:t>Godly leaders: </a:t>
            </a:r>
            <a:r>
              <a:rPr lang="en-US" dirty="0">
                <a:solidFill>
                  <a:srgbClr val="FFFF00"/>
                </a:solidFill>
              </a:rPr>
              <a:t>3:1-13</a:t>
            </a:r>
          </a:p>
          <a:p>
            <a:r>
              <a:rPr lang="en-US" dirty="0"/>
              <a:t>Godliness profitable for all things: </a:t>
            </a:r>
            <a:r>
              <a:rPr lang="en-US" dirty="0">
                <a:solidFill>
                  <a:srgbClr val="FFFF00"/>
                </a:solidFill>
              </a:rPr>
              <a:t>4:6-10</a:t>
            </a:r>
          </a:p>
          <a:p>
            <a:r>
              <a:rPr lang="en-US" dirty="0"/>
              <a:t>These things teach and prescribe. </a:t>
            </a:r>
            <a:r>
              <a:rPr lang="en-US" dirty="0">
                <a:solidFill>
                  <a:srgbClr val="FFFF00"/>
                </a:solidFill>
              </a:rPr>
              <a:t>4:11ff</a:t>
            </a:r>
          </a:p>
        </p:txBody>
      </p:sp>
    </p:spTree>
    <p:extLst>
      <p:ext uri="{BB962C8B-B14F-4D97-AF65-F5344CB8AC3E}">
        <p14:creationId xmlns:p14="http://schemas.microsoft.com/office/powerpoint/2010/main" val="256429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266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Not knowing who the enemy is</vt:lpstr>
      <vt:lpstr>Not knowing who to fight</vt:lpstr>
      <vt:lpstr>Not knowing when to fight</vt:lpstr>
      <vt:lpstr>Knowing Who Truly is Fighting the Good Fight of Faith</vt:lpstr>
      <vt:lpstr>By their fruit you shall know them Matt 7:20/1 Tim 5:24-25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2019-09-28T03:16:37Z</dcterms:created>
  <dcterms:modified xsi:type="dcterms:W3CDTF">2019-09-29T02:30:00Z</dcterms:modified>
</cp:coreProperties>
</file>