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62" r:id="rId3"/>
    <p:sldId id="257" r:id="rId4"/>
    <p:sldId id="270" r:id="rId5"/>
    <p:sldId id="268" r:id="rId6"/>
    <p:sldId id="267" r:id="rId7"/>
    <p:sldId id="258" r:id="rId8"/>
    <p:sldId id="260" r:id="rId9"/>
    <p:sldId id="269" r:id="rId10"/>
    <p:sldId id="261" r:id="rId11"/>
    <p:sldId id="265" r:id="rId12"/>
    <p:sldId id="263" r:id="rId13"/>
    <p:sldId id="264" r:id="rId14"/>
    <p:sldId id="266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5857BFD-6181-44A3-8941-C107439601DA}" v="113" dt="2019-09-15T04:15:22.84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4350" autoAdjust="0"/>
  </p:normalViewPr>
  <p:slideViewPr>
    <p:cSldViewPr snapToGrid="0">
      <p:cViewPr varScale="1">
        <p:scale>
          <a:sx n="97" d="100"/>
          <a:sy n="97" d="100"/>
        </p:scale>
        <p:origin x="97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tch Davis" userId="388b89a0e6bb1f2e" providerId="LiveId" clId="{6E3E3F65-8426-40CD-A997-3C740059292F}"/>
    <pc:docChg chg="undo custSel mod addSld delSld modSld sldOrd">
      <pc:chgData name="Mitch Davis" userId="388b89a0e6bb1f2e" providerId="LiveId" clId="{6E3E3F65-8426-40CD-A997-3C740059292F}" dt="2019-09-14T04:35:10.767" v="87"/>
      <pc:docMkLst>
        <pc:docMk/>
      </pc:docMkLst>
      <pc:sldChg chg="ord">
        <pc:chgData name="Mitch Davis" userId="388b89a0e6bb1f2e" providerId="LiveId" clId="{6E3E3F65-8426-40CD-A997-3C740059292F}" dt="2019-09-14T04:35:10.767" v="87"/>
        <pc:sldMkLst>
          <pc:docMk/>
          <pc:sldMk cId="3355593141" sldId="257"/>
        </pc:sldMkLst>
      </pc:sldChg>
      <pc:sldChg chg="modSp">
        <pc:chgData name="Mitch Davis" userId="388b89a0e6bb1f2e" providerId="LiveId" clId="{6E3E3F65-8426-40CD-A997-3C740059292F}" dt="2019-09-14T04:24:01.746" v="72" actId="20577"/>
        <pc:sldMkLst>
          <pc:docMk/>
          <pc:sldMk cId="1370660604" sldId="259"/>
        </pc:sldMkLst>
        <pc:spChg chg="mod">
          <ac:chgData name="Mitch Davis" userId="388b89a0e6bb1f2e" providerId="LiveId" clId="{6E3E3F65-8426-40CD-A997-3C740059292F}" dt="2019-09-14T04:24:01.746" v="72" actId="20577"/>
          <ac:spMkLst>
            <pc:docMk/>
            <pc:sldMk cId="1370660604" sldId="259"/>
            <ac:spMk id="3" creationId="{00000000-0000-0000-0000-000000000000}"/>
          </ac:spMkLst>
        </pc:spChg>
      </pc:sldChg>
      <pc:sldChg chg="modSp">
        <pc:chgData name="Mitch Davis" userId="388b89a0e6bb1f2e" providerId="LiveId" clId="{6E3E3F65-8426-40CD-A997-3C740059292F}" dt="2019-09-13T13:56:51.625" v="26" actId="20577"/>
        <pc:sldMkLst>
          <pc:docMk/>
          <pc:sldMk cId="2564036517" sldId="266"/>
        </pc:sldMkLst>
        <pc:spChg chg="mod">
          <ac:chgData name="Mitch Davis" userId="388b89a0e6bb1f2e" providerId="LiveId" clId="{6E3E3F65-8426-40CD-A997-3C740059292F}" dt="2019-09-13T13:56:51.625" v="26" actId="20577"/>
          <ac:spMkLst>
            <pc:docMk/>
            <pc:sldMk cId="2564036517" sldId="266"/>
            <ac:spMk id="2" creationId="{00000000-0000-0000-0000-000000000000}"/>
          </ac:spMkLst>
        </pc:spChg>
      </pc:sldChg>
      <pc:sldChg chg="addSp delSp modSp add mod setBg">
        <pc:chgData name="Mitch Davis" userId="388b89a0e6bb1f2e" providerId="LiveId" clId="{6E3E3F65-8426-40CD-A997-3C740059292F}" dt="2019-09-14T04:34:52.087" v="86" actId="14100"/>
        <pc:sldMkLst>
          <pc:docMk/>
          <pc:sldMk cId="2301599566" sldId="267"/>
        </pc:sldMkLst>
        <pc:spChg chg="del">
          <ac:chgData name="Mitch Davis" userId="388b89a0e6bb1f2e" providerId="LiveId" clId="{6E3E3F65-8426-40CD-A997-3C740059292F}" dt="2019-09-14T04:34:05.019" v="74"/>
          <ac:spMkLst>
            <pc:docMk/>
            <pc:sldMk cId="2301599566" sldId="267"/>
            <ac:spMk id="2" creationId="{8DF50580-6841-4D92-9378-A3B2B82D48A9}"/>
          </ac:spMkLst>
        </pc:spChg>
        <pc:spChg chg="del">
          <ac:chgData name="Mitch Davis" userId="388b89a0e6bb1f2e" providerId="LiveId" clId="{6E3E3F65-8426-40CD-A997-3C740059292F}" dt="2019-09-14T04:34:05.019" v="74"/>
          <ac:spMkLst>
            <pc:docMk/>
            <pc:sldMk cId="2301599566" sldId="267"/>
            <ac:spMk id="3" creationId="{8F9BDA7E-82CB-4C4E-A58E-D369966695B8}"/>
          </ac:spMkLst>
        </pc:spChg>
        <pc:spChg chg="add del">
          <ac:chgData name="Mitch Davis" userId="388b89a0e6bb1f2e" providerId="LiveId" clId="{6E3E3F65-8426-40CD-A997-3C740059292F}" dt="2019-09-14T04:34:37.986" v="80" actId="26606"/>
          <ac:spMkLst>
            <pc:docMk/>
            <pc:sldMk cId="2301599566" sldId="267"/>
            <ac:spMk id="9" creationId="{32BC26D8-82FB-445E-AA49-62A77D7C1EE0}"/>
          </ac:spMkLst>
        </pc:spChg>
        <pc:spChg chg="add del">
          <ac:chgData name="Mitch Davis" userId="388b89a0e6bb1f2e" providerId="LiveId" clId="{6E3E3F65-8426-40CD-A997-3C740059292F}" dt="2019-09-14T04:34:37.986" v="80" actId="26606"/>
          <ac:spMkLst>
            <pc:docMk/>
            <pc:sldMk cId="2301599566" sldId="267"/>
            <ac:spMk id="11" creationId="{CB44330D-EA18-4254-AA95-EB49948539B8}"/>
          </ac:spMkLst>
        </pc:spChg>
        <pc:spChg chg="add del">
          <ac:chgData name="Mitch Davis" userId="388b89a0e6bb1f2e" providerId="LiveId" clId="{6E3E3F65-8426-40CD-A997-3C740059292F}" dt="2019-09-14T04:34:41.934" v="84" actId="26606"/>
          <ac:spMkLst>
            <pc:docMk/>
            <pc:sldMk cId="2301599566" sldId="267"/>
            <ac:spMk id="15" creationId="{57845966-6EFC-468A-9CC7-BAB4B95854E7}"/>
          </ac:spMkLst>
        </pc:spChg>
        <pc:spChg chg="add del">
          <ac:chgData name="Mitch Davis" userId="388b89a0e6bb1f2e" providerId="LiveId" clId="{6E3E3F65-8426-40CD-A997-3C740059292F}" dt="2019-09-14T04:34:41.934" v="84" actId="26606"/>
          <ac:spMkLst>
            <pc:docMk/>
            <pc:sldMk cId="2301599566" sldId="267"/>
            <ac:spMk id="17" creationId="{ADAD1991-FFD1-4E94-ABAB-7560D33008E4}"/>
          </ac:spMkLst>
        </pc:spChg>
        <pc:spChg chg="add">
          <ac:chgData name="Mitch Davis" userId="388b89a0e6bb1f2e" providerId="LiveId" clId="{6E3E3F65-8426-40CD-A997-3C740059292F}" dt="2019-09-14T04:34:41.946" v="85" actId="26606"/>
          <ac:spMkLst>
            <pc:docMk/>
            <pc:sldMk cId="2301599566" sldId="267"/>
            <ac:spMk id="19" creationId="{32BC26D8-82FB-445E-AA49-62A77D7C1EE0}"/>
          </ac:spMkLst>
        </pc:spChg>
        <pc:spChg chg="add">
          <ac:chgData name="Mitch Davis" userId="388b89a0e6bb1f2e" providerId="LiveId" clId="{6E3E3F65-8426-40CD-A997-3C740059292F}" dt="2019-09-14T04:34:41.946" v="85" actId="26606"/>
          <ac:spMkLst>
            <pc:docMk/>
            <pc:sldMk cId="2301599566" sldId="267"/>
            <ac:spMk id="20" creationId="{CB44330D-EA18-4254-AA95-EB49948539B8}"/>
          </ac:spMkLst>
        </pc:spChg>
        <pc:picChg chg="add mod">
          <ac:chgData name="Mitch Davis" userId="388b89a0e6bb1f2e" providerId="LiveId" clId="{6E3E3F65-8426-40CD-A997-3C740059292F}" dt="2019-09-14T04:34:52.087" v="86" actId="14100"/>
          <ac:picMkLst>
            <pc:docMk/>
            <pc:sldMk cId="2301599566" sldId="267"/>
            <ac:picMk id="4" creationId="{7234C4EF-7D02-4344-B7FB-88465D50D4E2}"/>
          </ac:picMkLst>
        </pc:picChg>
        <pc:picChg chg="add del">
          <ac:chgData name="Mitch Davis" userId="388b89a0e6bb1f2e" providerId="LiveId" clId="{6E3E3F65-8426-40CD-A997-3C740059292F}" dt="2019-09-14T04:34:41.934" v="84" actId="26606"/>
          <ac:picMkLst>
            <pc:docMk/>
            <pc:sldMk cId="2301599566" sldId="267"/>
            <ac:picMk id="16" creationId="{75554383-98AF-4A47-BB65-705FAAA4BE6A}"/>
          </ac:picMkLst>
        </pc:picChg>
        <pc:cxnChg chg="add del">
          <ac:chgData name="Mitch Davis" userId="388b89a0e6bb1f2e" providerId="LiveId" clId="{6E3E3F65-8426-40CD-A997-3C740059292F}" dt="2019-09-14T04:34:39.760" v="82" actId="26606"/>
          <ac:cxnSpMkLst>
            <pc:docMk/>
            <pc:sldMk cId="2301599566" sldId="267"/>
            <ac:cxnSpMk id="13" creationId="{22F6364A-B358-4BEE-B158-0734D2C938D4}"/>
          </ac:cxnSpMkLst>
        </pc:cxnChg>
      </pc:sldChg>
      <pc:sldChg chg="add del">
        <pc:chgData name="Mitch Davis" userId="388b89a0e6bb1f2e" providerId="LiveId" clId="{6E3E3F65-8426-40CD-A997-3C740059292F}" dt="2019-09-13T13:57:23.122" v="28"/>
        <pc:sldMkLst>
          <pc:docMk/>
          <pc:sldMk cId="3894662809" sldId="267"/>
        </pc:sldMkLst>
      </pc:sldChg>
    </pc:docChg>
  </pc:docChgLst>
  <pc:docChgLst>
    <pc:chgData name="Mitch Davis" userId="388b89a0e6bb1f2e" providerId="LiveId" clId="{35857BFD-6181-44A3-8941-C107439601DA}"/>
    <pc:docChg chg="undo custSel mod addSld delSld modSld sldOrd">
      <pc:chgData name="Mitch Davis" userId="388b89a0e6bb1f2e" providerId="LiveId" clId="{35857BFD-6181-44A3-8941-C107439601DA}" dt="2019-09-15T04:16:10.732" v="1984" actId="20577"/>
      <pc:docMkLst>
        <pc:docMk/>
      </pc:docMkLst>
      <pc:sldChg chg="modSp ord">
        <pc:chgData name="Mitch Davis" userId="388b89a0e6bb1f2e" providerId="LiveId" clId="{35857BFD-6181-44A3-8941-C107439601DA}" dt="2019-09-15T04:05:14.509" v="1722" actId="20577"/>
        <pc:sldMkLst>
          <pc:docMk/>
          <pc:sldMk cId="3355593141" sldId="257"/>
        </pc:sldMkLst>
        <pc:spChg chg="mod">
          <ac:chgData name="Mitch Davis" userId="388b89a0e6bb1f2e" providerId="LiveId" clId="{35857BFD-6181-44A3-8941-C107439601DA}" dt="2019-09-15T04:05:14.509" v="1722" actId="20577"/>
          <ac:spMkLst>
            <pc:docMk/>
            <pc:sldMk cId="3355593141" sldId="257"/>
            <ac:spMk id="3" creationId="{00000000-0000-0000-0000-000000000000}"/>
          </ac:spMkLst>
        </pc:spChg>
        <pc:picChg chg="mod">
          <ac:chgData name="Mitch Davis" userId="388b89a0e6bb1f2e" providerId="LiveId" clId="{35857BFD-6181-44A3-8941-C107439601DA}" dt="2019-09-15T04:04:47.720" v="1704" actId="14861"/>
          <ac:picMkLst>
            <pc:docMk/>
            <pc:sldMk cId="3355593141" sldId="257"/>
            <ac:picMk id="4" creationId="{00000000-0000-0000-0000-000000000000}"/>
          </ac:picMkLst>
        </pc:picChg>
      </pc:sldChg>
      <pc:sldChg chg="modSp">
        <pc:chgData name="Mitch Davis" userId="388b89a0e6bb1f2e" providerId="LiveId" clId="{35857BFD-6181-44A3-8941-C107439601DA}" dt="2019-09-15T04:03:49.680" v="1688" actId="14861"/>
        <pc:sldMkLst>
          <pc:docMk/>
          <pc:sldMk cId="1517309466" sldId="258"/>
        </pc:sldMkLst>
        <pc:spChg chg="mod">
          <ac:chgData name="Mitch Davis" userId="388b89a0e6bb1f2e" providerId="LiveId" clId="{35857BFD-6181-44A3-8941-C107439601DA}" dt="2019-09-14T19:41:25.417" v="423" actId="14100"/>
          <ac:spMkLst>
            <pc:docMk/>
            <pc:sldMk cId="1517309466" sldId="258"/>
            <ac:spMk id="2" creationId="{00000000-0000-0000-0000-000000000000}"/>
          </ac:spMkLst>
        </pc:spChg>
        <pc:spChg chg="mod">
          <ac:chgData name="Mitch Davis" userId="388b89a0e6bb1f2e" providerId="LiveId" clId="{35857BFD-6181-44A3-8941-C107439601DA}" dt="2019-09-15T04:03:49.680" v="1688" actId="14861"/>
          <ac:spMkLst>
            <pc:docMk/>
            <pc:sldMk cId="1517309466" sldId="258"/>
            <ac:spMk id="3" creationId="{00000000-0000-0000-0000-000000000000}"/>
          </ac:spMkLst>
        </pc:spChg>
      </pc:sldChg>
      <pc:sldChg chg="del">
        <pc:chgData name="Mitch Davis" userId="388b89a0e6bb1f2e" providerId="LiveId" clId="{35857BFD-6181-44A3-8941-C107439601DA}" dt="2019-09-15T03:10:12.075" v="1242" actId="2696"/>
        <pc:sldMkLst>
          <pc:docMk/>
          <pc:sldMk cId="1370660604" sldId="259"/>
        </pc:sldMkLst>
      </pc:sldChg>
      <pc:sldChg chg="addSp delSp modSp">
        <pc:chgData name="Mitch Davis" userId="388b89a0e6bb1f2e" providerId="LiveId" clId="{35857BFD-6181-44A3-8941-C107439601DA}" dt="2019-09-15T04:13:15.747" v="1927" actId="20577"/>
        <pc:sldMkLst>
          <pc:docMk/>
          <pc:sldMk cId="3696547600" sldId="260"/>
        </pc:sldMkLst>
        <pc:spChg chg="del mod">
          <ac:chgData name="Mitch Davis" userId="388b89a0e6bb1f2e" providerId="LiveId" clId="{35857BFD-6181-44A3-8941-C107439601DA}" dt="2019-09-14T19:45:57.446" v="486"/>
          <ac:spMkLst>
            <pc:docMk/>
            <pc:sldMk cId="3696547600" sldId="260"/>
            <ac:spMk id="2" creationId="{00000000-0000-0000-0000-000000000000}"/>
          </ac:spMkLst>
        </pc:spChg>
        <pc:spChg chg="del">
          <ac:chgData name="Mitch Davis" userId="388b89a0e6bb1f2e" providerId="LiveId" clId="{35857BFD-6181-44A3-8941-C107439601DA}" dt="2019-09-14T19:45:41.996" v="483" actId="478"/>
          <ac:spMkLst>
            <pc:docMk/>
            <pc:sldMk cId="3696547600" sldId="260"/>
            <ac:spMk id="4" creationId="{00000000-0000-0000-0000-000000000000}"/>
          </ac:spMkLst>
        </pc:spChg>
        <pc:spChg chg="del">
          <ac:chgData name="Mitch Davis" userId="388b89a0e6bb1f2e" providerId="LiveId" clId="{35857BFD-6181-44A3-8941-C107439601DA}" dt="2019-09-14T19:45:41.996" v="483" actId="478"/>
          <ac:spMkLst>
            <pc:docMk/>
            <pc:sldMk cId="3696547600" sldId="260"/>
            <ac:spMk id="5" creationId="{00000000-0000-0000-0000-000000000000}"/>
          </ac:spMkLst>
        </pc:spChg>
        <pc:spChg chg="add del mod">
          <ac:chgData name="Mitch Davis" userId="388b89a0e6bb1f2e" providerId="LiveId" clId="{35857BFD-6181-44A3-8941-C107439601DA}" dt="2019-09-14T19:45:48.033" v="484"/>
          <ac:spMkLst>
            <pc:docMk/>
            <pc:sldMk cId="3696547600" sldId="260"/>
            <ac:spMk id="6" creationId="{AED59A80-DFE1-43D2-9DB0-6AE611391A57}"/>
          </ac:spMkLst>
        </pc:spChg>
        <pc:spChg chg="add del mod">
          <ac:chgData name="Mitch Davis" userId="388b89a0e6bb1f2e" providerId="LiveId" clId="{35857BFD-6181-44A3-8941-C107439601DA}" dt="2019-09-14T19:45:48.033" v="484"/>
          <ac:spMkLst>
            <pc:docMk/>
            <pc:sldMk cId="3696547600" sldId="260"/>
            <ac:spMk id="8" creationId="{94591B0C-6675-4F20-8401-BDBEBC249025}"/>
          </ac:spMkLst>
        </pc:spChg>
        <pc:spChg chg="add del mod">
          <ac:chgData name="Mitch Davis" userId="388b89a0e6bb1f2e" providerId="LiveId" clId="{35857BFD-6181-44A3-8941-C107439601DA}" dt="2019-09-14T19:45:57.446" v="486"/>
          <ac:spMkLst>
            <pc:docMk/>
            <pc:sldMk cId="3696547600" sldId="260"/>
            <ac:spMk id="9" creationId="{D077CC3E-09A7-4BE2-9065-43F73FEC2CA0}"/>
          </ac:spMkLst>
        </pc:spChg>
        <pc:spChg chg="add mod">
          <ac:chgData name="Mitch Davis" userId="388b89a0e6bb1f2e" providerId="LiveId" clId="{35857BFD-6181-44A3-8941-C107439601DA}" dt="2019-09-15T04:13:15.747" v="1927" actId="20577"/>
          <ac:spMkLst>
            <pc:docMk/>
            <pc:sldMk cId="3696547600" sldId="260"/>
            <ac:spMk id="10" creationId="{DE498CD4-AA8E-4C52-A23B-1A3CCF05E05F}"/>
          </ac:spMkLst>
        </pc:spChg>
        <pc:spChg chg="add mod">
          <ac:chgData name="Mitch Davis" userId="388b89a0e6bb1f2e" providerId="LiveId" clId="{35857BFD-6181-44A3-8941-C107439601DA}" dt="2019-09-15T03:50:56.781" v="1440" actId="27636"/>
          <ac:spMkLst>
            <pc:docMk/>
            <pc:sldMk cId="3696547600" sldId="260"/>
            <ac:spMk id="11" creationId="{A35A45A7-1748-4C8A-9473-CDD25C5F5AB6}"/>
          </ac:spMkLst>
        </pc:spChg>
      </pc:sldChg>
      <pc:sldChg chg="modSp">
        <pc:chgData name="Mitch Davis" userId="388b89a0e6bb1f2e" providerId="LiveId" clId="{35857BFD-6181-44A3-8941-C107439601DA}" dt="2019-09-15T04:12:22.902" v="1900" actId="207"/>
        <pc:sldMkLst>
          <pc:docMk/>
          <pc:sldMk cId="4119152659" sldId="261"/>
        </pc:sldMkLst>
        <pc:spChg chg="mod">
          <ac:chgData name="Mitch Davis" userId="388b89a0e6bb1f2e" providerId="LiveId" clId="{35857BFD-6181-44A3-8941-C107439601DA}" dt="2019-09-15T04:12:22.902" v="1900" actId="207"/>
          <ac:spMkLst>
            <pc:docMk/>
            <pc:sldMk cId="4119152659" sldId="261"/>
            <ac:spMk id="6" creationId="{00000000-0000-0000-0000-000000000000}"/>
          </ac:spMkLst>
        </pc:spChg>
      </pc:sldChg>
      <pc:sldChg chg="ord">
        <pc:chgData name="Mitch Davis" userId="388b89a0e6bb1f2e" providerId="LiveId" clId="{35857BFD-6181-44A3-8941-C107439601DA}" dt="2019-09-15T03:57:59.201" v="1599"/>
        <pc:sldMkLst>
          <pc:docMk/>
          <pc:sldMk cId="1417226936" sldId="262"/>
        </pc:sldMkLst>
      </pc:sldChg>
      <pc:sldChg chg="modSp">
        <pc:chgData name="Mitch Davis" userId="388b89a0e6bb1f2e" providerId="LiveId" clId="{35857BFD-6181-44A3-8941-C107439601DA}" dt="2019-09-15T04:09:30.806" v="1880" actId="5793"/>
        <pc:sldMkLst>
          <pc:docMk/>
          <pc:sldMk cId="2347916609" sldId="263"/>
        </pc:sldMkLst>
        <pc:spChg chg="mod">
          <ac:chgData name="Mitch Davis" userId="388b89a0e6bb1f2e" providerId="LiveId" clId="{35857BFD-6181-44A3-8941-C107439601DA}" dt="2019-09-15T04:08:11.685" v="1874" actId="20577"/>
          <ac:spMkLst>
            <pc:docMk/>
            <pc:sldMk cId="2347916609" sldId="263"/>
            <ac:spMk id="2" creationId="{00000000-0000-0000-0000-000000000000}"/>
          </ac:spMkLst>
        </pc:spChg>
        <pc:spChg chg="mod">
          <ac:chgData name="Mitch Davis" userId="388b89a0e6bb1f2e" providerId="LiveId" clId="{35857BFD-6181-44A3-8941-C107439601DA}" dt="2019-09-15T04:09:30.806" v="1880" actId="5793"/>
          <ac:spMkLst>
            <pc:docMk/>
            <pc:sldMk cId="2347916609" sldId="263"/>
            <ac:spMk id="3" creationId="{00000000-0000-0000-0000-000000000000}"/>
          </ac:spMkLst>
        </pc:spChg>
      </pc:sldChg>
      <pc:sldChg chg="delSp modSp add del">
        <pc:chgData name="Mitch Davis" userId="388b89a0e6bb1f2e" providerId="LiveId" clId="{35857BFD-6181-44A3-8941-C107439601DA}" dt="2019-09-15T04:15:18.955" v="1966" actId="207"/>
        <pc:sldMkLst>
          <pc:docMk/>
          <pc:sldMk cId="3950376395" sldId="264"/>
        </pc:sldMkLst>
        <pc:spChg chg="mod">
          <ac:chgData name="Mitch Davis" userId="388b89a0e6bb1f2e" providerId="LiveId" clId="{35857BFD-6181-44A3-8941-C107439601DA}" dt="2019-09-15T04:15:18.955" v="1966" actId="207"/>
          <ac:spMkLst>
            <pc:docMk/>
            <pc:sldMk cId="3950376395" sldId="264"/>
            <ac:spMk id="3" creationId="{00000000-0000-0000-0000-000000000000}"/>
          </ac:spMkLst>
        </pc:spChg>
        <pc:picChg chg="del mod">
          <ac:chgData name="Mitch Davis" userId="388b89a0e6bb1f2e" providerId="LiveId" clId="{35857BFD-6181-44A3-8941-C107439601DA}" dt="2019-09-15T04:10:06.549" v="1883" actId="478"/>
          <ac:picMkLst>
            <pc:docMk/>
            <pc:sldMk cId="3950376395" sldId="264"/>
            <ac:picMk id="1026" creationId="{00000000-0000-0000-0000-000000000000}"/>
          </ac:picMkLst>
        </pc:picChg>
      </pc:sldChg>
      <pc:sldChg chg="modSp ord">
        <pc:chgData name="Mitch Davis" userId="388b89a0e6bb1f2e" providerId="LiveId" clId="{35857BFD-6181-44A3-8941-C107439601DA}" dt="2019-09-15T04:15:06.917" v="1965" actId="20577"/>
        <pc:sldMkLst>
          <pc:docMk/>
          <pc:sldMk cId="1336429892" sldId="265"/>
        </pc:sldMkLst>
        <pc:spChg chg="mod">
          <ac:chgData name="Mitch Davis" userId="388b89a0e6bb1f2e" providerId="LiveId" clId="{35857BFD-6181-44A3-8941-C107439601DA}" dt="2019-09-15T02:35:49.507" v="816" actId="14100"/>
          <ac:spMkLst>
            <pc:docMk/>
            <pc:sldMk cId="1336429892" sldId="265"/>
            <ac:spMk id="2" creationId="{00000000-0000-0000-0000-000000000000}"/>
          </ac:spMkLst>
        </pc:spChg>
        <pc:spChg chg="mod">
          <ac:chgData name="Mitch Davis" userId="388b89a0e6bb1f2e" providerId="LiveId" clId="{35857BFD-6181-44A3-8941-C107439601DA}" dt="2019-09-15T04:15:06.917" v="1965" actId="20577"/>
          <ac:spMkLst>
            <pc:docMk/>
            <pc:sldMk cId="1336429892" sldId="265"/>
            <ac:spMk id="3" creationId="{00000000-0000-0000-0000-000000000000}"/>
          </ac:spMkLst>
        </pc:spChg>
      </pc:sldChg>
      <pc:sldChg chg="modSp">
        <pc:chgData name="Mitch Davis" userId="388b89a0e6bb1f2e" providerId="LiveId" clId="{35857BFD-6181-44A3-8941-C107439601DA}" dt="2019-09-15T04:15:22.839" v="1967" actId="207"/>
        <pc:sldMkLst>
          <pc:docMk/>
          <pc:sldMk cId="2564036517" sldId="266"/>
        </pc:sldMkLst>
        <pc:spChg chg="mod">
          <ac:chgData name="Mitch Davis" userId="388b89a0e6bb1f2e" providerId="LiveId" clId="{35857BFD-6181-44A3-8941-C107439601DA}" dt="2019-09-15T04:15:22.839" v="1967" actId="207"/>
          <ac:spMkLst>
            <pc:docMk/>
            <pc:sldMk cId="2564036517" sldId="266"/>
            <ac:spMk id="3" creationId="{00000000-0000-0000-0000-000000000000}"/>
          </ac:spMkLst>
        </pc:spChg>
      </pc:sldChg>
      <pc:sldChg chg="addSp delSp modSp mod ord setBg">
        <pc:chgData name="Mitch Davis" userId="388b89a0e6bb1f2e" providerId="LiveId" clId="{35857BFD-6181-44A3-8941-C107439601DA}" dt="2019-09-15T04:01:46.274" v="1668" actId="1076"/>
        <pc:sldMkLst>
          <pc:docMk/>
          <pc:sldMk cId="2301599566" sldId="267"/>
        </pc:sldMkLst>
        <pc:spChg chg="del">
          <ac:chgData name="Mitch Davis" userId="388b89a0e6bb1f2e" providerId="LiveId" clId="{35857BFD-6181-44A3-8941-C107439601DA}" dt="2019-09-15T04:00:30.474" v="1663" actId="26606"/>
          <ac:spMkLst>
            <pc:docMk/>
            <pc:sldMk cId="2301599566" sldId="267"/>
            <ac:spMk id="19" creationId="{32BC26D8-82FB-445E-AA49-62A77D7C1EE0}"/>
          </ac:spMkLst>
        </pc:spChg>
        <pc:spChg chg="del">
          <ac:chgData name="Mitch Davis" userId="388b89a0e6bb1f2e" providerId="LiveId" clId="{35857BFD-6181-44A3-8941-C107439601DA}" dt="2019-09-15T04:00:30.474" v="1663" actId="26606"/>
          <ac:spMkLst>
            <pc:docMk/>
            <pc:sldMk cId="2301599566" sldId="267"/>
            <ac:spMk id="20" creationId="{CB44330D-EA18-4254-AA95-EB49948539B8}"/>
          </ac:spMkLst>
        </pc:spChg>
        <pc:spChg chg="add">
          <ac:chgData name="Mitch Davis" userId="388b89a0e6bb1f2e" providerId="LiveId" clId="{35857BFD-6181-44A3-8941-C107439601DA}" dt="2019-09-15T04:00:30.474" v="1663" actId="26606"/>
          <ac:spMkLst>
            <pc:docMk/>
            <pc:sldMk cId="2301599566" sldId="267"/>
            <ac:spMk id="25" creationId="{9E90EB45-EEE9-4563-8179-65EF62AE0978}"/>
          </ac:spMkLst>
        </pc:spChg>
        <pc:spChg chg="add">
          <ac:chgData name="Mitch Davis" userId="388b89a0e6bb1f2e" providerId="LiveId" clId="{35857BFD-6181-44A3-8941-C107439601DA}" dt="2019-09-15T04:00:30.474" v="1663" actId="26606"/>
          <ac:spMkLst>
            <pc:docMk/>
            <pc:sldMk cId="2301599566" sldId="267"/>
            <ac:spMk id="27" creationId="{23D0EF74-AD1E-4FD9-914D-8EC9058EBBA3}"/>
          </ac:spMkLst>
        </pc:spChg>
        <pc:picChg chg="add del">
          <ac:chgData name="Mitch Davis" userId="388b89a0e6bb1f2e" providerId="LiveId" clId="{35857BFD-6181-44A3-8941-C107439601DA}" dt="2019-09-15T03:59:19.004" v="1656" actId="478"/>
          <ac:picMkLst>
            <pc:docMk/>
            <pc:sldMk cId="2301599566" sldId="267"/>
            <ac:picMk id="2" creationId="{0E78D84D-C4E2-4126-B6D6-CF386A248E16}"/>
          </ac:picMkLst>
        </pc:picChg>
        <pc:picChg chg="mod modCrop">
          <ac:chgData name="Mitch Davis" userId="388b89a0e6bb1f2e" providerId="LiveId" clId="{35857BFD-6181-44A3-8941-C107439601DA}" dt="2019-09-15T04:01:46.274" v="1668" actId="1076"/>
          <ac:picMkLst>
            <pc:docMk/>
            <pc:sldMk cId="2301599566" sldId="267"/>
            <ac:picMk id="4" creationId="{7234C4EF-7D02-4344-B7FB-88465D50D4E2}"/>
          </ac:picMkLst>
        </pc:picChg>
        <pc:picChg chg="add mod modCrop">
          <ac:chgData name="Mitch Davis" userId="388b89a0e6bb1f2e" providerId="LiveId" clId="{35857BFD-6181-44A3-8941-C107439601DA}" dt="2019-09-15T04:01:37.073" v="1667" actId="1076"/>
          <ac:picMkLst>
            <pc:docMk/>
            <pc:sldMk cId="2301599566" sldId="267"/>
            <ac:picMk id="5" creationId="{DEC2EEBF-42ED-4C0D-8FA0-65F8FD0F47CC}"/>
          </ac:picMkLst>
        </pc:picChg>
      </pc:sldChg>
      <pc:sldChg chg="addSp delSp modSp add mod setBg">
        <pc:chgData name="Mitch Davis" userId="388b89a0e6bb1f2e" providerId="LiveId" clId="{35857BFD-6181-44A3-8941-C107439601DA}" dt="2019-09-15T03:46:14.814" v="1326" actId="5793"/>
        <pc:sldMkLst>
          <pc:docMk/>
          <pc:sldMk cId="1254182710" sldId="268"/>
        </pc:sldMkLst>
        <pc:spChg chg="add mod">
          <ac:chgData name="Mitch Davis" userId="388b89a0e6bb1f2e" providerId="LiveId" clId="{35857BFD-6181-44A3-8941-C107439601DA}" dt="2019-09-15T03:46:14.814" v="1326" actId="5793"/>
          <ac:spMkLst>
            <pc:docMk/>
            <pc:sldMk cId="1254182710" sldId="268"/>
            <ac:spMk id="3" creationId="{1A5E067A-BDF9-41A7-9731-D22921AE2E57}"/>
          </ac:spMkLst>
        </pc:spChg>
        <pc:spChg chg="add del">
          <ac:chgData name="Mitch Davis" userId="388b89a0e6bb1f2e" providerId="LiveId" clId="{35857BFD-6181-44A3-8941-C107439601DA}" dt="2019-09-14T19:30:23.302" v="11" actId="26606"/>
          <ac:spMkLst>
            <pc:docMk/>
            <pc:sldMk cId="1254182710" sldId="268"/>
            <ac:spMk id="19" creationId="{32BC26D8-82FB-445E-AA49-62A77D7C1EE0}"/>
          </ac:spMkLst>
        </pc:spChg>
        <pc:spChg chg="add del">
          <ac:chgData name="Mitch Davis" userId="388b89a0e6bb1f2e" providerId="LiveId" clId="{35857BFD-6181-44A3-8941-C107439601DA}" dt="2019-09-14T19:30:23.302" v="11" actId="26606"/>
          <ac:spMkLst>
            <pc:docMk/>
            <pc:sldMk cId="1254182710" sldId="268"/>
            <ac:spMk id="20" creationId="{CB44330D-EA18-4254-AA95-EB49948539B8}"/>
          </ac:spMkLst>
        </pc:spChg>
        <pc:spChg chg="add">
          <ac:chgData name="Mitch Davis" userId="388b89a0e6bb1f2e" providerId="LiveId" clId="{35857BFD-6181-44A3-8941-C107439601DA}" dt="2019-09-14T19:30:23.302" v="11" actId="26606"/>
          <ac:spMkLst>
            <pc:docMk/>
            <pc:sldMk cId="1254182710" sldId="268"/>
            <ac:spMk id="25" creationId="{6FF0F0B8-5B06-4174-9742-1FD7ABE712A7}"/>
          </ac:spMkLst>
        </pc:spChg>
        <pc:picChg chg="add mod modCrop">
          <ac:chgData name="Mitch Davis" userId="388b89a0e6bb1f2e" providerId="LiveId" clId="{35857BFD-6181-44A3-8941-C107439601DA}" dt="2019-09-14T19:31:51.416" v="117" actId="1038"/>
          <ac:picMkLst>
            <pc:docMk/>
            <pc:sldMk cId="1254182710" sldId="268"/>
            <ac:picMk id="2" creationId="{00EE0748-621F-408D-9BC6-10828717FE85}"/>
          </ac:picMkLst>
        </pc:picChg>
        <pc:picChg chg="del">
          <ac:chgData name="Mitch Davis" userId="388b89a0e6bb1f2e" providerId="LiveId" clId="{35857BFD-6181-44A3-8941-C107439601DA}" dt="2019-09-14T19:29:40.304" v="1" actId="478"/>
          <ac:picMkLst>
            <pc:docMk/>
            <pc:sldMk cId="1254182710" sldId="268"/>
            <ac:picMk id="4" creationId="{7234C4EF-7D02-4344-B7FB-88465D50D4E2}"/>
          </ac:picMkLst>
        </pc:picChg>
      </pc:sldChg>
      <pc:sldChg chg="modSp add">
        <pc:chgData name="Mitch Davis" userId="388b89a0e6bb1f2e" providerId="LiveId" clId="{35857BFD-6181-44A3-8941-C107439601DA}" dt="2019-09-15T04:16:10.732" v="1984" actId="20577"/>
        <pc:sldMkLst>
          <pc:docMk/>
          <pc:sldMk cId="647660357" sldId="269"/>
        </pc:sldMkLst>
        <pc:spChg chg="mod">
          <ac:chgData name="Mitch Davis" userId="388b89a0e6bb1f2e" providerId="LiveId" clId="{35857BFD-6181-44A3-8941-C107439601DA}" dt="2019-09-15T03:53:38.774" v="1515" actId="14100"/>
          <ac:spMkLst>
            <pc:docMk/>
            <pc:sldMk cId="647660357" sldId="269"/>
            <ac:spMk id="2" creationId="{D34ED258-4578-46D5-8840-D428B5A9BDC0}"/>
          </ac:spMkLst>
        </pc:spChg>
        <pc:spChg chg="mod">
          <ac:chgData name="Mitch Davis" userId="388b89a0e6bb1f2e" providerId="LiveId" clId="{35857BFD-6181-44A3-8941-C107439601DA}" dt="2019-09-15T04:16:10.732" v="1984" actId="20577"/>
          <ac:spMkLst>
            <pc:docMk/>
            <pc:sldMk cId="647660357" sldId="269"/>
            <ac:spMk id="3" creationId="{0EF71D45-A316-4523-B941-E391F712434D}"/>
          </ac:spMkLst>
        </pc:spChg>
      </pc:sldChg>
      <pc:sldChg chg="addSp delSp modSp add">
        <pc:chgData name="Mitch Davis" userId="388b89a0e6bb1f2e" providerId="LiveId" clId="{35857BFD-6181-44A3-8941-C107439601DA}" dt="2019-09-15T03:17:47.886" v="1298" actId="207"/>
        <pc:sldMkLst>
          <pc:docMk/>
          <pc:sldMk cId="1487171641" sldId="270"/>
        </pc:sldMkLst>
        <pc:spChg chg="del">
          <ac:chgData name="Mitch Davis" userId="388b89a0e6bb1f2e" providerId="LiveId" clId="{35857BFD-6181-44A3-8941-C107439601DA}" dt="2019-09-15T03:17:03.960" v="1286"/>
          <ac:spMkLst>
            <pc:docMk/>
            <pc:sldMk cId="1487171641" sldId="270"/>
            <ac:spMk id="2" creationId="{F271493F-206A-42E8-8ED5-A6586ABD1ECC}"/>
          </ac:spMkLst>
        </pc:spChg>
        <pc:spChg chg="del">
          <ac:chgData name="Mitch Davis" userId="388b89a0e6bb1f2e" providerId="LiveId" clId="{35857BFD-6181-44A3-8941-C107439601DA}" dt="2019-09-15T03:17:03.960" v="1286"/>
          <ac:spMkLst>
            <pc:docMk/>
            <pc:sldMk cId="1487171641" sldId="270"/>
            <ac:spMk id="3" creationId="{4B6EE97B-A0B7-4B26-BFB0-3EA5D5DFD9D1}"/>
          </ac:spMkLst>
        </pc:spChg>
        <pc:spChg chg="add mod">
          <ac:chgData name="Mitch Davis" userId="388b89a0e6bb1f2e" providerId="LiveId" clId="{35857BFD-6181-44A3-8941-C107439601DA}" dt="2019-09-15T03:17:47.886" v="1298" actId="207"/>
          <ac:spMkLst>
            <pc:docMk/>
            <pc:sldMk cId="1487171641" sldId="270"/>
            <ac:spMk id="4" creationId="{76E0A5FC-E2B4-4CD6-A7D4-5A75265D5CDF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BC6D9F-0039-43D3-BC7E-6EC7B295D73D}" type="datetimeFigureOut">
              <a:rPr lang="en-US" smtClean="0"/>
              <a:t>9/18/2019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D8F56C-F402-4E74-828B-6CBFE036A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1518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r>
              <a:rPr lang="en-US" dirty="0"/>
              <a:t>http://www.bbc.com/news/health-28801558</a:t>
            </a:r>
          </a:p>
          <a:p>
            <a:pPr marL="228600" indent="-22860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D8F56C-F402-4E74-828B-6CBFE036A5A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1241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*</a:t>
            </a:r>
            <a:r>
              <a:rPr lang="en-US" baseline="0" dirty="0"/>
              <a:t> </a:t>
            </a:r>
            <a:r>
              <a:rPr lang="en-US" dirty="0"/>
              <a:t>http://www.mayoclinic.org/diseases-conditions/depression/expert-answers/clinical-depression/faq-20057770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D8F56C-F402-4E74-828B-6CBFE036A5A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1277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http://www.mayoclinic.org/diseases-conditions/depression/expert-answers/clinical-depression/faq-20057770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D8F56C-F402-4E74-828B-6CBFE036A5A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2744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8EC0C-3C6D-4749-B7AE-FC907EE0FF1E}" type="datetimeFigureOut">
              <a:rPr lang="en-US" smtClean="0"/>
              <a:t>9/18/2019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E4878-C146-4C1E-BDE3-459BD6E88B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5339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8EC0C-3C6D-4749-B7AE-FC907EE0FF1E}" type="datetimeFigureOut">
              <a:rPr lang="en-US" smtClean="0"/>
              <a:t>9/18/2019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E4878-C146-4C1E-BDE3-459BD6E88B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0881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8EC0C-3C6D-4749-B7AE-FC907EE0FF1E}" type="datetimeFigureOut">
              <a:rPr lang="en-US" smtClean="0"/>
              <a:t>9/18/2019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E4878-C146-4C1E-BDE3-459BD6E88B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50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>
              <a:defRPr sz="6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457200" indent="-457200">
              <a:defRPr sz="4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914400" indent="-457200">
              <a:defRPr sz="3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8EC0C-3C6D-4749-B7AE-FC907EE0FF1E}" type="datetimeFigureOut">
              <a:rPr lang="en-US" smtClean="0"/>
              <a:t>9/18/2019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E4878-C146-4C1E-BDE3-459BD6E88B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6543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447676"/>
            <a:ext cx="10515600" cy="3343274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8EC0C-3C6D-4749-B7AE-FC907EE0FF1E}" type="datetimeFigureOut">
              <a:rPr lang="en-US" smtClean="0"/>
              <a:t>9/18/2019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E4878-C146-4C1E-BDE3-459BD6E88B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483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8EC0C-3C6D-4749-B7AE-FC907EE0FF1E}" type="datetimeFigureOut">
              <a:rPr lang="en-US" smtClean="0"/>
              <a:t>9/18/2019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E4878-C146-4C1E-BDE3-459BD6E88B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520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8EC0C-3C6D-4749-B7AE-FC907EE0FF1E}" type="datetimeFigureOut">
              <a:rPr lang="en-US" smtClean="0"/>
              <a:t>9/18/2019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E4878-C146-4C1E-BDE3-459BD6E88B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5064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8EC0C-3C6D-4749-B7AE-FC907EE0FF1E}" type="datetimeFigureOut">
              <a:rPr lang="en-US" smtClean="0"/>
              <a:t>9/18/2019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E4878-C146-4C1E-BDE3-459BD6E88B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3229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8EC0C-3C6D-4749-B7AE-FC907EE0FF1E}" type="datetimeFigureOut">
              <a:rPr lang="en-US" smtClean="0"/>
              <a:t>9/18/2019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E4878-C146-4C1E-BDE3-459BD6E88B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2692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8EC0C-3C6D-4749-B7AE-FC907EE0FF1E}" type="datetimeFigureOut">
              <a:rPr lang="en-US" smtClean="0"/>
              <a:t>9/18/2019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E4878-C146-4C1E-BDE3-459BD6E88B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3490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8EC0C-3C6D-4749-B7AE-FC907EE0FF1E}" type="datetimeFigureOut">
              <a:rPr lang="en-US" smtClean="0"/>
              <a:t>9/18/2019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E4878-C146-4C1E-BDE3-459BD6E88B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956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38EC0C-3C6D-4749-B7AE-FC907EE0FF1E}" type="datetimeFigureOut">
              <a:rPr lang="en-US" smtClean="0"/>
              <a:t>9/18/2019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9E4878-C146-4C1E-BDE3-459BD6E88B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050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83176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 all clinically depressed, but…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58800" y="1825625"/>
            <a:ext cx="10795000" cy="4351338"/>
          </a:xfrm>
        </p:spPr>
        <p:txBody>
          <a:bodyPr>
            <a:normAutofit/>
          </a:bodyPr>
          <a:lstStyle/>
          <a:p>
            <a:r>
              <a:rPr lang="en-US" dirty="0"/>
              <a:t>All have experienced some level of depression at some point in their life:</a:t>
            </a:r>
          </a:p>
          <a:p>
            <a:pPr lvl="1"/>
            <a:r>
              <a:rPr lang="en-US" dirty="0"/>
              <a:t>Job. </a:t>
            </a:r>
            <a:r>
              <a:rPr lang="en-US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Job 3:11; Job 17:1</a:t>
            </a:r>
          </a:p>
          <a:p>
            <a:pPr lvl="1"/>
            <a:r>
              <a:rPr lang="en-US" dirty="0"/>
              <a:t>David. </a:t>
            </a:r>
            <a:r>
              <a:rPr lang="en-US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Psa. 6:2-3, 6</a:t>
            </a:r>
          </a:p>
          <a:p>
            <a:pPr lvl="1"/>
            <a:r>
              <a:rPr lang="en-US" dirty="0"/>
              <a:t>Elijah. </a:t>
            </a:r>
            <a:r>
              <a:rPr lang="en-US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1 Ki. 19:5-10</a:t>
            </a:r>
          </a:p>
          <a:p>
            <a:pPr marL="0" indent="0">
              <a:buNone/>
            </a:pPr>
            <a:b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But, what do we do about it?</a:t>
            </a:r>
          </a:p>
        </p:txBody>
      </p:sp>
    </p:spTree>
    <p:extLst>
      <p:ext uri="{BB962C8B-B14F-4D97-AF65-F5344CB8AC3E}">
        <p14:creationId xmlns:p14="http://schemas.microsoft.com/office/powerpoint/2010/main" val="41191526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01559"/>
          </a:xfrm>
        </p:spPr>
        <p:txBody>
          <a:bodyPr/>
          <a:lstStyle/>
          <a:p>
            <a:r>
              <a:rPr lang="en-US" dirty="0"/>
              <a:t>Sharing one another’s burdens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03680"/>
            <a:ext cx="10515600" cy="498855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Don’t “encourage” like Job’s friends.</a:t>
            </a:r>
          </a:p>
          <a:p>
            <a:pPr lvl="1"/>
            <a:r>
              <a:rPr lang="en-US" dirty="0"/>
              <a:t>“Just snap out of it.” </a:t>
            </a:r>
            <a:r>
              <a:rPr lang="en-US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They would if they could.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“Pray more”. </a:t>
            </a:r>
            <a:r>
              <a:rPr lang="en-US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As if they haven’t</a:t>
            </a:r>
          </a:p>
          <a:p>
            <a:pPr lvl="1"/>
            <a:r>
              <a:rPr lang="en-US" dirty="0"/>
              <a:t>“Repent”… </a:t>
            </a:r>
            <a:r>
              <a:rPr lang="en-US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for having a mental illness?</a:t>
            </a:r>
          </a:p>
          <a:p>
            <a:pPr lvl="1"/>
            <a:r>
              <a:rPr lang="en-US" dirty="0"/>
              <a:t>“Go and serve others…” </a:t>
            </a:r>
            <a:r>
              <a:rPr lang="en-US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They are emotionally paralyzed.</a:t>
            </a:r>
          </a:p>
          <a:p>
            <a:r>
              <a:rPr lang="en-US" dirty="0"/>
              <a:t>Share their burdens. </a:t>
            </a:r>
            <a:r>
              <a:rPr lang="en-US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Gal. 6:1-2</a:t>
            </a:r>
          </a:p>
          <a:p>
            <a:pPr lvl="1">
              <a:buClr>
                <a:schemeClr val="bg1"/>
              </a:buClr>
            </a:pPr>
            <a:r>
              <a:rPr lang="en-US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Be</a:t>
            </a:r>
            <a:r>
              <a:rPr lang="en-US" dirty="0"/>
              <a:t> with them. </a:t>
            </a:r>
            <a:r>
              <a:rPr lang="en-US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Pray</a:t>
            </a:r>
            <a:r>
              <a:rPr lang="en-US" dirty="0"/>
              <a:t> with/for </a:t>
            </a:r>
            <a:br>
              <a:rPr lang="en-US" dirty="0"/>
            </a:br>
            <a:r>
              <a:rPr lang="en-US" dirty="0"/>
              <a:t>them. </a:t>
            </a:r>
            <a:r>
              <a:rPr lang="en-US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Serve</a:t>
            </a:r>
            <a:r>
              <a:rPr lang="en-US" dirty="0"/>
              <a:t> them.</a:t>
            </a:r>
          </a:p>
        </p:txBody>
      </p:sp>
    </p:spTree>
    <p:extLst>
      <p:ext uri="{BB962C8B-B14F-4D97-AF65-F5344CB8AC3E}">
        <p14:creationId xmlns:p14="http://schemas.microsoft.com/office/powerpoint/2010/main" val="13364298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Working Toward Solutions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0606" y="1825625"/>
            <a:ext cx="10803194" cy="4351338"/>
          </a:xfrm>
        </p:spPr>
        <p:txBody>
          <a:bodyPr>
            <a:normAutofit/>
          </a:bodyPr>
          <a:lstStyle/>
          <a:p>
            <a:r>
              <a:rPr lang="en-US" dirty="0"/>
              <a:t>Please seek help: professionally and from Christians you can confide in.</a:t>
            </a:r>
          </a:p>
          <a:p>
            <a:pPr>
              <a:buClr>
                <a:schemeClr val="bg1"/>
              </a:buClr>
            </a:pPr>
            <a:r>
              <a:rPr lang="en-US" dirty="0"/>
              <a:t>Christians want to help but often don’t know how to help…</a:t>
            </a:r>
          </a:p>
          <a:p>
            <a:pPr>
              <a:buClr>
                <a:schemeClr val="bg1"/>
              </a:buClr>
            </a:pPr>
            <a:r>
              <a:rPr lang="en-US" dirty="0"/>
              <a:t>BEGIN OPEN COMMUNICATION </a:t>
            </a:r>
            <a:br>
              <a:rPr lang="en-US" dirty="0"/>
            </a:br>
            <a:r>
              <a:rPr lang="en-US" dirty="0"/>
              <a:t>AMONG BRETHREN</a:t>
            </a:r>
          </a:p>
        </p:txBody>
      </p:sp>
    </p:spTree>
    <p:extLst>
      <p:ext uri="{BB962C8B-B14F-4D97-AF65-F5344CB8AC3E}">
        <p14:creationId xmlns:p14="http://schemas.microsoft.com/office/powerpoint/2010/main" val="23479166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8090" y="528320"/>
            <a:ext cx="10655710" cy="564864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600" dirty="0"/>
              <a:t>“For I consider that the sufferings of this present time are not worthy to be compared with the glory which shall be revealed in us.”</a:t>
            </a:r>
            <a:r>
              <a:rPr lang="en-US" sz="5600" i="1" dirty="0"/>
              <a:t> </a:t>
            </a:r>
            <a:br>
              <a:rPr lang="en-US" sz="5600" i="1" dirty="0"/>
            </a:br>
            <a:r>
              <a:rPr lang="en-US" sz="5600" i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Romans 8:18</a:t>
            </a:r>
            <a:endParaRPr lang="en-US" sz="56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03763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15035"/>
          </a:xfrm>
        </p:spPr>
        <p:txBody>
          <a:bodyPr/>
          <a:lstStyle/>
          <a:p>
            <a:r>
              <a:rPr lang="en-US" dirty="0"/>
              <a:t>Bring your burdens to Jesus…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80160"/>
            <a:ext cx="10515600" cy="4896803"/>
          </a:xfrm>
        </p:spPr>
        <p:txBody>
          <a:bodyPr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dirty="0"/>
              <a:t>“Come to Me, all you who labor and are heavy laden, and I will give you rest. Take My yoke upon you and learn from Me, for I am gentle and lowly in heart, and you will find rest for your souls. For My yoke is easy and My burden is light.””</a:t>
            </a:r>
            <a:r>
              <a:rPr lang="en-US" i="1" dirty="0"/>
              <a:t> </a:t>
            </a:r>
          </a:p>
          <a:p>
            <a:pPr marL="0" indent="0" algn="ctr">
              <a:buNone/>
            </a:pPr>
            <a:r>
              <a:rPr lang="en-US" i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Matthew 11:28–30</a:t>
            </a:r>
            <a:endParaRPr lang="en-US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40365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72269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8960" y="365125"/>
            <a:ext cx="11054080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Robin Williams’ suicide brought attention to the subject of depression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78025"/>
            <a:ext cx="5641258" cy="4351338"/>
          </a:xfrm>
        </p:spPr>
        <p:txBody>
          <a:bodyPr>
            <a:normAutofit/>
          </a:bodyPr>
          <a:lstStyle/>
          <a:p>
            <a:r>
              <a:rPr lang="en-US" sz="3200" b="1" dirty="0"/>
              <a:t>Robin Williams Death Inspires 'Coming Out' About Depression 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(8/14, NBC News)</a:t>
            </a:r>
          </a:p>
          <a:p>
            <a:r>
              <a:rPr lang="en-US" sz="3200" b="1" dirty="0"/>
              <a:t>Robin Williams' death has sparked wider debate </a:t>
            </a:r>
            <a:br>
              <a:rPr lang="en-US" sz="3200" b="1" dirty="0"/>
            </a:b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(8/15, BBC)</a:t>
            </a:r>
          </a:p>
          <a:p>
            <a:r>
              <a:rPr lang="en-US" sz="3200" b="1" dirty="0"/>
              <a:t>Since then: Anthony Bourdain, Kate Spade, etc.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6446" y="2079625"/>
            <a:ext cx="4865154" cy="172545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50800">
              <a:srgbClr val="000000"/>
            </a:innerShdw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33555931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6E0A5FC-E2B4-4CD6-A7D4-5A75265D5C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National Suicide Prevention Week</a:t>
            </a:r>
            <a:br>
              <a:rPr lang="en-US" b="1" dirty="0">
                <a:solidFill>
                  <a:schemeClr val="bg1"/>
                </a:solidFill>
              </a:rPr>
            </a:br>
            <a:r>
              <a:rPr lang="en-US" b="1" dirty="0">
                <a:solidFill>
                  <a:schemeClr val="bg1"/>
                </a:solidFill>
              </a:rPr>
              <a:t>September 8-14</a:t>
            </a:r>
          </a:p>
        </p:txBody>
      </p:sp>
    </p:spTree>
    <p:extLst>
      <p:ext uri="{BB962C8B-B14F-4D97-AF65-F5344CB8AC3E}">
        <p14:creationId xmlns:p14="http://schemas.microsoft.com/office/powerpoint/2010/main" val="14871716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6FF0F0B8-5B06-4174-9742-1FD7ABE712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0EE0748-621F-408D-9BC6-10828717FE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124" t="-1" r="2254" b="2"/>
          <a:stretch/>
        </p:blipFill>
        <p:spPr>
          <a:xfrm>
            <a:off x="361740" y="643467"/>
            <a:ext cx="11425304" cy="5571066"/>
          </a:xfrm>
          <a:prstGeom prst="rect">
            <a:avLst/>
          </a:prstGeom>
          <a:ln w="190500">
            <a:solidFill>
              <a:srgbClr val="FFFFFF"/>
            </a:solidFill>
            <a:miter lim="800000"/>
          </a:ln>
          <a:effectLst>
            <a:outerShdw blurRad="76200" dist="19050" dir="5400000" algn="t" rotWithShape="0">
              <a:prstClr val="black">
                <a:alpha val="55000"/>
              </a:prst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A5E067A-BDF9-41A7-9731-D22921AE2E57}"/>
              </a:ext>
            </a:extLst>
          </p:cNvPr>
          <p:cNvSpPr txBox="1"/>
          <p:nvPr/>
        </p:nvSpPr>
        <p:spPr>
          <a:xfrm>
            <a:off x="5093110" y="770590"/>
            <a:ext cx="6472326" cy="5406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000"/>
              </a:spcAft>
            </a:pP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Jarrid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Wilson (…9/9/19)</a:t>
            </a:r>
          </a:p>
          <a:p>
            <a:pPr marL="571500" indent="-5715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3400" dirty="0"/>
              <a:t>Battled depression throughout his life</a:t>
            </a:r>
          </a:p>
          <a:p>
            <a:pPr marL="571500" indent="-5715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3400" dirty="0"/>
              <a:t>Preached on it often and openly (wrote a book on it).</a:t>
            </a:r>
          </a:p>
          <a:p>
            <a:pPr marL="2290763" indent="-5715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3400" dirty="0"/>
              <a:t>Founded an organization to help battle depression.</a:t>
            </a:r>
          </a:p>
          <a:p>
            <a:pPr marL="3254375" indent="-5715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3400" dirty="0"/>
              <a:t>Took his own life</a:t>
            </a:r>
          </a:p>
        </p:txBody>
      </p:sp>
    </p:spTree>
    <p:extLst>
      <p:ext uri="{BB962C8B-B14F-4D97-AF65-F5344CB8AC3E}">
        <p14:creationId xmlns:p14="http://schemas.microsoft.com/office/powerpoint/2010/main" val="12541827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9E90EB45-EEE9-4563-8179-65EF62AE09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E4E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234C4EF-7D02-4344-B7FB-88465D50D4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45" t="1441" r="1749"/>
          <a:stretch/>
        </p:blipFill>
        <p:spPr>
          <a:xfrm>
            <a:off x="5476843" y="1032387"/>
            <a:ext cx="5152104" cy="4864362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23D0EF74-AD1E-4FD9-914D-8EC9058EB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screen shot of a computer&#10;&#10;Description automatically generated">
            <a:extLst>
              <a:ext uri="{FF2B5EF4-FFF2-40B4-BE49-F238E27FC236}">
                <a16:creationId xmlns:a16="http://schemas.microsoft.com/office/drawing/2014/main" id="{DEC2EEBF-42ED-4C0D-8FA0-65F8FD0F47C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77"/>
          <a:stretch/>
        </p:blipFill>
        <p:spPr>
          <a:xfrm>
            <a:off x="616407" y="679035"/>
            <a:ext cx="3774396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5995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5120" y="365126"/>
            <a:ext cx="11541760" cy="1031056"/>
          </a:xfrm>
        </p:spPr>
        <p:txBody>
          <a:bodyPr/>
          <a:lstStyle/>
          <a:p>
            <a:pPr algn="ctr"/>
            <a:r>
              <a:rPr lang="en-US" dirty="0"/>
              <a:t>Statistics from Wilson’s research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1445" y="1494503"/>
            <a:ext cx="11189110" cy="4925961"/>
          </a:xfrm>
          <a:solidFill>
            <a:schemeClr val="tx1">
              <a:lumMod val="85000"/>
              <a:lumOff val="15000"/>
              <a:alpha val="85000"/>
            </a:schemeClr>
          </a:solidFill>
          <a:effectLst>
            <a:softEdge rad="63500"/>
          </a:effectLst>
        </p:spPr>
        <p:txBody>
          <a:bodyPr lIns="182880" tIns="182880">
            <a:normAutofit fontScale="92500" lnSpcReduction="10000"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dirty="0"/>
              <a:t>Over 80% of people who are clinically depressed are not receiving treatment.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/>
              <a:t>The number of people diagnosed with depression increases by 30% every year. 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/>
              <a:t>An estimated 121 million people around the world suffer from depression.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/>
              <a:t>In 2013 41,149 suicides were reported, making suicide the 10th leading cause of death for American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/>
              <a:t>In 2013 someone died by suicide every 12.8 minutes.</a:t>
            </a:r>
            <a:endParaRPr lang="en-US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73094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DE498CD4-AA8E-4C52-A23B-1A3CCF05E0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65964"/>
          </a:xfrm>
        </p:spPr>
        <p:txBody>
          <a:bodyPr/>
          <a:lstStyle/>
          <a:p>
            <a:r>
              <a:rPr lang="en-US" dirty="0"/>
              <a:t>Sidebar questions: suicide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A35A45A7-1748-4C8A-9473-CDD25C5F5A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29" y="1458410"/>
            <a:ext cx="10704871" cy="5034464"/>
          </a:xfrm>
        </p:spPr>
        <p:txBody>
          <a:bodyPr>
            <a:normAutofit lnSpcReduction="10000"/>
          </a:bodyPr>
          <a:lstStyle/>
          <a:p>
            <a:r>
              <a:rPr lang="en-US" sz="3600" dirty="0"/>
              <a:t>Is suicide another “unpardonable sin”? </a:t>
            </a:r>
          </a:p>
          <a:p>
            <a:r>
              <a:rPr lang="en-US" sz="3600" dirty="0"/>
              <a:t>Can a Christian still be saved even if they commit suicide? </a:t>
            </a:r>
          </a:p>
          <a:p>
            <a:r>
              <a:rPr lang="en-US" sz="3600" dirty="0"/>
              <a:t>Are Christians exempt from mental illness because they are in Christ?</a:t>
            </a:r>
          </a:p>
          <a:p>
            <a:r>
              <a:rPr lang="en-US" sz="3600" dirty="0"/>
              <a:t>Do we legitimize suicide by</a:t>
            </a:r>
            <a:br>
              <a:rPr lang="en-US" sz="3600" dirty="0"/>
            </a:br>
            <a:r>
              <a:rPr lang="en-US" sz="3600" dirty="0"/>
              <a:t>referring to it as “mental illness”?</a:t>
            </a:r>
          </a:p>
          <a:p>
            <a:r>
              <a:rPr lang="en-US" sz="3600" dirty="0"/>
              <a:t>What can Christians do to </a:t>
            </a:r>
            <a:br>
              <a:rPr lang="en-US" sz="3600" dirty="0"/>
            </a:br>
            <a:r>
              <a:rPr lang="en-US" sz="3600" dirty="0"/>
              <a:t>help others who struggle </a:t>
            </a:r>
            <a:br>
              <a:rPr lang="en-US" sz="3600" dirty="0"/>
            </a:br>
            <a:r>
              <a:rPr lang="en-US" sz="3600" dirty="0"/>
              <a:t>with it?</a:t>
            </a:r>
          </a:p>
        </p:txBody>
      </p:sp>
    </p:spTree>
    <p:extLst>
      <p:ext uri="{BB962C8B-B14F-4D97-AF65-F5344CB8AC3E}">
        <p14:creationId xmlns:p14="http://schemas.microsoft.com/office/powerpoint/2010/main" val="36965476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4ED258-4578-46D5-8840-D428B5A9BD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81894"/>
          </a:xfrm>
        </p:spPr>
        <p:txBody>
          <a:bodyPr>
            <a:normAutofit/>
          </a:bodyPr>
          <a:lstStyle/>
          <a:p>
            <a:r>
              <a:rPr lang="en-US" dirty="0"/>
              <a:t>Different Historical/Cultural Views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F71D45-A316-4523-B941-E391F71243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3832"/>
            <a:ext cx="10515600" cy="4807974"/>
          </a:xfrm>
        </p:spPr>
        <p:txBody>
          <a:bodyPr>
            <a:normAutofit/>
          </a:bodyPr>
          <a:lstStyle/>
          <a:p>
            <a:r>
              <a:rPr lang="en-US" dirty="0"/>
              <a:t>Many sub cultures view it as an unforgiveable sin. </a:t>
            </a:r>
            <a:r>
              <a:rPr lang="en-US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Cp. Gen 9:5; Exo 20:13</a:t>
            </a:r>
          </a:p>
          <a:p>
            <a:r>
              <a:rPr lang="en-US" dirty="0"/>
              <a:t>Jews have two categories of suicide: those in their right mind; and those under duress (“as distressed as Saul”). </a:t>
            </a:r>
            <a:r>
              <a:rPr lang="en-US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1 Sam 31:4</a:t>
            </a:r>
          </a:p>
          <a:p>
            <a:r>
              <a:rPr lang="en-US" dirty="0"/>
              <a:t>Ancient altruistic (sacrificial) </a:t>
            </a:r>
            <a:br>
              <a:rPr lang="en-US" dirty="0"/>
            </a:br>
            <a:r>
              <a:rPr lang="en-US" dirty="0"/>
              <a:t>suicides promoted or</a:t>
            </a:r>
            <a:br>
              <a:rPr lang="en-US" dirty="0"/>
            </a:br>
            <a:r>
              <a:rPr lang="en-US" dirty="0"/>
              <a:t>accepted… “seppuku”</a:t>
            </a:r>
          </a:p>
        </p:txBody>
      </p:sp>
    </p:spTree>
    <p:extLst>
      <p:ext uri="{BB962C8B-B14F-4D97-AF65-F5344CB8AC3E}">
        <p14:creationId xmlns:p14="http://schemas.microsoft.com/office/powerpoint/2010/main" val="6476603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521</Words>
  <Application>Microsoft Office PowerPoint</Application>
  <PresentationFormat>Widescreen</PresentationFormat>
  <Paragraphs>54</Paragraphs>
  <Slides>14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Robin Williams’ suicide brought attention to the subject of depression</vt:lpstr>
      <vt:lpstr>National Suicide Prevention Week September 8-14</vt:lpstr>
      <vt:lpstr>PowerPoint Presentation</vt:lpstr>
      <vt:lpstr>PowerPoint Presentation</vt:lpstr>
      <vt:lpstr>Statistics from Wilson’s research</vt:lpstr>
      <vt:lpstr>Sidebar questions: suicide</vt:lpstr>
      <vt:lpstr>Different Historical/Cultural Views</vt:lpstr>
      <vt:lpstr>Not all clinically depressed, but…</vt:lpstr>
      <vt:lpstr>Sharing one another’s burdens</vt:lpstr>
      <vt:lpstr>Working Toward Solutions</vt:lpstr>
      <vt:lpstr>PowerPoint Presentation</vt:lpstr>
      <vt:lpstr>Bring your burdens to Jesus…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Dealing with Depression</dc:title>
  <dc:creator>Mitch Davis</dc:creator>
  <cp:lastModifiedBy>Mitch Davis</cp:lastModifiedBy>
  <cp:revision>1</cp:revision>
  <dcterms:created xsi:type="dcterms:W3CDTF">2019-09-15T04:00:30Z</dcterms:created>
  <dcterms:modified xsi:type="dcterms:W3CDTF">2019-09-18T23:20:09Z</dcterms:modified>
</cp:coreProperties>
</file>