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E54B4-5612-42CD-82F5-25F149765FAF}" v="63" dt="2019-09-08T03:08:29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CC6E54B4-5612-42CD-82F5-25F149765FAF}"/>
    <pc:docChg chg="undo custSel addSld modSld modMainMaster">
      <pc:chgData name="Mitch Davis" userId="388b89a0e6bb1f2e" providerId="LiveId" clId="{CC6E54B4-5612-42CD-82F5-25F149765FAF}" dt="2019-09-08T03:08:29.852" v="1895" actId="207"/>
      <pc:docMkLst>
        <pc:docMk/>
      </pc:docMkLst>
      <pc:sldChg chg="delSp">
        <pc:chgData name="Mitch Davis" userId="388b89a0e6bb1f2e" providerId="LiveId" clId="{CC6E54B4-5612-42CD-82F5-25F149765FAF}" dt="2019-09-08T00:18:05.280" v="48" actId="478"/>
        <pc:sldMkLst>
          <pc:docMk/>
          <pc:sldMk cId="3185794322" sldId="256"/>
        </pc:sldMkLst>
        <pc:spChg chg="del">
          <ac:chgData name="Mitch Davis" userId="388b89a0e6bb1f2e" providerId="LiveId" clId="{CC6E54B4-5612-42CD-82F5-25F149765FAF}" dt="2019-09-08T00:18:05.280" v="48" actId="478"/>
          <ac:spMkLst>
            <pc:docMk/>
            <pc:sldMk cId="3185794322" sldId="256"/>
            <ac:spMk id="2" creationId="{2AA9D649-F6F4-464A-B7D7-3941055CCD72}"/>
          </ac:spMkLst>
        </pc:spChg>
        <pc:spChg chg="del">
          <ac:chgData name="Mitch Davis" userId="388b89a0e6bb1f2e" providerId="LiveId" clId="{CC6E54B4-5612-42CD-82F5-25F149765FAF}" dt="2019-09-08T00:18:05.280" v="48" actId="478"/>
          <ac:spMkLst>
            <pc:docMk/>
            <pc:sldMk cId="3185794322" sldId="256"/>
            <ac:spMk id="3" creationId="{7E083A7A-EB76-4FFA-BEF3-3EC38F590624}"/>
          </ac:spMkLst>
        </pc:spChg>
      </pc:sldChg>
      <pc:sldChg chg="modSp add">
        <pc:chgData name="Mitch Davis" userId="388b89a0e6bb1f2e" providerId="LiveId" clId="{CC6E54B4-5612-42CD-82F5-25F149765FAF}" dt="2019-09-08T03:05:32.430" v="1873" actId="20577"/>
        <pc:sldMkLst>
          <pc:docMk/>
          <pc:sldMk cId="3660397964" sldId="257"/>
        </pc:sldMkLst>
        <pc:spChg chg="mod">
          <ac:chgData name="Mitch Davis" userId="388b89a0e6bb1f2e" providerId="LiveId" clId="{CC6E54B4-5612-42CD-82F5-25F149765FAF}" dt="2019-09-08T03:03:51.164" v="1760" actId="20577"/>
          <ac:spMkLst>
            <pc:docMk/>
            <pc:sldMk cId="3660397964" sldId="257"/>
            <ac:spMk id="2" creationId="{E3AA04DD-1E34-40FE-A7A1-DA1CB4F5911E}"/>
          </ac:spMkLst>
        </pc:spChg>
        <pc:spChg chg="mod">
          <ac:chgData name="Mitch Davis" userId="388b89a0e6bb1f2e" providerId="LiveId" clId="{CC6E54B4-5612-42CD-82F5-25F149765FAF}" dt="2019-09-08T03:05:32.430" v="1873" actId="20577"/>
          <ac:spMkLst>
            <pc:docMk/>
            <pc:sldMk cId="3660397964" sldId="257"/>
            <ac:spMk id="3" creationId="{6F31D762-14C7-45AE-8CE4-CA263C25BE55}"/>
          </ac:spMkLst>
        </pc:spChg>
      </pc:sldChg>
      <pc:sldChg chg="addSp delSp modSp add">
        <pc:chgData name="Mitch Davis" userId="388b89a0e6bb1f2e" providerId="LiveId" clId="{CC6E54B4-5612-42CD-82F5-25F149765FAF}" dt="2019-09-08T00:59:24.020" v="510" actId="14100"/>
        <pc:sldMkLst>
          <pc:docMk/>
          <pc:sldMk cId="2236540124" sldId="258"/>
        </pc:sldMkLst>
        <pc:spChg chg="mod">
          <ac:chgData name="Mitch Davis" userId="388b89a0e6bb1f2e" providerId="LiveId" clId="{CC6E54B4-5612-42CD-82F5-25F149765FAF}" dt="2019-09-08T00:59:24.020" v="510" actId="14100"/>
          <ac:spMkLst>
            <pc:docMk/>
            <pc:sldMk cId="2236540124" sldId="258"/>
            <ac:spMk id="2" creationId="{A8D1B49E-F3EA-40D1-A05A-593F9C3F9BFD}"/>
          </ac:spMkLst>
        </pc:spChg>
        <pc:spChg chg="del">
          <ac:chgData name="Mitch Davis" userId="388b89a0e6bb1f2e" providerId="LiveId" clId="{CC6E54B4-5612-42CD-82F5-25F149765FAF}" dt="2019-09-08T00:57:13.264" v="497"/>
          <ac:spMkLst>
            <pc:docMk/>
            <pc:sldMk cId="2236540124" sldId="258"/>
            <ac:spMk id="3" creationId="{603C0405-2B4F-4228-A127-FCF116AA013E}"/>
          </ac:spMkLst>
        </pc:spChg>
        <pc:spChg chg="add del mod">
          <ac:chgData name="Mitch Davis" userId="388b89a0e6bb1f2e" providerId="LiveId" clId="{CC6E54B4-5612-42CD-82F5-25F149765FAF}" dt="2019-09-08T00:58:46.682" v="507" actId="478"/>
          <ac:spMkLst>
            <pc:docMk/>
            <pc:sldMk cId="2236540124" sldId="258"/>
            <ac:spMk id="4" creationId="{3ED6ADE3-7E7B-4D1D-B198-29388E1127DB}"/>
          </ac:spMkLst>
        </pc:spChg>
      </pc:sldChg>
      <pc:sldChg chg="modSp add">
        <pc:chgData name="Mitch Davis" userId="388b89a0e6bb1f2e" providerId="LiveId" clId="{CC6E54B4-5612-42CD-82F5-25F149765FAF}" dt="2019-09-08T02:38:42.668" v="1755" actId="207"/>
        <pc:sldMkLst>
          <pc:docMk/>
          <pc:sldMk cId="2678065103" sldId="259"/>
        </pc:sldMkLst>
        <pc:spChg chg="mod">
          <ac:chgData name="Mitch Davis" userId="388b89a0e6bb1f2e" providerId="LiveId" clId="{CC6E54B4-5612-42CD-82F5-25F149765FAF}" dt="2019-09-08T01:11:07.956" v="698" actId="27636"/>
          <ac:spMkLst>
            <pc:docMk/>
            <pc:sldMk cId="2678065103" sldId="259"/>
            <ac:spMk id="2" creationId="{7F9EECC1-E294-45EE-AF3C-6D070BDD6D83}"/>
          </ac:spMkLst>
        </pc:spChg>
        <pc:spChg chg="mod">
          <ac:chgData name="Mitch Davis" userId="388b89a0e6bb1f2e" providerId="LiveId" clId="{CC6E54B4-5612-42CD-82F5-25F149765FAF}" dt="2019-09-08T02:38:42.668" v="1755" actId="207"/>
          <ac:spMkLst>
            <pc:docMk/>
            <pc:sldMk cId="2678065103" sldId="259"/>
            <ac:spMk id="3" creationId="{2B0464D5-854C-4041-91B3-9C4542B7E280}"/>
          </ac:spMkLst>
        </pc:spChg>
      </pc:sldChg>
      <pc:sldChg chg="modSp add">
        <pc:chgData name="Mitch Davis" userId="388b89a0e6bb1f2e" providerId="LiveId" clId="{CC6E54B4-5612-42CD-82F5-25F149765FAF}" dt="2019-09-08T02:38:14.301" v="1753" actId="207"/>
        <pc:sldMkLst>
          <pc:docMk/>
          <pc:sldMk cId="1837508796" sldId="260"/>
        </pc:sldMkLst>
        <pc:spChg chg="mod">
          <ac:chgData name="Mitch Davis" userId="388b89a0e6bb1f2e" providerId="LiveId" clId="{CC6E54B4-5612-42CD-82F5-25F149765FAF}" dt="2019-09-08T01:37:42.900" v="934" actId="20577"/>
          <ac:spMkLst>
            <pc:docMk/>
            <pc:sldMk cId="1837508796" sldId="260"/>
            <ac:spMk id="2" creationId="{BF1B08BE-3FE1-477F-962D-3AE52F7152DE}"/>
          </ac:spMkLst>
        </pc:spChg>
        <pc:spChg chg="mod">
          <ac:chgData name="Mitch Davis" userId="388b89a0e6bb1f2e" providerId="LiveId" clId="{CC6E54B4-5612-42CD-82F5-25F149765FAF}" dt="2019-09-08T02:38:14.301" v="1753" actId="207"/>
          <ac:spMkLst>
            <pc:docMk/>
            <pc:sldMk cId="1837508796" sldId="260"/>
            <ac:spMk id="3" creationId="{BCB81A04-B732-497E-A047-1CD97D285D09}"/>
          </ac:spMkLst>
        </pc:spChg>
      </pc:sldChg>
      <pc:sldChg chg="modSp add">
        <pc:chgData name="Mitch Davis" userId="388b89a0e6bb1f2e" providerId="LiveId" clId="{CC6E54B4-5612-42CD-82F5-25F149765FAF}" dt="2019-09-08T02:36:05.179" v="1736" actId="207"/>
        <pc:sldMkLst>
          <pc:docMk/>
          <pc:sldMk cId="3179311063" sldId="261"/>
        </pc:sldMkLst>
        <pc:spChg chg="mod">
          <ac:chgData name="Mitch Davis" userId="388b89a0e6bb1f2e" providerId="LiveId" clId="{CC6E54B4-5612-42CD-82F5-25F149765FAF}" dt="2019-09-08T02:36:05.179" v="1736" actId="207"/>
          <ac:spMkLst>
            <pc:docMk/>
            <pc:sldMk cId="3179311063" sldId="261"/>
            <ac:spMk id="2" creationId="{3DA67F22-973A-41B9-B510-EFB6B71BD69E}"/>
          </ac:spMkLst>
        </pc:spChg>
        <pc:spChg chg="mod">
          <ac:chgData name="Mitch Davis" userId="388b89a0e6bb1f2e" providerId="LiveId" clId="{CC6E54B4-5612-42CD-82F5-25F149765FAF}" dt="2019-09-08T02:36:01.960" v="1735" actId="207"/>
          <ac:spMkLst>
            <pc:docMk/>
            <pc:sldMk cId="3179311063" sldId="261"/>
            <ac:spMk id="3" creationId="{392DD73A-4C5E-414B-A293-0ECF35612F26}"/>
          </ac:spMkLst>
        </pc:spChg>
      </pc:sldChg>
      <pc:sldChg chg="modSp add">
        <pc:chgData name="Mitch Davis" userId="388b89a0e6bb1f2e" providerId="LiveId" clId="{CC6E54B4-5612-42CD-82F5-25F149765FAF}" dt="2019-09-08T03:08:29.852" v="1895" actId="207"/>
        <pc:sldMkLst>
          <pc:docMk/>
          <pc:sldMk cId="379764460" sldId="262"/>
        </pc:sldMkLst>
        <pc:spChg chg="mod">
          <ac:chgData name="Mitch Davis" userId="388b89a0e6bb1f2e" providerId="LiveId" clId="{CC6E54B4-5612-42CD-82F5-25F149765FAF}" dt="2019-09-08T03:08:29.852" v="1895" actId="207"/>
          <ac:spMkLst>
            <pc:docMk/>
            <pc:sldMk cId="379764460" sldId="262"/>
            <ac:spMk id="2" creationId="{7F028893-838D-495F-9EF0-A557833F6D71}"/>
          </ac:spMkLst>
        </pc:spChg>
        <pc:spChg chg="mod">
          <ac:chgData name="Mitch Davis" userId="388b89a0e6bb1f2e" providerId="LiveId" clId="{CC6E54B4-5612-42CD-82F5-25F149765FAF}" dt="2019-09-08T03:08:18.237" v="1894" actId="14100"/>
          <ac:spMkLst>
            <pc:docMk/>
            <pc:sldMk cId="379764460" sldId="262"/>
            <ac:spMk id="3" creationId="{B493C897-5FAA-4A6C-98C0-5F102E9BD706}"/>
          </ac:spMkLst>
        </pc:spChg>
      </pc:sldChg>
      <pc:sldMasterChg chg="addSp delSp modSp setBg modSldLayout">
        <pc:chgData name="Mitch Davis" userId="388b89a0e6bb1f2e" providerId="LiveId" clId="{CC6E54B4-5612-42CD-82F5-25F149765FAF}" dt="2019-09-08T00:58:37.298" v="506" actId="242"/>
        <pc:sldMasterMkLst>
          <pc:docMk/>
          <pc:sldMasterMk cId="3226381797" sldId="2147483648"/>
        </pc:sldMasterMkLst>
        <pc:spChg chg="mod">
          <ac:chgData name="Mitch Davis" userId="388b89a0e6bb1f2e" providerId="LiveId" clId="{CC6E54B4-5612-42CD-82F5-25F149765FAF}" dt="2019-09-08T00:16:51.255" v="37" actId="122"/>
          <ac:spMkLst>
            <pc:docMk/>
            <pc:sldMasterMk cId="3226381797" sldId="2147483648"/>
            <ac:spMk id="2" creationId="{7C5784A6-3EF2-428F-A7C0-B74B2FC48065}"/>
          </ac:spMkLst>
        </pc:spChg>
        <pc:spChg chg="mod">
          <ac:chgData name="Mitch Davis" userId="388b89a0e6bb1f2e" providerId="LiveId" clId="{CC6E54B4-5612-42CD-82F5-25F149765FAF}" dt="2019-09-08T00:17:02.369" v="39" actId="179"/>
          <ac:spMkLst>
            <pc:docMk/>
            <pc:sldMasterMk cId="3226381797" sldId="2147483648"/>
            <ac:spMk id="3" creationId="{823DF1A4-C339-4380-A7CF-8E58B01FA46D}"/>
          </ac:spMkLst>
        </pc:spChg>
        <pc:spChg chg="add del mod ord">
          <ac:chgData name="Mitch Davis" userId="388b89a0e6bb1f2e" providerId="LiveId" clId="{CC6E54B4-5612-42CD-82F5-25F149765FAF}" dt="2019-09-08T00:17:31.157" v="43"/>
          <ac:spMkLst>
            <pc:docMk/>
            <pc:sldMasterMk cId="3226381797" sldId="2147483648"/>
            <ac:spMk id="7" creationId="{C6F3660A-6782-45AD-BE5A-95D524CE0F0D}"/>
          </ac:spMkLst>
        </pc:spChg>
        <pc:sldLayoutChg chg="delSp setBg">
          <pc:chgData name="Mitch Davis" userId="388b89a0e6bb1f2e" providerId="LiveId" clId="{CC6E54B4-5612-42CD-82F5-25F149765FAF}" dt="2019-09-08T00:17:27.792" v="42" actId="478"/>
          <pc:sldLayoutMkLst>
            <pc:docMk/>
            <pc:sldMasterMk cId="3226381797" sldId="2147483648"/>
            <pc:sldLayoutMk cId="3300289972" sldId="2147483649"/>
          </pc:sldLayoutMkLst>
          <pc:spChg chg="del">
            <ac:chgData name="Mitch Davis" userId="388b89a0e6bb1f2e" providerId="LiveId" clId="{CC6E54B4-5612-42CD-82F5-25F149765FAF}" dt="2019-09-08T00:17:27.792" v="42" actId="478"/>
            <ac:spMkLst>
              <pc:docMk/>
              <pc:sldMasterMk cId="3226381797" sldId="2147483648"/>
              <pc:sldLayoutMk cId="3300289972" sldId="2147483649"/>
              <ac:spMk id="2" creationId="{7E7214A3-A68B-451E-A5C4-28E7244A8C8A}"/>
            </ac:spMkLst>
          </pc:spChg>
          <pc:spChg chg="del">
            <ac:chgData name="Mitch Davis" userId="388b89a0e6bb1f2e" providerId="LiveId" clId="{CC6E54B4-5612-42CD-82F5-25F149765FAF}" dt="2019-09-08T00:17:27.792" v="42" actId="478"/>
            <ac:spMkLst>
              <pc:docMk/>
              <pc:sldMasterMk cId="3226381797" sldId="2147483648"/>
              <pc:sldLayoutMk cId="3300289972" sldId="2147483649"/>
              <ac:spMk id="3" creationId="{7B994B52-19AA-41D6-84BF-5173DF25ABCC}"/>
            </ac:spMkLst>
          </pc:spChg>
        </pc:sldLayoutChg>
        <pc:sldLayoutChg chg="addSp modSp">
          <pc:chgData name="Mitch Davis" userId="388b89a0e6bb1f2e" providerId="LiveId" clId="{CC6E54B4-5612-42CD-82F5-25F149765FAF}" dt="2019-09-08T00:17:52.406" v="47" actId="167"/>
          <pc:sldLayoutMkLst>
            <pc:docMk/>
            <pc:sldMasterMk cId="3226381797" sldId="2147483648"/>
            <pc:sldLayoutMk cId="3107145223" sldId="2147483650"/>
          </pc:sldLayoutMkLst>
          <pc:picChg chg="add ord">
            <ac:chgData name="Mitch Davis" userId="388b89a0e6bb1f2e" providerId="LiveId" clId="{CC6E54B4-5612-42CD-82F5-25F149765FAF}" dt="2019-09-08T00:17:52.406" v="47" actId="167"/>
            <ac:picMkLst>
              <pc:docMk/>
              <pc:sldMasterMk cId="3226381797" sldId="2147483648"/>
              <pc:sldLayoutMk cId="3107145223" sldId="2147483650"/>
              <ac:picMk id="7" creationId="{99811523-587D-4003-A76D-3FF444450F79}"/>
            </ac:picMkLst>
          </pc:picChg>
        </pc:sldLayoutChg>
        <pc:sldLayoutChg chg="addSp delSp modSp setBg">
          <pc:chgData name="Mitch Davis" userId="388b89a0e6bb1f2e" providerId="LiveId" clId="{CC6E54B4-5612-42CD-82F5-25F149765FAF}" dt="2019-09-08T00:58:37.298" v="506" actId="242"/>
          <pc:sldLayoutMkLst>
            <pc:docMk/>
            <pc:sldMasterMk cId="3226381797" sldId="2147483648"/>
            <pc:sldLayoutMk cId="1540167446" sldId="2147483651"/>
          </pc:sldLayoutMkLst>
          <pc:spChg chg="mod">
            <ac:chgData name="Mitch Davis" userId="388b89a0e6bb1f2e" providerId="LiveId" clId="{CC6E54B4-5612-42CD-82F5-25F149765FAF}" dt="2019-09-08T00:58:37.298" v="506" actId="242"/>
            <ac:spMkLst>
              <pc:docMk/>
              <pc:sldMasterMk cId="3226381797" sldId="2147483648"/>
              <pc:sldLayoutMk cId="1540167446" sldId="2147483651"/>
              <ac:spMk id="2" creationId="{716109D5-B286-4C4D-AB28-76A4C5DDCEA1}"/>
            </ac:spMkLst>
          </pc:spChg>
          <pc:spChg chg="del">
            <ac:chgData name="Mitch Davis" userId="388b89a0e6bb1f2e" providerId="LiveId" clId="{CC6E54B4-5612-42CD-82F5-25F149765FAF}" dt="2019-09-08T00:58:11.216" v="504" actId="478"/>
            <ac:spMkLst>
              <pc:docMk/>
              <pc:sldMasterMk cId="3226381797" sldId="2147483648"/>
              <pc:sldLayoutMk cId="1540167446" sldId="2147483651"/>
              <ac:spMk id="3" creationId="{06C8134E-E124-48CF-A481-B2FF0CA7E490}"/>
            </ac:spMkLst>
          </pc:spChg>
          <pc:picChg chg="add del ord">
            <ac:chgData name="Mitch Davis" userId="388b89a0e6bb1f2e" providerId="LiveId" clId="{CC6E54B4-5612-42CD-82F5-25F149765FAF}" dt="2019-09-08T00:58:21.965" v="505" actId="167"/>
            <ac:picMkLst>
              <pc:docMk/>
              <pc:sldMasterMk cId="3226381797" sldId="2147483648"/>
              <pc:sldLayoutMk cId="1540167446" sldId="2147483651"/>
              <ac:picMk id="7" creationId="{91740429-899D-432B-AB3F-09BE931BDA7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139D4-4896-4AF9-866C-FC299836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CD4F2-B721-4BB9-8C58-0B14BBB0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63EB7-819A-426D-8E4E-A4BEA0BF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8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9471-B003-403C-BC5C-87D457CA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2CFF7-AE24-42F4-ADB9-0C669C064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2E84-E71F-402B-8A0E-90FF7096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56D2-EF72-424A-B630-DB7289C3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AE5B4-7B7D-480D-B34A-314F24C6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73706-2977-4641-8E63-E21575A7D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02333-D517-41D3-99C9-5764B56A8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BEAF-3FC0-40C4-B26C-6C4115AC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DE322-1C87-4F3E-B677-B3BD7F552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3DEC7-3B83-4110-B869-962FC40E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0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811523-587D-4003-A76D-3FF444450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B18EB-8443-4823-A834-57EF108E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9927-3386-44AF-B422-02D232B1E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9794C-047E-4982-BE21-4972ACB1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C444E-DDC9-47F5-8B1A-FB5BCF5F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D748-B3D0-40BA-99DD-FF9130B9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4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40429-899D-432B-AB3F-09BE931BDA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109D5-B286-4C4D-AB28-76A4C5DD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25413-5916-4A93-9216-4B03D3A9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72E67-B2E1-4E80-869B-20E3D720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71CED-AABE-418B-808F-475723FA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4F7C-5A04-40F1-9E9C-63C9935A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31F8-522D-4EA8-8D3E-BE49ED0D0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B8099-152A-482E-BDBA-579BD5A81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175B9-C434-474E-BC61-17861932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0E52E-D929-46EA-9CEC-A1CEEB25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8EA99-AA14-49BA-963B-8A4520D8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6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470A-A40D-4298-BFB0-D9492546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86AD5-44F1-4EA2-970E-C4B76359A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B04AF-1938-44B4-B570-696705AF9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5DFCE-0F3B-4725-A810-3FEB48165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95AC5-1811-4D01-8674-32FA862B2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5B8C7-E239-47DC-B9C3-9909BD3F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A3947-F6A5-4A19-AEB8-ED391CC2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D574-3433-4D6F-AA0E-C06E3F40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D1439-D49F-4C1B-9091-A0A0E224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ADB51-B89F-46F8-B70F-D71674F8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8B649-2A2A-4C5B-9E2D-B30CF767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ECE0F-4F98-4C24-8C78-29721E84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5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C097D-A151-48DA-9FCF-0F325651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776960-899A-4039-B069-D5DE78B2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A0E42-1EAD-4025-B20C-C7A1DC9C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2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AA7C-A7B5-426D-B07A-F9736D28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53402-3F66-4A6D-A785-6BF423F31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697B0-B2E4-4DD7-AA6A-44403384A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9453E-CC79-43AD-99C5-51A19B1E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CA663-1832-4D29-85C6-7BC1511B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68BCD-54DF-416F-92AC-495D190B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1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BD19-A5CA-42E2-8216-F317A8FD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9EA35-8236-48B2-8E10-54FD933E4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D9039-09E0-46D8-9C96-1B6590C9D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53E4F-025B-4140-912B-B78D32B8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C03ED-231D-4278-8C23-012CF76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A6D70-0778-4D3B-907A-93908E59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5784A6-3EF2-428F-A7C0-B74B2FC4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DF1A4-C339-4380-A7CF-8E58B01FA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D2D83-0A2E-46BE-B521-9E3B239F3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047E4-BC4A-4E11-8981-0E8DA544BFFC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2BF65-5397-4B2E-9CC4-286248853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6DE1-3410-4D64-B8A8-7916085A5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57A8-0D4D-4889-9B68-70E2C365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9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04DD-1E34-40FE-A7A1-DA1CB4F5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world view of generosity is skewed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D762-14C7-45AE-8CE4-CA263C25B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Skewed in a world with concerns about:</a:t>
            </a:r>
          </a:p>
          <a:p>
            <a:pPr lvl="1"/>
            <a:r>
              <a:rPr lang="en-US" dirty="0"/>
              <a:t>Ever increasing population.</a:t>
            </a:r>
          </a:p>
          <a:p>
            <a:pPr lvl="1"/>
            <a:r>
              <a:rPr lang="en-US" dirty="0"/>
              <a:t>Limited resources.</a:t>
            </a:r>
          </a:p>
          <a:p>
            <a:r>
              <a:rPr lang="en-US" dirty="0"/>
              <a:t>This worldview shapes:</a:t>
            </a:r>
          </a:p>
          <a:p>
            <a:pPr lvl="1"/>
            <a:r>
              <a:rPr lang="en-US" dirty="0"/>
              <a:t>Decisions about attaining and maintaining what we have, could have, or don’t have.</a:t>
            </a:r>
          </a:p>
          <a:p>
            <a:pPr lvl="1"/>
            <a:r>
              <a:rPr lang="en-US" dirty="0"/>
              <a:t>Who we share with; what we share; how much we share.</a:t>
            </a:r>
          </a:p>
        </p:txBody>
      </p:sp>
    </p:spTree>
    <p:extLst>
      <p:ext uri="{BB962C8B-B14F-4D97-AF65-F5344CB8AC3E}">
        <p14:creationId xmlns:p14="http://schemas.microsoft.com/office/powerpoint/2010/main" val="3660397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B49E-F3EA-40D1-A05A-593F9C3F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78305"/>
          </a:xfrm>
        </p:spPr>
        <p:txBody>
          <a:bodyPr/>
          <a:lstStyle/>
          <a:p>
            <a:r>
              <a:rPr lang="en-US" dirty="0"/>
              <a:t>Is this what God intended?</a:t>
            </a:r>
          </a:p>
        </p:txBody>
      </p:sp>
    </p:spTree>
    <p:extLst>
      <p:ext uri="{BB962C8B-B14F-4D97-AF65-F5344CB8AC3E}">
        <p14:creationId xmlns:p14="http://schemas.microsoft.com/office/powerpoint/2010/main" val="223654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EECC1-E294-45EE-AF3C-6D070BDD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116"/>
            <a:ext cx="10515600" cy="1661020"/>
          </a:xfrm>
        </p:spPr>
        <p:txBody>
          <a:bodyPr>
            <a:normAutofit/>
          </a:bodyPr>
          <a:lstStyle/>
          <a:p>
            <a:r>
              <a:rPr lang="en-US" dirty="0"/>
              <a:t>Remember,</a:t>
            </a:r>
            <a:br>
              <a:rPr lang="en-US" dirty="0"/>
            </a:br>
            <a:r>
              <a:rPr lang="en-US" dirty="0"/>
              <a:t>We are image bearers of our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64D5-854C-4041-91B3-9C4542B7E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639"/>
            <a:ext cx="10515600" cy="3920323"/>
          </a:xfrm>
        </p:spPr>
        <p:txBody>
          <a:bodyPr/>
          <a:lstStyle/>
          <a:p>
            <a:r>
              <a:rPr lang="en-US" dirty="0"/>
              <a:t>As God graciously and abundantly gives us:</a:t>
            </a:r>
          </a:p>
          <a:p>
            <a:pPr lvl="1"/>
            <a:r>
              <a:rPr lang="en-US" dirty="0"/>
              <a:t>“Exceedingly abundantly above all we ask…”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Eph 3:20</a:t>
            </a:r>
          </a:p>
          <a:p>
            <a:pPr lvl="1"/>
            <a:r>
              <a:rPr lang="en-US" dirty="0"/>
              <a:t>And God is able to bless you abundantly, so that… you will abound in every good work.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Co. 9:8</a:t>
            </a:r>
          </a:p>
          <a:p>
            <a:r>
              <a:rPr lang="en-US" dirty="0"/>
              <a:t>This is how we learn to reflect God’s image (and as we’ve seen in the life of Jesus)… in all aspects of our life.</a:t>
            </a:r>
          </a:p>
        </p:txBody>
      </p:sp>
    </p:spTree>
    <p:extLst>
      <p:ext uri="{BB962C8B-B14F-4D97-AF65-F5344CB8AC3E}">
        <p14:creationId xmlns:p14="http://schemas.microsoft.com/office/powerpoint/2010/main" val="267806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08BE-3FE1-477F-962D-3AE52F71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the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1A04-B732-497E-A047-1CD97D285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In the beginning</a:t>
            </a:r>
            <a:r>
              <a:rPr lang="en-US" dirty="0"/>
              <a:t>: God provides abundantly for man in creation, then charges man to live abundantly.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Gen 1:28-30</a:t>
            </a:r>
            <a:endParaRPr lang="en-US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i="1" dirty="0"/>
              <a:t>Israel’s beginning:</a:t>
            </a:r>
            <a:r>
              <a:rPr lang="en-US" dirty="0"/>
              <a:t> God abundantly provides for His new nation; provides laws of generosity.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Lev 25:35-37</a:t>
            </a:r>
          </a:p>
          <a:p>
            <a:r>
              <a:rPr lang="en-US" i="1" dirty="0"/>
              <a:t>The church’s beginning</a:t>
            </a:r>
            <a:r>
              <a:rPr lang="en-US" dirty="0"/>
              <a:t>: God abundantly provides for His church; church lives generously.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Eph 4:7-16; Acts 2:43-47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50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67F22-973A-41B9-B510-EFB6B71B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So, whatever our endeavor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Corinthians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DD73A-4C5E-414B-A293-0ECF3561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0861"/>
            <a:ext cx="10515600" cy="3786101"/>
          </a:xfrm>
        </p:spPr>
        <p:txBody>
          <a:bodyPr/>
          <a:lstStyle/>
          <a:p>
            <a:r>
              <a:rPr lang="en-US" dirty="0"/>
              <a:t>Giving generously to saints in need.</a:t>
            </a:r>
          </a:p>
          <a:p>
            <a:r>
              <a:rPr lang="en-US" dirty="0"/>
              <a:t>Be liberal in forgiveness… like God.</a:t>
            </a:r>
          </a:p>
          <a:p>
            <a:r>
              <a:rPr lang="en-US" dirty="0"/>
              <a:t>Be free in offering apologies.</a:t>
            </a:r>
          </a:p>
          <a:p>
            <a:r>
              <a:rPr lang="en-US" dirty="0"/>
              <a:t>Be abundant in helping others.</a:t>
            </a:r>
          </a:p>
          <a:p>
            <a:r>
              <a:rPr lang="en-US" dirty="0"/>
              <a:t>Be quick to share your time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This is what God intended for His image-bearers.</a:t>
            </a:r>
          </a:p>
        </p:txBody>
      </p:sp>
    </p:spTree>
    <p:extLst>
      <p:ext uri="{BB962C8B-B14F-4D97-AF65-F5344CB8AC3E}">
        <p14:creationId xmlns:p14="http://schemas.microsoft.com/office/powerpoint/2010/main" val="317931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8893-838D-495F-9EF0-A557833F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Love Gives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C897-5FAA-4A6C-98C0-5F102E9BD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555" y="2241755"/>
            <a:ext cx="7098890" cy="3935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For God so loved the world, that he gave his only Son, that whoever believes in him should not perish but have eternal life.</a:t>
            </a:r>
          </a:p>
        </p:txBody>
      </p:sp>
    </p:spTree>
    <p:extLst>
      <p:ext uri="{BB962C8B-B14F-4D97-AF65-F5344CB8AC3E}">
        <p14:creationId xmlns:p14="http://schemas.microsoft.com/office/powerpoint/2010/main" val="37976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231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Our world view of generosity is skewed</vt:lpstr>
      <vt:lpstr>Is this what God intended?</vt:lpstr>
      <vt:lpstr>Remember, We are image bearers of our God</vt:lpstr>
      <vt:lpstr>Notice the Pattern</vt:lpstr>
      <vt:lpstr>So, whatever our endeavor 2 Corinthians 9</vt:lpstr>
      <vt:lpstr>Love Gives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 Davis</dc:creator>
  <cp:lastModifiedBy>Mitch Davis</cp:lastModifiedBy>
  <cp:revision>1</cp:revision>
  <dcterms:created xsi:type="dcterms:W3CDTF">2019-09-08T00:13:58Z</dcterms:created>
  <dcterms:modified xsi:type="dcterms:W3CDTF">2019-09-08T03:08:34Z</dcterms:modified>
</cp:coreProperties>
</file>