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2A731-B1EF-4F26-9D8B-B11AF235ED78}" v="277" dt="2019-09-01T04:31:02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1422A731-B1EF-4F26-9D8B-B11AF235ED78}"/>
    <pc:docChg chg="custSel addSld modSld sldOrd modMainMaster">
      <pc:chgData name="Mitch Davis" userId="388b89a0e6bb1f2e" providerId="LiveId" clId="{1422A731-B1EF-4F26-9D8B-B11AF235ED78}" dt="2019-09-01T04:31:02.915" v="2829" actId="207"/>
      <pc:docMkLst>
        <pc:docMk/>
      </pc:docMkLst>
      <pc:sldChg chg="delSp">
        <pc:chgData name="Mitch Davis" userId="388b89a0e6bb1f2e" providerId="LiveId" clId="{1422A731-B1EF-4F26-9D8B-B11AF235ED78}" dt="2019-09-01T03:28:11.092" v="761" actId="478"/>
        <pc:sldMkLst>
          <pc:docMk/>
          <pc:sldMk cId="1839788007" sldId="256"/>
        </pc:sldMkLst>
        <pc:spChg chg="del">
          <ac:chgData name="Mitch Davis" userId="388b89a0e6bb1f2e" providerId="LiveId" clId="{1422A731-B1EF-4F26-9D8B-B11AF235ED78}" dt="2019-09-01T03:28:11.092" v="761" actId="478"/>
          <ac:spMkLst>
            <pc:docMk/>
            <pc:sldMk cId="1839788007" sldId="256"/>
            <ac:spMk id="2" creationId="{A26DB47C-F1A6-4CFD-945C-96AE694DA433}"/>
          </ac:spMkLst>
        </pc:spChg>
        <pc:spChg chg="del">
          <ac:chgData name="Mitch Davis" userId="388b89a0e6bb1f2e" providerId="LiveId" clId="{1422A731-B1EF-4F26-9D8B-B11AF235ED78}" dt="2019-09-01T03:28:11.092" v="761" actId="478"/>
          <ac:spMkLst>
            <pc:docMk/>
            <pc:sldMk cId="1839788007" sldId="256"/>
            <ac:spMk id="3" creationId="{AD3E0C0C-162C-408A-93A6-8BC068528250}"/>
          </ac:spMkLst>
        </pc:spChg>
      </pc:sldChg>
      <pc:sldChg chg="modSp add">
        <pc:chgData name="Mitch Davis" userId="388b89a0e6bb1f2e" providerId="LiveId" clId="{1422A731-B1EF-4F26-9D8B-B11AF235ED78}" dt="2019-09-01T04:28:59.937" v="2655" actId="14100"/>
        <pc:sldMkLst>
          <pc:docMk/>
          <pc:sldMk cId="1436864816" sldId="257"/>
        </pc:sldMkLst>
        <pc:spChg chg="mod">
          <ac:chgData name="Mitch Davis" userId="388b89a0e6bb1f2e" providerId="LiveId" clId="{1422A731-B1EF-4F26-9D8B-B11AF235ED78}" dt="2019-09-01T04:28:59.937" v="2655" actId="14100"/>
          <ac:spMkLst>
            <pc:docMk/>
            <pc:sldMk cId="1436864816" sldId="257"/>
            <ac:spMk id="2" creationId="{466F2A2C-0BC8-4366-9F55-8BC499F78F8B}"/>
          </ac:spMkLst>
        </pc:spChg>
        <pc:spChg chg="mod">
          <ac:chgData name="Mitch Davis" userId="388b89a0e6bb1f2e" providerId="LiveId" clId="{1422A731-B1EF-4F26-9D8B-B11AF235ED78}" dt="2019-09-01T04:28:52.685" v="2653" actId="27636"/>
          <ac:spMkLst>
            <pc:docMk/>
            <pc:sldMk cId="1436864816" sldId="257"/>
            <ac:spMk id="3" creationId="{735C04A3-2E40-44C6-9815-54856158E4FF}"/>
          </ac:spMkLst>
        </pc:spChg>
      </pc:sldChg>
      <pc:sldChg chg="modSp add">
        <pc:chgData name="Mitch Davis" userId="388b89a0e6bb1f2e" providerId="LiveId" clId="{1422A731-B1EF-4F26-9D8B-B11AF235ED78}" dt="2019-09-01T04:31:02.915" v="2829" actId="207"/>
        <pc:sldMkLst>
          <pc:docMk/>
          <pc:sldMk cId="1480214316" sldId="258"/>
        </pc:sldMkLst>
        <pc:spChg chg="mod">
          <ac:chgData name="Mitch Davis" userId="388b89a0e6bb1f2e" providerId="LiveId" clId="{1422A731-B1EF-4F26-9D8B-B11AF235ED78}" dt="2019-09-01T04:29:23.923" v="2661" actId="20577"/>
          <ac:spMkLst>
            <pc:docMk/>
            <pc:sldMk cId="1480214316" sldId="258"/>
            <ac:spMk id="2" creationId="{47280A3A-19BA-45E2-BD5F-52534D820260}"/>
          </ac:spMkLst>
        </pc:spChg>
        <pc:spChg chg="mod">
          <ac:chgData name="Mitch Davis" userId="388b89a0e6bb1f2e" providerId="LiveId" clId="{1422A731-B1EF-4F26-9D8B-B11AF235ED78}" dt="2019-09-01T04:31:02.915" v="2829" actId="207"/>
          <ac:spMkLst>
            <pc:docMk/>
            <pc:sldMk cId="1480214316" sldId="258"/>
            <ac:spMk id="3" creationId="{9E533E7F-9BD4-42B8-BF68-D6468B673602}"/>
          </ac:spMkLst>
        </pc:spChg>
      </pc:sldChg>
      <pc:sldChg chg="modSp add ord">
        <pc:chgData name="Mitch Davis" userId="388b89a0e6bb1f2e" providerId="LiveId" clId="{1422A731-B1EF-4F26-9D8B-B11AF235ED78}" dt="2019-09-01T04:26:06.113" v="2426" actId="207"/>
        <pc:sldMkLst>
          <pc:docMk/>
          <pc:sldMk cId="3423400464" sldId="259"/>
        </pc:sldMkLst>
        <pc:spChg chg="mod">
          <ac:chgData name="Mitch Davis" userId="388b89a0e6bb1f2e" providerId="LiveId" clId="{1422A731-B1EF-4F26-9D8B-B11AF235ED78}" dt="2019-08-30T18:08:28.863" v="389" actId="20577"/>
          <ac:spMkLst>
            <pc:docMk/>
            <pc:sldMk cId="3423400464" sldId="259"/>
            <ac:spMk id="2" creationId="{AA3D6AF5-835B-4ABE-9AAA-293DA8A775C7}"/>
          </ac:spMkLst>
        </pc:spChg>
        <pc:spChg chg="mod">
          <ac:chgData name="Mitch Davis" userId="388b89a0e6bb1f2e" providerId="LiveId" clId="{1422A731-B1EF-4F26-9D8B-B11AF235ED78}" dt="2019-09-01T04:26:06.113" v="2426" actId="207"/>
          <ac:spMkLst>
            <pc:docMk/>
            <pc:sldMk cId="3423400464" sldId="259"/>
            <ac:spMk id="3" creationId="{3FD8A673-EE30-4C26-8334-F52950B32DF2}"/>
          </ac:spMkLst>
        </pc:spChg>
      </pc:sldChg>
      <pc:sldChg chg="modSp add">
        <pc:chgData name="Mitch Davis" userId="388b89a0e6bb1f2e" providerId="LiveId" clId="{1422A731-B1EF-4F26-9D8B-B11AF235ED78}" dt="2019-09-01T04:00:12.311" v="1766" actId="114"/>
        <pc:sldMkLst>
          <pc:docMk/>
          <pc:sldMk cId="4140586708" sldId="260"/>
        </pc:sldMkLst>
        <pc:spChg chg="mod">
          <ac:chgData name="Mitch Davis" userId="388b89a0e6bb1f2e" providerId="LiveId" clId="{1422A731-B1EF-4F26-9D8B-B11AF235ED78}" dt="2019-09-01T03:32:41.882" v="770" actId="790"/>
          <ac:spMkLst>
            <pc:docMk/>
            <pc:sldMk cId="4140586708" sldId="260"/>
            <ac:spMk id="2" creationId="{9066EE7F-6371-474C-A947-A3DA7CD58305}"/>
          </ac:spMkLst>
        </pc:spChg>
        <pc:spChg chg="mod">
          <ac:chgData name="Mitch Davis" userId="388b89a0e6bb1f2e" providerId="LiveId" clId="{1422A731-B1EF-4F26-9D8B-B11AF235ED78}" dt="2019-09-01T04:00:12.311" v="1766" actId="114"/>
          <ac:spMkLst>
            <pc:docMk/>
            <pc:sldMk cId="4140586708" sldId="260"/>
            <ac:spMk id="3" creationId="{CB674412-78A2-4083-917F-FB25414C0E59}"/>
          </ac:spMkLst>
        </pc:spChg>
      </pc:sldChg>
      <pc:sldChg chg="addSp delSp modSp add">
        <pc:chgData name="Mitch Davis" userId="388b89a0e6bb1f2e" providerId="LiveId" clId="{1422A731-B1EF-4F26-9D8B-B11AF235ED78}" dt="2019-09-01T04:27:04.764" v="2462" actId="20577"/>
        <pc:sldMkLst>
          <pc:docMk/>
          <pc:sldMk cId="3764396168" sldId="261"/>
        </pc:sldMkLst>
        <pc:spChg chg="mod">
          <ac:chgData name="Mitch Davis" userId="388b89a0e6bb1f2e" providerId="LiveId" clId="{1422A731-B1EF-4F26-9D8B-B11AF235ED78}" dt="2019-09-01T04:26:26.520" v="2429" actId="14100"/>
          <ac:spMkLst>
            <pc:docMk/>
            <pc:sldMk cId="3764396168" sldId="261"/>
            <ac:spMk id="2" creationId="{1E42D981-D6FF-4417-8300-DA933646F8A2}"/>
          </ac:spMkLst>
        </pc:spChg>
        <pc:spChg chg="add del mod">
          <ac:chgData name="Mitch Davis" userId="388b89a0e6bb1f2e" providerId="LiveId" clId="{1422A731-B1EF-4F26-9D8B-B11AF235ED78}" dt="2019-09-01T04:27:04.764" v="2462" actId="20577"/>
          <ac:spMkLst>
            <pc:docMk/>
            <pc:sldMk cId="3764396168" sldId="261"/>
            <ac:spMk id="3" creationId="{7DE79099-FD7F-4CD2-92CB-22E03E45ACA9}"/>
          </ac:spMkLst>
        </pc:spChg>
        <pc:spChg chg="add del mod">
          <ac:chgData name="Mitch Davis" userId="388b89a0e6bb1f2e" providerId="LiveId" clId="{1422A731-B1EF-4F26-9D8B-B11AF235ED78}" dt="2019-09-01T03:52:42.012" v="1307"/>
          <ac:spMkLst>
            <pc:docMk/>
            <pc:sldMk cId="3764396168" sldId="261"/>
            <ac:spMk id="4" creationId="{05C8EC95-D3C7-435D-B185-9D9F9E7E9CA2}"/>
          </ac:spMkLst>
        </pc:spChg>
      </pc:sldChg>
      <pc:sldMasterChg chg="modSp setBg modSldLayout">
        <pc:chgData name="Mitch Davis" userId="388b89a0e6bb1f2e" providerId="LiveId" clId="{1422A731-B1EF-4F26-9D8B-B11AF235ED78}" dt="2019-09-01T04:00:29.759" v="1768" actId="122"/>
        <pc:sldMasterMkLst>
          <pc:docMk/>
          <pc:sldMasterMk cId="1614205500" sldId="2147483648"/>
        </pc:sldMasterMkLst>
        <pc:spChg chg="mod">
          <ac:chgData name="Mitch Davis" userId="388b89a0e6bb1f2e" providerId="LiveId" clId="{1422A731-B1EF-4F26-9D8B-B11AF235ED78}" dt="2019-08-30T18:11:48.820" v="397" actId="207"/>
          <ac:spMkLst>
            <pc:docMk/>
            <pc:sldMasterMk cId="1614205500" sldId="2147483648"/>
            <ac:spMk id="2" creationId="{3C0B5CB7-4760-407E-B7C0-CC2786FE4FD7}"/>
          </ac:spMkLst>
        </pc:spChg>
        <pc:spChg chg="mod">
          <ac:chgData name="Mitch Davis" userId="388b89a0e6bb1f2e" providerId="LiveId" clId="{1422A731-B1EF-4F26-9D8B-B11AF235ED78}" dt="2019-08-30T18:11:59.443" v="399" actId="179"/>
          <ac:spMkLst>
            <pc:docMk/>
            <pc:sldMasterMk cId="1614205500" sldId="2147483648"/>
            <ac:spMk id="3" creationId="{592AD926-F36B-45A3-B193-CF7A9B2E022D}"/>
          </ac:spMkLst>
        </pc:spChg>
        <pc:sldLayoutChg chg="delSp setBg">
          <pc:chgData name="Mitch Davis" userId="388b89a0e6bb1f2e" providerId="LiveId" clId="{1422A731-B1EF-4F26-9D8B-B11AF235ED78}" dt="2019-08-30T18:12:27.445" v="402" actId="478"/>
          <pc:sldLayoutMkLst>
            <pc:docMk/>
            <pc:sldMasterMk cId="1614205500" sldId="2147483648"/>
            <pc:sldLayoutMk cId="474880004" sldId="2147483649"/>
          </pc:sldLayoutMkLst>
          <pc:spChg chg="del">
            <ac:chgData name="Mitch Davis" userId="388b89a0e6bb1f2e" providerId="LiveId" clId="{1422A731-B1EF-4F26-9D8B-B11AF235ED78}" dt="2019-08-30T18:12:27.445" v="402" actId="478"/>
            <ac:spMkLst>
              <pc:docMk/>
              <pc:sldMasterMk cId="1614205500" sldId="2147483648"/>
              <pc:sldLayoutMk cId="474880004" sldId="2147483649"/>
              <ac:spMk id="2" creationId="{C823FE0B-C54F-4DFE-B695-F66BBA94A8E3}"/>
            </ac:spMkLst>
          </pc:spChg>
          <pc:spChg chg="del">
            <ac:chgData name="Mitch Davis" userId="388b89a0e6bb1f2e" providerId="LiveId" clId="{1422A731-B1EF-4F26-9D8B-B11AF235ED78}" dt="2019-08-30T18:12:27.445" v="402" actId="478"/>
            <ac:spMkLst>
              <pc:docMk/>
              <pc:sldMasterMk cId="1614205500" sldId="2147483648"/>
              <pc:sldLayoutMk cId="474880004" sldId="2147483649"/>
              <ac:spMk id="3" creationId="{1A04FE4B-09F8-4F94-ADCD-EB6538FC0655}"/>
            </ac:spMkLst>
          </pc:spChg>
        </pc:sldLayoutChg>
        <pc:sldLayoutChg chg="addSp modSp">
          <pc:chgData name="Mitch Davis" userId="388b89a0e6bb1f2e" providerId="LiveId" clId="{1422A731-B1EF-4F26-9D8B-B11AF235ED78}" dt="2019-09-01T04:00:29.759" v="1768" actId="122"/>
          <pc:sldLayoutMkLst>
            <pc:docMk/>
            <pc:sldMasterMk cId="1614205500" sldId="2147483648"/>
            <pc:sldLayoutMk cId="1141813672" sldId="2147483650"/>
          </pc:sldLayoutMkLst>
          <pc:spChg chg="mod">
            <ac:chgData name="Mitch Davis" userId="388b89a0e6bb1f2e" providerId="LiveId" clId="{1422A731-B1EF-4F26-9D8B-B11AF235ED78}" dt="2019-09-01T04:00:29.759" v="1768" actId="122"/>
            <ac:spMkLst>
              <pc:docMk/>
              <pc:sldMasterMk cId="1614205500" sldId="2147483648"/>
              <pc:sldLayoutMk cId="1141813672" sldId="2147483650"/>
              <ac:spMk id="2" creationId="{1925BE3F-CB24-4ABF-8329-99BC1E0E89A5}"/>
            </ac:spMkLst>
          </pc:spChg>
          <pc:spChg chg="mod">
            <ac:chgData name="Mitch Davis" userId="388b89a0e6bb1f2e" providerId="LiveId" clId="{1422A731-B1EF-4F26-9D8B-B11AF235ED78}" dt="2019-08-31T04:32:10.898" v="760"/>
            <ac:spMkLst>
              <pc:docMk/>
              <pc:sldMasterMk cId="1614205500" sldId="2147483648"/>
              <pc:sldLayoutMk cId="1141813672" sldId="2147483650"/>
              <ac:spMk id="3" creationId="{475686EA-4B0A-4F37-8F24-CD88DE1CEE4F}"/>
            </ac:spMkLst>
          </pc:spChg>
          <pc:spChg chg="add mod ord">
            <ac:chgData name="Mitch Davis" userId="388b89a0e6bb1f2e" providerId="LiveId" clId="{1422A731-B1EF-4F26-9D8B-B11AF235ED78}" dt="2019-09-01T04:00:27.512" v="1767" actId="122"/>
            <ac:spMkLst>
              <pc:docMk/>
              <pc:sldMasterMk cId="1614205500" sldId="2147483648"/>
              <pc:sldLayoutMk cId="1141813672" sldId="2147483650"/>
              <ac:spMk id="7" creationId="{E049204E-520F-4DD7-870D-525B202503C9}"/>
            </ac:spMkLst>
          </pc:spChg>
        </pc:sldLayoutChg>
        <pc:sldLayoutChg chg="delSp modSp setBg">
          <pc:chgData name="Mitch Davis" userId="388b89a0e6bb1f2e" providerId="LiveId" clId="{1422A731-B1EF-4F26-9D8B-B11AF235ED78}" dt="2019-08-30T18:13:01.966" v="406" actId="242"/>
          <pc:sldLayoutMkLst>
            <pc:docMk/>
            <pc:sldMasterMk cId="1614205500" sldId="2147483648"/>
            <pc:sldLayoutMk cId="1310034908" sldId="2147483651"/>
          </pc:sldLayoutMkLst>
          <pc:spChg chg="mod">
            <ac:chgData name="Mitch Davis" userId="388b89a0e6bb1f2e" providerId="LiveId" clId="{1422A731-B1EF-4F26-9D8B-B11AF235ED78}" dt="2019-08-30T18:13:01.966" v="406" actId="242"/>
            <ac:spMkLst>
              <pc:docMk/>
              <pc:sldMasterMk cId="1614205500" sldId="2147483648"/>
              <pc:sldLayoutMk cId="1310034908" sldId="2147483651"/>
              <ac:spMk id="2" creationId="{05B2BF47-E5F1-4222-8A7B-B6BF6491AED7}"/>
            </ac:spMkLst>
          </pc:spChg>
          <pc:spChg chg="del">
            <ac:chgData name="Mitch Davis" userId="388b89a0e6bb1f2e" providerId="LiveId" clId="{1422A731-B1EF-4F26-9D8B-B11AF235ED78}" dt="2019-08-30T18:12:55.400" v="405" actId="478"/>
            <ac:spMkLst>
              <pc:docMk/>
              <pc:sldMasterMk cId="1614205500" sldId="2147483648"/>
              <pc:sldLayoutMk cId="1310034908" sldId="2147483651"/>
              <ac:spMk id="3" creationId="{3CC2DF20-5FED-4189-B464-50CBFC6FD897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BA5EB-6B2D-425B-81CF-74545789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470B-B7B6-4513-AF99-BAC6245C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50757-F511-4626-A840-88C20D2B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BC27-79AD-430E-BCF5-432804FD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D5E11-505C-4FB8-B70E-5B4350C51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22D53-32FD-4A86-A483-03C7B90B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C219-B435-4F15-9F1A-7164CC52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8FB17-CF94-4DDA-958F-AF1068CB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58C19-8F27-4246-A33A-516C3FD7E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60105-61B3-4C9F-B99A-9D325D2F9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80E9-4210-4A04-B444-198FEACB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74154-4ADD-479D-BC9D-DFA1C24A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ABFD2-2452-433C-9352-1F3A0A5A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5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9204E-520F-4DD7-870D-525B20250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5BE3F-CB24-4ABF-8329-99BC1E0E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86EA-4B0A-4F37-8F24-CD88DE1C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F45D-2CBA-4CF8-9361-605503ED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ED28D-F989-49AE-B84A-62A2D90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5DD80-6C94-49DE-AB95-0BFA246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BF47-E5F1-4222-8A7B-B6BF6491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937BB-5BEE-4D3D-8BE4-7F9EBB4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3F49-C4D4-49C4-B01C-D74E9CE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6E872-B3A3-409F-8D50-7B74A28A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3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94FD-1FD3-4823-BBE8-694B56F6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EAE6-3299-42E2-B195-F779DCB30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30968-F809-447E-8EF7-96BAF41D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188A-B4C2-4744-B30D-EC2039CB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F1D45-95D5-4D11-ACE9-4DF2CD5A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C11C7-2188-420C-98C5-4C2A2CE7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7612-1EC4-4108-BAB5-8CC25440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A9928-236E-4E47-9A06-21CF2875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57AE8-2B54-4672-8491-17210C75A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A3ED6-CF1B-4BAA-AA5D-08EA0C116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6264D-FBEE-4850-840E-68F36B51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3BE2A-4E10-4BD8-8F6D-9F74858C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1A518-5AA2-465C-860A-C52E3E1A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89915-7F9A-4942-A88D-0E65BE07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4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E1EE-12C5-4F6B-B3F0-B0F68C10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44C8A-6D40-4698-B72B-9FF1D44B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C9BD0-D1E2-4ED9-BEEA-F5731D7A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1EC9C-8706-485C-AA11-4A49E25B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2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7DEE9-B942-49E4-B1E9-D489FCDE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F7BFD-BFF2-42B9-9607-EC5742B7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BAE12-5E8B-42BA-B5E1-81525EE7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3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0954-182F-4B54-987E-262B975C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F01C-509B-4F8C-ACB8-6335A1BA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33423-38FF-4AC6-9858-8E983A08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BC128-11E5-4751-8ABB-634D7E26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605A3-C0EF-45F0-AD07-ABFFFAC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3C995-51CF-450A-B1EC-00E21BD4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D641-BEAB-4E3A-A6F9-13B3BB70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827CE-28EE-4474-8AE8-77BD86917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D42C4-B84F-4D33-B5D0-FAE36D06A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F88B9-A3B8-4108-A3A0-71724B32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0AF9D-0F1E-4914-BDC7-C958E5FE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17FF3-4B37-475A-BC3F-6C749A5E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0B5CB7-4760-407E-B7C0-CC2786FE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D926-F36B-45A3-B193-CF7A9B2E0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DDAF0-60D3-4008-98EE-1471ADFCF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D084-115B-4BE0-8FD0-DCA4EBAF0B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2AB8-C8F0-4993-B958-0EA842C8D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2862-CA3A-47D4-B8C7-B2824B593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2D99-0148-42B6-B13C-CA809F9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66725" indent="-4667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78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EE7F-6371-474C-A947-A3DA7CD5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</a:t>
            </a:r>
            <a:r>
              <a:rPr lang="es-MX" dirty="0"/>
              <a:t> </a:t>
            </a:r>
            <a:r>
              <a:rPr lang="en-US" dirty="0"/>
              <a:t>Imperfections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74412-78A2-4083-917F-FB25414C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Scriptures and life prove that we are far from perfect.</a:t>
            </a:r>
          </a:p>
          <a:p>
            <a:r>
              <a:rPr lang="en-US" dirty="0"/>
              <a:t>The beauty of the Lord’s church, however, is that there are followers of Jesus who strive to become more like our Savior.</a:t>
            </a:r>
          </a:p>
          <a:p>
            <a:r>
              <a:rPr lang="en-US" dirty="0"/>
              <a:t>And, therein lies the silver lining: Our “imperfections” allow us perfect opportunities to practice being </a:t>
            </a:r>
            <a:r>
              <a:rPr lang="en-US" i="1" dirty="0"/>
              <a:t>kingdom life</a:t>
            </a:r>
            <a:r>
              <a:rPr lang="en-US" dirty="0"/>
              <a:t> in the church.</a:t>
            </a:r>
          </a:p>
        </p:txBody>
      </p:sp>
    </p:spTree>
    <p:extLst>
      <p:ext uri="{BB962C8B-B14F-4D97-AF65-F5344CB8AC3E}">
        <p14:creationId xmlns:p14="http://schemas.microsoft.com/office/powerpoint/2010/main" val="414058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6AF5-835B-4ABE-9AAA-293DA8A7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Differing members: One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8A673-EE30-4C26-8334-F52950B3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members = Differing ministries.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Co 12:4ff</a:t>
            </a:r>
          </a:p>
          <a:p>
            <a:pPr lvl="1"/>
            <a:r>
              <a:rPr lang="en-US" dirty="0"/>
              <a:t>One has a gift of wisdom, another of knowledge, faith, healings, miracles, prophecy, discerning spirits, tongues, interpreting tongues, etc., etc., etc.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vss. 5-10</a:t>
            </a:r>
          </a:p>
          <a:p>
            <a:pPr lvl="1"/>
            <a:r>
              <a:rPr lang="en-US" dirty="0"/>
              <a:t>All members – no matter what the gift – are important to the body adds value to it.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Vss. 12-26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The central focus: </a:t>
            </a:r>
            <a:r>
              <a:rPr lang="en-US" dirty="0"/>
              <a:t>God is adding to the body what we are lacking for the purpose of making it WHOLE/COMPLETE.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11</a:t>
            </a:r>
          </a:p>
        </p:txBody>
      </p:sp>
    </p:spTree>
    <p:extLst>
      <p:ext uri="{BB962C8B-B14F-4D97-AF65-F5344CB8AC3E}">
        <p14:creationId xmlns:p14="http://schemas.microsoft.com/office/powerpoint/2010/main" val="342340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D981-D6FF-4417-8300-DA933646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91"/>
            <a:ext cx="10515600" cy="1531297"/>
          </a:xfrm>
        </p:spPr>
        <p:txBody>
          <a:bodyPr>
            <a:normAutofit fontScale="90000"/>
          </a:bodyPr>
          <a:lstStyle/>
          <a:p>
            <a:r>
              <a:rPr lang="en-US" dirty="0"/>
              <a:t>Imperfect People Doing Perfect Things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Corinthians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9099-FD7F-4CD2-92CB-22E03E45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688"/>
            <a:ext cx="10515600" cy="4731187"/>
          </a:xfrm>
        </p:spPr>
        <p:txBody>
          <a:bodyPr>
            <a:normAutofit/>
          </a:bodyPr>
          <a:lstStyle/>
          <a:p>
            <a:r>
              <a:rPr lang="en-US" dirty="0"/>
              <a:t>Forgiving one another.</a:t>
            </a:r>
          </a:p>
          <a:p>
            <a:r>
              <a:rPr lang="en-US" dirty="0"/>
              <a:t>Believing the best others. </a:t>
            </a:r>
          </a:p>
          <a:p>
            <a:r>
              <a:rPr lang="en-US" dirty="0"/>
              <a:t>Living in harmony with people who are different: </a:t>
            </a:r>
          </a:p>
          <a:p>
            <a:pPr lvl="1"/>
            <a:r>
              <a:rPr lang="en-US" dirty="0"/>
              <a:t>In culture</a:t>
            </a:r>
          </a:p>
          <a:p>
            <a:pPr lvl="1"/>
            <a:r>
              <a:rPr lang="en-US" dirty="0"/>
              <a:t>In upbringing</a:t>
            </a:r>
          </a:p>
          <a:p>
            <a:pPr lvl="1"/>
            <a:r>
              <a:rPr lang="en-US" dirty="0"/>
              <a:t>Personal experiences</a:t>
            </a:r>
          </a:p>
          <a:p>
            <a:r>
              <a:rPr lang="en-US" dirty="0"/>
              <a:t>All the “differences” affect how they view/interpret/prioritize scriptures and apply them.</a:t>
            </a:r>
          </a:p>
        </p:txBody>
      </p:sp>
    </p:spTree>
    <p:extLst>
      <p:ext uri="{BB962C8B-B14F-4D97-AF65-F5344CB8AC3E}">
        <p14:creationId xmlns:p14="http://schemas.microsoft.com/office/powerpoint/2010/main" val="376439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0A3A-19BA-45E2-BD5F-52534D82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fall into various trials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James 1:2ff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3E7F-9BD4-42B8-BF68-D6468B67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305"/>
            <a:ext cx="10515600" cy="3970657"/>
          </a:xfrm>
        </p:spPr>
        <p:txBody>
          <a:bodyPr/>
          <a:lstStyle/>
          <a:p>
            <a:r>
              <a:rPr lang="en-US" dirty="0"/>
              <a:t>These are the moments when we grow individually and collectively. </a:t>
            </a:r>
          </a:p>
          <a:p>
            <a:r>
              <a:rPr lang="en-US" dirty="0"/>
              <a:t>These moments also bind us closer to one another’s lives.</a:t>
            </a:r>
          </a:p>
          <a:p>
            <a:r>
              <a:rPr lang="en-US" dirty="0"/>
              <a:t>These are the moments that bring us into a “mature unit” in Christ.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Cp. Eph. 4:14-16</a:t>
            </a:r>
          </a:p>
        </p:txBody>
      </p:sp>
    </p:spTree>
    <p:extLst>
      <p:ext uri="{BB962C8B-B14F-4D97-AF65-F5344CB8AC3E}">
        <p14:creationId xmlns:p14="http://schemas.microsoft.com/office/powerpoint/2010/main" val="148021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2A2C-0BC8-4366-9F55-8BC499F7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15"/>
            <a:ext cx="10515600" cy="1472574"/>
          </a:xfrm>
        </p:spPr>
        <p:txBody>
          <a:bodyPr>
            <a:normAutofit fontScale="90000"/>
          </a:bodyPr>
          <a:lstStyle/>
          <a:p>
            <a:r>
              <a:rPr lang="en-US" dirty="0"/>
              <a:t>We Share Each Other’s Burdens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Galatians 6:2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04A3-2E40-44C6-9815-54856158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0342"/>
          </a:xfrm>
        </p:spPr>
        <p:txBody>
          <a:bodyPr>
            <a:normAutofit/>
          </a:bodyPr>
          <a:lstStyle/>
          <a:p>
            <a:r>
              <a:rPr lang="en-US" dirty="0"/>
              <a:t>One person’s burdens can seem unbearable</a:t>
            </a:r>
          </a:p>
          <a:p>
            <a:r>
              <a:rPr lang="en-US" dirty="0"/>
              <a:t>Two helps, but is still tremendous:</a:t>
            </a:r>
          </a:p>
          <a:p>
            <a:pPr lvl="1"/>
            <a:r>
              <a:rPr lang="en-US" dirty="0"/>
              <a:t>The person helping can also feel overwhelmed.</a:t>
            </a:r>
          </a:p>
          <a:p>
            <a:r>
              <a:rPr lang="en-US" dirty="0"/>
              <a:t>When the whole body shares in one another’s burdens: it is much more bearable and we draw closer to one another through the trial.</a:t>
            </a:r>
          </a:p>
          <a:p>
            <a:r>
              <a:rPr lang="en-US" dirty="0"/>
              <a:t>We fulfill the law of Christ – and are truly “One in Christ”. </a:t>
            </a:r>
          </a:p>
        </p:txBody>
      </p:sp>
    </p:spTree>
    <p:extLst>
      <p:ext uri="{BB962C8B-B14F-4D97-AF65-F5344CB8AC3E}">
        <p14:creationId xmlns:p14="http://schemas.microsoft.com/office/powerpoint/2010/main" val="143686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326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Perfect Imperfections</vt:lpstr>
      <vt:lpstr>Differing members: One body</vt:lpstr>
      <vt:lpstr>Imperfect People Doing Perfect Things 1 Corinthians 13</vt:lpstr>
      <vt:lpstr>When you fall into various trials  James 1:2ff</vt:lpstr>
      <vt:lpstr>We Share Each Other’s Burdens Galatians 6:2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2019-08-30T18:06:41Z</dcterms:created>
  <dcterms:modified xsi:type="dcterms:W3CDTF">2019-09-01T04:31:11Z</dcterms:modified>
</cp:coreProperties>
</file>