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746DFE-0835-43BF-9405-73BC378D13E8}" v="31" dt="2019-08-25T03:36:28.9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D9746DFE-0835-43BF-9405-73BC378D13E8}"/>
    <pc:docChg chg="custSel addSld delSld modSld modMainMaster">
      <pc:chgData name="Mitch Davis" userId="388b89a0e6bb1f2e" providerId="LiveId" clId="{D9746DFE-0835-43BF-9405-73BC378D13E8}" dt="2019-08-25T03:39:37.051" v="2531" actId="20577"/>
      <pc:docMkLst>
        <pc:docMk/>
      </pc:docMkLst>
      <pc:sldChg chg="delSp modSp">
        <pc:chgData name="Mitch Davis" userId="388b89a0e6bb1f2e" providerId="LiveId" clId="{D9746DFE-0835-43BF-9405-73BC378D13E8}" dt="2019-08-25T03:14:11.336" v="2153" actId="478"/>
        <pc:sldMkLst>
          <pc:docMk/>
          <pc:sldMk cId="2132638716" sldId="256"/>
        </pc:sldMkLst>
        <pc:spChg chg="del mod">
          <ac:chgData name="Mitch Davis" userId="388b89a0e6bb1f2e" providerId="LiveId" clId="{D9746DFE-0835-43BF-9405-73BC378D13E8}" dt="2019-08-25T03:14:11.336" v="2153" actId="478"/>
          <ac:spMkLst>
            <pc:docMk/>
            <pc:sldMk cId="2132638716" sldId="256"/>
            <ac:spMk id="2" creationId="{77B5C9B7-7FD7-49C2-A4C9-257042CC7EF7}"/>
          </ac:spMkLst>
        </pc:spChg>
        <pc:spChg chg="del">
          <ac:chgData name="Mitch Davis" userId="388b89a0e6bb1f2e" providerId="LiveId" clId="{D9746DFE-0835-43BF-9405-73BC378D13E8}" dt="2019-08-25T02:43:28.929" v="2098" actId="478"/>
          <ac:spMkLst>
            <pc:docMk/>
            <pc:sldMk cId="2132638716" sldId="256"/>
            <ac:spMk id="3" creationId="{8823C8B4-EE25-441F-8605-FA60273A0BDD}"/>
          </ac:spMkLst>
        </pc:spChg>
      </pc:sldChg>
      <pc:sldChg chg="modSp add">
        <pc:chgData name="Mitch Davis" userId="388b89a0e6bb1f2e" providerId="LiveId" clId="{D9746DFE-0835-43BF-9405-73BC378D13E8}" dt="2019-08-25T03:34:51.104" v="2194" actId="20577"/>
        <pc:sldMkLst>
          <pc:docMk/>
          <pc:sldMk cId="240247545" sldId="257"/>
        </pc:sldMkLst>
        <pc:spChg chg="mod">
          <ac:chgData name="Mitch Davis" userId="388b89a0e6bb1f2e" providerId="LiveId" clId="{D9746DFE-0835-43BF-9405-73BC378D13E8}" dt="2019-08-25T02:12:36.301" v="1217" actId="20577"/>
          <ac:spMkLst>
            <pc:docMk/>
            <pc:sldMk cId="240247545" sldId="257"/>
            <ac:spMk id="2" creationId="{E019A792-F42E-43ED-A1F5-F4B71515414E}"/>
          </ac:spMkLst>
        </pc:spChg>
        <pc:spChg chg="mod">
          <ac:chgData name="Mitch Davis" userId="388b89a0e6bb1f2e" providerId="LiveId" clId="{D9746DFE-0835-43BF-9405-73BC378D13E8}" dt="2019-08-25T03:34:51.104" v="2194" actId="20577"/>
          <ac:spMkLst>
            <pc:docMk/>
            <pc:sldMk cId="240247545" sldId="257"/>
            <ac:spMk id="3" creationId="{32DE0A32-1EB6-458C-83D2-68F280032894}"/>
          </ac:spMkLst>
        </pc:spChg>
      </pc:sldChg>
      <pc:sldChg chg="modSp add">
        <pc:chgData name="Mitch Davis" userId="388b89a0e6bb1f2e" providerId="LiveId" clId="{D9746DFE-0835-43BF-9405-73BC378D13E8}" dt="2019-08-25T03:14:24.309" v="2155" actId="207"/>
        <pc:sldMkLst>
          <pc:docMk/>
          <pc:sldMk cId="782146366" sldId="258"/>
        </pc:sldMkLst>
        <pc:spChg chg="mod">
          <ac:chgData name="Mitch Davis" userId="388b89a0e6bb1f2e" providerId="LiveId" clId="{D9746DFE-0835-43BF-9405-73BC378D13E8}" dt="2019-08-25T02:40:47.910" v="1908" actId="14100"/>
          <ac:spMkLst>
            <pc:docMk/>
            <pc:sldMk cId="782146366" sldId="258"/>
            <ac:spMk id="2" creationId="{8B0FAC57-73B3-4682-8781-A781935AE325}"/>
          </ac:spMkLst>
        </pc:spChg>
        <pc:spChg chg="mod">
          <ac:chgData name="Mitch Davis" userId="388b89a0e6bb1f2e" providerId="LiveId" clId="{D9746DFE-0835-43BF-9405-73BC378D13E8}" dt="2019-08-25T03:14:24.309" v="2155" actId="207"/>
          <ac:spMkLst>
            <pc:docMk/>
            <pc:sldMk cId="782146366" sldId="258"/>
            <ac:spMk id="3" creationId="{C8129894-2C8F-4440-85E5-403C25FD1F26}"/>
          </ac:spMkLst>
        </pc:spChg>
      </pc:sldChg>
      <pc:sldChg chg="addSp delSp modSp add">
        <pc:chgData name="Mitch Davis" userId="388b89a0e6bb1f2e" providerId="LiveId" clId="{D9746DFE-0835-43BF-9405-73BC378D13E8}" dt="2019-08-25T03:14:53.282" v="2160" actId="207"/>
        <pc:sldMkLst>
          <pc:docMk/>
          <pc:sldMk cId="2232996440" sldId="259"/>
        </pc:sldMkLst>
        <pc:spChg chg="del">
          <ac:chgData name="Mitch Davis" userId="388b89a0e6bb1f2e" providerId="LiveId" clId="{D9746DFE-0835-43BF-9405-73BC378D13E8}" dt="2019-08-21T15:24:49.268" v="68"/>
          <ac:spMkLst>
            <pc:docMk/>
            <pc:sldMk cId="2232996440" sldId="259"/>
            <ac:spMk id="2" creationId="{ABE857E4-3BB3-4B88-885D-197696803A64}"/>
          </ac:spMkLst>
        </pc:spChg>
        <pc:spChg chg="del">
          <ac:chgData name="Mitch Davis" userId="388b89a0e6bb1f2e" providerId="LiveId" clId="{D9746DFE-0835-43BF-9405-73BC378D13E8}" dt="2019-08-21T15:24:49.268" v="68"/>
          <ac:spMkLst>
            <pc:docMk/>
            <pc:sldMk cId="2232996440" sldId="259"/>
            <ac:spMk id="3" creationId="{390C343D-244A-427A-9EC8-1577ECD81D74}"/>
          </ac:spMkLst>
        </pc:spChg>
        <pc:spChg chg="add mod">
          <ac:chgData name="Mitch Davis" userId="388b89a0e6bb1f2e" providerId="LiveId" clId="{D9746DFE-0835-43BF-9405-73BC378D13E8}" dt="2019-08-25T03:14:53.282" v="2160" actId="207"/>
          <ac:spMkLst>
            <pc:docMk/>
            <pc:sldMk cId="2232996440" sldId="259"/>
            <ac:spMk id="4" creationId="{8AB46E27-FA1A-4DD9-872E-25381CF61B98}"/>
          </ac:spMkLst>
        </pc:spChg>
        <pc:spChg chg="add del mod">
          <ac:chgData name="Mitch Davis" userId="388b89a0e6bb1f2e" providerId="LiveId" clId="{D9746DFE-0835-43BF-9405-73BC378D13E8}" dt="2019-08-25T03:14:36.645" v="2156" actId="478"/>
          <ac:spMkLst>
            <pc:docMk/>
            <pc:sldMk cId="2232996440" sldId="259"/>
            <ac:spMk id="5" creationId="{5BB59CA5-4400-4CF0-ADAA-FD19D6CF8041}"/>
          </ac:spMkLst>
        </pc:spChg>
      </pc:sldChg>
      <pc:sldChg chg="modSp add">
        <pc:chgData name="Mitch Davis" userId="388b89a0e6bb1f2e" providerId="LiveId" clId="{D9746DFE-0835-43BF-9405-73BC378D13E8}" dt="2019-08-25T03:13:07.831" v="2136" actId="1036"/>
        <pc:sldMkLst>
          <pc:docMk/>
          <pc:sldMk cId="3092990165" sldId="260"/>
        </pc:sldMkLst>
        <pc:spChg chg="mod">
          <ac:chgData name="Mitch Davis" userId="388b89a0e6bb1f2e" providerId="LiveId" clId="{D9746DFE-0835-43BF-9405-73BC378D13E8}" dt="2019-08-25T03:13:07.831" v="2136" actId="1036"/>
          <ac:spMkLst>
            <pc:docMk/>
            <pc:sldMk cId="3092990165" sldId="260"/>
            <ac:spMk id="2" creationId="{72263B88-611A-4EC4-988A-1ED1F6EC9995}"/>
          </ac:spMkLst>
        </pc:spChg>
        <pc:spChg chg="mod">
          <ac:chgData name="Mitch Davis" userId="388b89a0e6bb1f2e" providerId="LiveId" clId="{D9746DFE-0835-43BF-9405-73BC378D13E8}" dt="2019-08-25T03:13:07.831" v="2136" actId="1036"/>
          <ac:spMkLst>
            <pc:docMk/>
            <pc:sldMk cId="3092990165" sldId="260"/>
            <ac:spMk id="3" creationId="{12AC2BAF-3DB7-4349-A988-1996BFDFD4DC}"/>
          </ac:spMkLst>
        </pc:spChg>
      </pc:sldChg>
      <pc:sldChg chg="modSp add">
        <pc:chgData name="Mitch Davis" userId="388b89a0e6bb1f2e" providerId="LiveId" clId="{D9746DFE-0835-43BF-9405-73BC378D13E8}" dt="2019-08-25T03:34:16.701" v="2177" actId="20577"/>
        <pc:sldMkLst>
          <pc:docMk/>
          <pc:sldMk cId="1162411304" sldId="261"/>
        </pc:sldMkLst>
        <pc:spChg chg="mod">
          <ac:chgData name="Mitch Davis" userId="388b89a0e6bb1f2e" providerId="LiveId" clId="{D9746DFE-0835-43BF-9405-73BC378D13E8}" dt="2019-08-25T01:32:38.255" v="782" actId="20577"/>
          <ac:spMkLst>
            <pc:docMk/>
            <pc:sldMk cId="1162411304" sldId="261"/>
            <ac:spMk id="2" creationId="{0D210A76-E2B6-48C9-8CA1-7D99F6A3B99D}"/>
          </ac:spMkLst>
        </pc:spChg>
        <pc:spChg chg="mod">
          <ac:chgData name="Mitch Davis" userId="388b89a0e6bb1f2e" providerId="LiveId" clId="{D9746DFE-0835-43BF-9405-73BC378D13E8}" dt="2019-08-25T03:34:16.701" v="2177" actId="20577"/>
          <ac:spMkLst>
            <pc:docMk/>
            <pc:sldMk cId="1162411304" sldId="261"/>
            <ac:spMk id="3" creationId="{4D002B6A-EE74-4409-8E0A-4498EE7D4EB2}"/>
          </ac:spMkLst>
        </pc:spChg>
      </pc:sldChg>
      <pc:sldChg chg="add del">
        <pc:chgData name="Mitch Davis" userId="388b89a0e6bb1f2e" providerId="LiveId" clId="{D9746DFE-0835-43BF-9405-73BC378D13E8}" dt="2019-08-25T02:09:18.969" v="1177" actId="2696"/>
        <pc:sldMkLst>
          <pc:docMk/>
          <pc:sldMk cId="66108054" sldId="262"/>
        </pc:sldMkLst>
      </pc:sldChg>
      <pc:sldChg chg="modSp add">
        <pc:chgData name="Mitch Davis" userId="388b89a0e6bb1f2e" providerId="LiveId" clId="{D9746DFE-0835-43BF-9405-73BC378D13E8}" dt="2019-08-25T03:39:37.051" v="2531" actId="20577"/>
        <pc:sldMkLst>
          <pc:docMk/>
          <pc:sldMk cId="3217194105" sldId="262"/>
        </pc:sldMkLst>
        <pc:spChg chg="mod">
          <ac:chgData name="Mitch Davis" userId="388b89a0e6bb1f2e" providerId="LiveId" clId="{D9746DFE-0835-43BF-9405-73BC378D13E8}" dt="2019-08-25T03:36:37.041" v="2210" actId="20577"/>
          <ac:spMkLst>
            <pc:docMk/>
            <pc:sldMk cId="3217194105" sldId="262"/>
            <ac:spMk id="2" creationId="{9AA1A240-E160-4508-B891-BAA87329A9B4}"/>
          </ac:spMkLst>
        </pc:spChg>
        <pc:spChg chg="mod">
          <ac:chgData name="Mitch Davis" userId="388b89a0e6bb1f2e" providerId="LiveId" clId="{D9746DFE-0835-43BF-9405-73BC378D13E8}" dt="2019-08-25T03:39:37.051" v="2531" actId="20577"/>
          <ac:spMkLst>
            <pc:docMk/>
            <pc:sldMk cId="3217194105" sldId="262"/>
            <ac:spMk id="3" creationId="{5796C5E6-938D-4B12-955B-4F5D364E32FA}"/>
          </ac:spMkLst>
        </pc:spChg>
      </pc:sldChg>
      <pc:sldMasterChg chg="modSp setBg modSldLayout">
        <pc:chgData name="Mitch Davis" userId="388b89a0e6bb1f2e" providerId="LiveId" clId="{D9746DFE-0835-43BF-9405-73BC378D13E8}" dt="2019-08-25T03:12:37.050" v="2110" actId="478"/>
        <pc:sldMasterMkLst>
          <pc:docMk/>
          <pc:sldMasterMk cId="4088382006" sldId="2147483648"/>
        </pc:sldMasterMkLst>
        <pc:spChg chg="mod">
          <ac:chgData name="Mitch Davis" userId="388b89a0e6bb1f2e" providerId="LiveId" clId="{D9746DFE-0835-43BF-9405-73BC378D13E8}" dt="2019-08-25T03:12:09.581" v="2104" actId="122"/>
          <ac:spMkLst>
            <pc:docMk/>
            <pc:sldMasterMk cId="4088382006" sldId="2147483648"/>
            <ac:spMk id="2" creationId="{7749E4D9-5AF1-4BFC-8BB9-7CA50666EDBE}"/>
          </ac:spMkLst>
        </pc:spChg>
        <pc:spChg chg="mod">
          <ac:chgData name="Mitch Davis" userId="388b89a0e6bb1f2e" providerId="LiveId" clId="{D9746DFE-0835-43BF-9405-73BC378D13E8}" dt="2019-08-25T03:12:17.260" v="2106" actId="179"/>
          <ac:spMkLst>
            <pc:docMk/>
            <pc:sldMasterMk cId="4088382006" sldId="2147483648"/>
            <ac:spMk id="3" creationId="{4D8015DB-E684-45F3-A447-9171F4E8FB14}"/>
          </ac:spMkLst>
        </pc:spChg>
        <pc:sldLayoutChg chg="delSp modSp setBg">
          <pc:chgData name="Mitch Davis" userId="388b89a0e6bb1f2e" providerId="LiveId" clId="{D9746DFE-0835-43BF-9405-73BC378D13E8}" dt="2019-08-25T03:12:37.050" v="2110" actId="478"/>
          <pc:sldLayoutMkLst>
            <pc:docMk/>
            <pc:sldMasterMk cId="4088382006" sldId="2147483648"/>
            <pc:sldLayoutMk cId="3481783746" sldId="2147483649"/>
          </pc:sldLayoutMkLst>
          <pc:spChg chg="del mod">
            <ac:chgData name="Mitch Davis" userId="388b89a0e6bb1f2e" providerId="LiveId" clId="{D9746DFE-0835-43BF-9405-73BC378D13E8}" dt="2019-08-25T03:12:37.050" v="2110" actId="478"/>
            <ac:spMkLst>
              <pc:docMk/>
              <pc:sldMasterMk cId="4088382006" sldId="2147483648"/>
              <pc:sldLayoutMk cId="3481783746" sldId="2147483649"/>
              <ac:spMk id="2" creationId="{68D62C63-6EB4-4E1B-B0FB-79C28B966117}"/>
            </ac:spMkLst>
          </pc:spChg>
          <pc:spChg chg="del mod">
            <ac:chgData name="Mitch Davis" userId="388b89a0e6bb1f2e" providerId="LiveId" clId="{D9746DFE-0835-43BF-9405-73BC378D13E8}" dt="2019-08-25T03:12:37.050" v="2110" actId="478"/>
            <ac:spMkLst>
              <pc:docMk/>
              <pc:sldMasterMk cId="4088382006" sldId="2147483648"/>
              <pc:sldLayoutMk cId="3481783746" sldId="2147483649"/>
              <ac:spMk id="3" creationId="{42DDBDD1-B406-40A5-A1BF-53A521637F15}"/>
            </ac:spMkLst>
          </pc:spChg>
        </pc:sldLayoutChg>
        <pc:sldLayoutChg chg="modSp">
          <pc:chgData name="Mitch Davis" userId="388b89a0e6bb1f2e" providerId="LiveId" clId="{D9746DFE-0835-43BF-9405-73BC378D13E8}" dt="2019-08-25T00:42:34.554" v="187" actId="179"/>
          <pc:sldLayoutMkLst>
            <pc:docMk/>
            <pc:sldMasterMk cId="4088382006" sldId="2147483648"/>
            <pc:sldLayoutMk cId="2643598681" sldId="2147483650"/>
          </pc:sldLayoutMkLst>
          <pc:spChg chg="mod">
            <ac:chgData name="Mitch Davis" userId="388b89a0e6bb1f2e" providerId="LiveId" clId="{D9746DFE-0835-43BF-9405-73BC378D13E8}" dt="2019-08-25T00:42:25.822" v="185" actId="403"/>
            <ac:spMkLst>
              <pc:docMk/>
              <pc:sldMasterMk cId="4088382006" sldId="2147483648"/>
              <pc:sldLayoutMk cId="2643598681" sldId="2147483650"/>
              <ac:spMk id="2" creationId="{D16A1DD1-87D3-44F6-B18C-A0B6D76E994C}"/>
            </ac:spMkLst>
          </pc:spChg>
          <pc:spChg chg="mod">
            <ac:chgData name="Mitch Davis" userId="388b89a0e6bb1f2e" providerId="LiveId" clId="{D9746DFE-0835-43BF-9405-73BC378D13E8}" dt="2019-08-25T00:42:34.554" v="187" actId="179"/>
            <ac:spMkLst>
              <pc:docMk/>
              <pc:sldMasterMk cId="4088382006" sldId="2147483648"/>
              <pc:sldLayoutMk cId="2643598681" sldId="2147483650"/>
              <ac:spMk id="3" creationId="{32C0EC01-88F4-4411-8319-80F49CE6F672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CCF69-ED7B-4E56-9F8A-CB7E83237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5CB7-5EC9-4115-9AE6-612D0AAF377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21A20-8D15-4073-A5C1-900F31D3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FA8A0-5123-4ACB-852A-4F45B825A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E0C3-DAD8-4401-9A3E-5DD1D492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8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F2FE-9326-48F5-83D5-CEC72EB7B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0A89C2-A2F6-4231-837E-5EC58B1A5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4E98D-B7E3-4696-9D37-EA761A18D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5CB7-5EC9-4115-9AE6-612D0AAF377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07528-A630-471D-BE0C-DA0A7BC1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A0AD3-6441-4B48-8B46-276778757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E0C3-DAD8-4401-9A3E-5DD1D492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3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EDDA40-E869-4711-9EEB-31A5E525F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C8A751-E317-42D5-B253-4D19102A0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BC893-244E-4636-88C1-6FAA8D6A5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5CB7-5EC9-4115-9AE6-612D0AAF377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A98D9-D2B9-4D31-B761-2C5E0624D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E4123-CBBF-4EC8-A798-839A224E9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E0C3-DAD8-4401-9A3E-5DD1D492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67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A1DD1-87D3-44F6-B18C-A0B6D76E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0EC01-88F4-4411-8319-80F49CE6F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61963" indent="-461963">
              <a:defRPr sz="3600"/>
            </a:lvl1pPr>
            <a:lvl2pPr marL="914400" indent="-457200"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BD4D0-6A71-4050-B8D8-93DC138E5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5CB7-5EC9-4115-9AE6-612D0AAF377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BE521-DADF-40C2-B0A6-CBE522F2F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ED3D2-8822-488C-B24D-D3B35914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E0C3-DAD8-4401-9A3E-5DD1D492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9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D1C5F-1F44-41BF-B21F-17B84F991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9C61A-B1F8-4C21-BB55-970DA5AF4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DB195-8147-41FD-B22A-52680302A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5CB7-5EC9-4115-9AE6-612D0AAF377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73179-E756-4106-9DA8-2440BCF9E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61418-CBC3-419D-BC3C-1ABABFFD7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E0C3-DAD8-4401-9A3E-5DD1D492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76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EC43A-745C-4CB1-A4A3-3D66C8A6C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C64AA-DF8E-4F6B-BDF8-D50DEDA548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23877D-A05D-46C6-A778-3964106DC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F4C2F2-A5AD-407D-A908-BABB28C6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5CB7-5EC9-4115-9AE6-612D0AAF377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4A28C-FE1B-45A6-8E67-15FB045E3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92962-0BCE-47A9-8519-51C9E1BD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E0C3-DAD8-4401-9A3E-5DD1D492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1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DA1E6-85B0-48A3-A65A-371E940CE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BFAC5-DD04-4CBF-99CD-4E75B217F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63328-BC8A-42AE-B3C4-B3FD6F1C6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0D52E-8474-4767-A322-9D414FC606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775EF2-D14A-4D7B-9045-1A5653FC9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A4681C-1F09-455C-951D-155CAF234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5CB7-5EC9-4115-9AE6-612D0AAF377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A575C7-46CA-49B6-B220-2B669F91C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BFB39B-0EE9-47E5-A5E2-A58CF82BA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E0C3-DAD8-4401-9A3E-5DD1D492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6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0BC7C-35AA-44A2-B5D7-A40711ECD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F863D-88AA-4187-BC15-98212645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5CB7-5EC9-4115-9AE6-612D0AAF377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8373F8-77CF-4B18-B56A-455C054F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FA8A01-80F4-4B6D-B4E0-297D00A5D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E0C3-DAD8-4401-9A3E-5DD1D492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9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2641BF-8CA0-4383-B69C-273DA6AD3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5CB7-5EC9-4115-9AE6-612D0AAF377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98A48C-F875-4A73-AD91-F95ABCBC5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8EF8C6-E170-4DFD-BB0A-59FF6396D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E0C3-DAD8-4401-9A3E-5DD1D492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40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409CE-625E-4D46-B685-0E1BAE2C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8B001-D31B-43A8-8925-687D2E539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90A032-1F89-45D7-AB7B-F5CCEC847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3980D-C1EC-4358-8BD0-E12CFA58E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5CB7-5EC9-4115-9AE6-612D0AAF377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0F768-810C-43B3-A662-9D4D25EF0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5BA9B-37E4-4CD6-8EE1-A8A012F99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E0C3-DAD8-4401-9A3E-5DD1D492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3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B7A0A-AD9D-4095-8C4E-17C6E9766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F2F259-2CA7-4729-AE2A-0609295EE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705CD-86EE-4ADD-850F-1B7973E24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3FE10-54FE-4BC0-958E-5A0CDE03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5CB7-5EC9-4115-9AE6-612D0AAF377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C2503-99F0-472B-A8E1-1E4600173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FC1C8-0260-43F3-B991-348EB3ABC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1E0C3-DAD8-4401-9A3E-5DD1D492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49E4D9-5AF1-4BFC-8BB9-7CA50666E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8015DB-E684-45F3-A447-9171F4E8F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B3879-BB77-4EA0-B23B-5675BC3BE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35CB7-5EC9-4115-9AE6-612D0AAF377E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3B58E-5AB4-4CEC-AB44-4158EB930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63A0E-B895-4DA8-97D2-80010EF56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1E0C3-DAD8-4401-9A3E-5DD1D492E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8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263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63B88-611A-4EC4-988A-1ED1F6EC9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5247"/>
            <a:ext cx="10515600" cy="1325563"/>
          </a:xfrm>
        </p:spPr>
        <p:txBody>
          <a:bodyPr/>
          <a:lstStyle/>
          <a:p>
            <a:r>
              <a:rPr lang="en-US" dirty="0"/>
              <a:t>Some of our brokenness is scary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C2BAF-3DB7-4349-A988-1996BFDFD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747"/>
            <a:ext cx="10515600" cy="4351338"/>
          </a:xfrm>
        </p:spPr>
        <p:txBody>
          <a:bodyPr/>
          <a:lstStyle/>
          <a:p>
            <a:r>
              <a:rPr lang="en-US" dirty="0"/>
              <a:t>Certain sins</a:t>
            </a:r>
          </a:p>
          <a:p>
            <a:r>
              <a:rPr lang="en-US" dirty="0"/>
              <a:t>Intense anger behavior</a:t>
            </a:r>
          </a:p>
          <a:p>
            <a:r>
              <a:rPr lang="en-US" dirty="0"/>
              <a:t>PTSD</a:t>
            </a:r>
          </a:p>
          <a:p>
            <a:pPr>
              <a:spcAft>
                <a:spcPts val="1200"/>
              </a:spcAft>
            </a:pPr>
            <a:r>
              <a:rPr lang="en-US" dirty="0"/>
              <a:t>Mental illness</a:t>
            </a:r>
          </a:p>
          <a:p>
            <a:pPr marL="0" indent="0" algn="ctr">
              <a:buNone/>
            </a:pPr>
            <a:r>
              <a:rPr lang="en-US" dirty="0"/>
              <a:t>Those around them in society </a:t>
            </a:r>
            <a:br>
              <a:rPr lang="en-US" dirty="0"/>
            </a:br>
            <a:r>
              <a:rPr lang="en-US" dirty="0"/>
              <a:t>often voice or display fear.</a:t>
            </a:r>
          </a:p>
        </p:txBody>
      </p:sp>
    </p:spTree>
    <p:extLst>
      <p:ext uri="{BB962C8B-B14F-4D97-AF65-F5344CB8AC3E}">
        <p14:creationId xmlns:p14="http://schemas.microsoft.com/office/powerpoint/2010/main" val="309299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10A76-E2B6-48C9-8CA1-7D99F6A3B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633" y="365125"/>
            <a:ext cx="11632734" cy="1325563"/>
          </a:xfrm>
        </p:spPr>
        <p:txBody>
          <a:bodyPr>
            <a:normAutofit/>
          </a:bodyPr>
          <a:lstStyle/>
          <a:p>
            <a:r>
              <a:rPr lang="en-US" dirty="0"/>
              <a:t>The Lord adds the broken to His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02B6A-EE74-4409-8E0A-4498EE7D4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broken not only include someone guilty of falling short of God’s glory. 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Jesus sought the lost of all sorts: </a:t>
            </a:r>
            <a:r>
              <a:rPr lang="en-US" dirty="0">
                <a:solidFill>
                  <a:srgbClr val="C00000"/>
                </a:solidFill>
              </a:rPr>
              <a:t>Matt 9:12-13</a:t>
            </a:r>
            <a:endParaRPr lang="en-US" dirty="0"/>
          </a:p>
          <a:p>
            <a:pPr lvl="1"/>
            <a:r>
              <a:rPr lang="en-US" dirty="0"/>
              <a:t>Various Immorality. </a:t>
            </a:r>
            <a:r>
              <a:rPr lang="en-US" dirty="0">
                <a:solidFill>
                  <a:srgbClr val="C00000"/>
                </a:solidFill>
              </a:rPr>
              <a:t>1 Cor. 6:9-10</a:t>
            </a:r>
          </a:p>
          <a:p>
            <a:pPr lvl="1"/>
            <a:r>
              <a:rPr lang="en-US" dirty="0"/>
              <a:t>The demon possessed.</a:t>
            </a:r>
          </a:p>
          <a:p>
            <a:pPr lvl="1"/>
            <a:r>
              <a:rPr lang="en-US" dirty="0"/>
              <a:t>A murderer. </a:t>
            </a:r>
            <a:r>
              <a:rPr lang="en-US" dirty="0">
                <a:solidFill>
                  <a:srgbClr val="C00000"/>
                </a:solidFill>
              </a:rPr>
              <a:t>Acts 8 (Acts 9:26-27)</a:t>
            </a:r>
          </a:p>
        </p:txBody>
      </p:sp>
    </p:spTree>
    <p:extLst>
      <p:ext uri="{BB962C8B-B14F-4D97-AF65-F5344CB8AC3E}">
        <p14:creationId xmlns:p14="http://schemas.microsoft.com/office/powerpoint/2010/main" val="11624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9A792-F42E-43ED-A1F5-F4B715154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169"/>
            <a:ext cx="10515600" cy="1711354"/>
          </a:xfrm>
        </p:spPr>
        <p:txBody>
          <a:bodyPr>
            <a:normAutofit/>
          </a:bodyPr>
          <a:lstStyle/>
          <a:p>
            <a:r>
              <a:rPr lang="en-US" dirty="0"/>
              <a:t>Fear is natural but </a:t>
            </a:r>
            <a:br>
              <a:rPr lang="en-US" dirty="0"/>
            </a:br>
            <a:r>
              <a:rPr lang="en-US" dirty="0"/>
              <a:t>doesn’t help brokenness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E0A32-1EB6-458C-83D2-68F280032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4693"/>
            <a:ext cx="10515600" cy="3962269"/>
          </a:xfrm>
        </p:spPr>
        <p:txBody>
          <a:bodyPr/>
          <a:lstStyle/>
          <a:p>
            <a:r>
              <a:rPr lang="en-US" dirty="0"/>
              <a:t>Fear protects self (and their loved ones) but doesn’t help the broken.</a:t>
            </a:r>
          </a:p>
          <a:p>
            <a:r>
              <a:rPr lang="en-US" dirty="0"/>
              <a:t>Specifically, when one of US (God’s child) reaches out asking for help FEAR does not seek to HELP THEM.</a:t>
            </a:r>
          </a:p>
          <a:p>
            <a:r>
              <a:rPr lang="en-US" dirty="0"/>
              <a:t>NOTICE: Fear ultimately makes the relationship as an “us” vs. “them” mentality, even if unintentionally. </a:t>
            </a:r>
          </a:p>
        </p:txBody>
      </p:sp>
    </p:spTree>
    <p:extLst>
      <p:ext uri="{BB962C8B-B14F-4D97-AF65-F5344CB8AC3E}">
        <p14:creationId xmlns:p14="http://schemas.microsoft.com/office/powerpoint/2010/main" val="240247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FAC57-73B3-4682-8781-A781935AE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45" y="365125"/>
            <a:ext cx="11498510" cy="1325563"/>
          </a:xfrm>
        </p:spPr>
        <p:txBody>
          <a:bodyPr>
            <a:normAutofit/>
          </a:bodyPr>
          <a:lstStyle/>
          <a:p>
            <a:r>
              <a:rPr lang="en-US" dirty="0"/>
              <a:t>Perfect Love always helps brokenness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29894-2C8F-4440-85E5-403C25FD1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Christians are not called to solve every problem that someone else has.</a:t>
            </a:r>
          </a:p>
          <a:p>
            <a:r>
              <a:rPr lang="en-US" dirty="0"/>
              <a:t>Christians are called to love every person, especially one named a brother. </a:t>
            </a:r>
            <a:r>
              <a:rPr lang="en-US" dirty="0">
                <a:solidFill>
                  <a:srgbClr val="C00000"/>
                </a:solidFill>
              </a:rPr>
              <a:t>1 Jn 4:7-21</a:t>
            </a:r>
          </a:p>
          <a:p>
            <a:pPr lvl="1"/>
            <a:r>
              <a:rPr lang="en-US" dirty="0"/>
              <a:t>Verbalize our love for one another.</a:t>
            </a:r>
          </a:p>
          <a:p>
            <a:pPr lvl="1"/>
            <a:r>
              <a:rPr lang="en-US" dirty="0"/>
              <a:t>Be a shoulder for brethren to open further and share their burden with you. </a:t>
            </a:r>
            <a:r>
              <a:rPr lang="en-US" dirty="0">
                <a:solidFill>
                  <a:srgbClr val="C00000"/>
                </a:solidFill>
              </a:rPr>
              <a:t>Gal 6:2 </a:t>
            </a:r>
          </a:p>
        </p:txBody>
      </p:sp>
    </p:spTree>
    <p:extLst>
      <p:ext uri="{BB962C8B-B14F-4D97-AF65-F5344CB8AC3E}">
        <p14:creationId xmlns:p14="http://schemas.microsoft.com/office/powerpoint/2010/main" val="78214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1A240-E160-4508-B891-BAA87329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Soap Box Moment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6C5E6-938D-4B12-955B-4F5D364E3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thank God for last Sunday – when Christians poured their hearts out and shared ALL THE UGLY, GORY, SHAMEFUL burdens they’ve been bearing alone in this world.</a:t>
            </a:r>
          </a:p>
          <a:p>
            <a:r>
              <a:rPr lang="en-US" dirty="0"/>
              <a:t>These are the moments we need more of so that the church can truly grow in God’s grace and </a:t>
            </a:r>
            <a:r>
              <a:rPr lang="en-US"/>
              <a:t>wisdom.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94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B46E27-FA1A-4DD9-872E-25381CF61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/>
              <a:t>What dictates your actions: </a:t>
            </a:r>
            <a:br>
              <a:rPr lang="en-US" b="1" dirty="0"/>
            </a:br>
            <a:r>
              <a:rPr lang="en-US" b="1" dirty="0">
                <a:solidFill>
                  <a:srgbClr val="C00000"/>
                </a:solidFill>
              </a:rPr>
              <a:t>divine love or human fear?</a:t>
            </a:r>
          </a:p>
        </p:txBody>
      </p:sp>
    </p:spTree>
    <p:extLst>
      <p:ext uri="{BB962C8B-B14F-4D97-AF65-F5344CB8AC3E}">
        <p14:creationId xmlns:p14="http://schemas.microsoft.com/office/powerpoint/2010/main" val="2232996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255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Some of our brokenness is scary</vt:lpstr>
      <vt:lpstr>The Lord adds the broken to His church</vt:lpstr>
      <vt:lpstr>Fear is natural but  doesn’t help brokenness</vt:lpstr>
      <vt:lpstr>Perfect Love always helps brokenness</vt:lpstr>
      <vt:lpstr>Soap Box Moment</vt:lpstr>
      <vt:lpstr>What dictates your actions:  divine love or human fear?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 Davis</dc:creator>
  <cp:lastModifiedBy>Mitch Davis</cp:lastModifiedBy>
  <cp:revision>1</cp:revision>
  <dcterms:created xsi:type="dcterms:W3CDTF">2019-08-21T15:23:46Z</dcterms:created>
  <dcterms:modified xsi:type="dcterms:W3CDTF">2019-08-25T03:39:38Z</dcterms:modified>
</cp:coreProperties>
</file>