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B8C4A-C82F-4C32-BF86-0922736B2ECA}" v="32" dt="2019-08-18T04:04:2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A1D6EF55-5212-4C48-BCEA-93D9E7157021}"/>
    <pc:docChg chg="undo custSel addSld modSld sldOrd">
      <pc:chgData name="Mitch Davis" userId="388b89a0e6bb1f2e" providerId="LiveId" clId="{A1D6EF55-5212-4C48-BCEA-93D9E7157021}" dt="2019-08-18T04:04:44.569" v="2197" actId="20577"/>
      <pc:docMkLst>
        <pc:docMk/>
      </pc:docMkLst>
      <pc:sldChg chg="modSp">
        <pc:chgData name="Mitch Davis" userId="388b89a0e6bb1f2e" providerId="LiveId" clId="{A1D6EF55-5212-4C48-BCEA-93D9E7157021}" dt="2019-08-18T03:59:42.532" v="2165" actId="20577"/>
        <pc:sldMkLst>
          <pc:docMk/>
          <pc:sldMk cId="3785904886" sldId="257"/>
        </pc:sldMkLst>
        <pc:spChg chg="mod">
          <ac:chgData name="Mitch Davis" userId="388b89a0e6bb1f2e" providerId="LiveId" clId="{A1D6EF55-5212-4C48-BCEA-93D9E7157021}" dt="2019-08-17T22:08:39.276" v="238" actId="20577"/>
          <ac:spMkLst>
            <pc:docMk/>
            <pc:sldMk cId="3785904886" sldId="257"/>
            <ac:spMk id="2" creationId="{90DE9BA2-26FB-4692-99E1-4433947AD434}"/>
          </ac:spMkLst>
        </pc:spChg>
        <pc:spChg chg="mod">
          <ac:chgData name="Mitch Davis" userId="388b89a0e6bb1f2e" providerId="LiveId" clId="{A1D6EF55-5212-4C48-BCEA-93D9E7157021}" dt="2019-08-18T03:59:42.532" v="2165" actId="20577"/>
          <ac:spMkLst>
            <pc:docMk/>
            <pc:sldMk cId="3785904886" sldId="257"/>
            <ac:spMk id="3" creationId="{B1540E3D-CE36-4929-8DF3-67DBFF869D3D}"/>
          </ac:spMkLst>
        </pc:spChg>
      </pc:sldChg>
      <pc:sldChg chg="addSp delSp modSp add">
        <pc:chgData name="Mitch Davis" userId="388b89a0e6bb1f2e" providerId="LiveId" clId="{A1D6EF55-5212-4C48-BCEA-93D9E7157021}" dt="2019-08-17T21:18:22.653" v="205" actId="14100"/>
        <pc:sldMkLst>
          <pc:docMk/>
          <pc:sldMk cId="3377485487" sldId="258"/>
        </pc:sldMkLst>
        <pc:spChg chg="del">
          <ac:chgData name="Mitch Davis" userId="388b89a0e6bb1f2e" providerId="LiveId" clId="{A1D6EF55-5212-4C48-BCEA-93D9E7157021}" dt="2019-08-17T21:09:39.036" v="153"/>
          <ac:spMkLst>
            <pc:docMk/>
            <pc:sldMk cId="3377485487" sldId="258"/>
            <ac:spMk id="2" creationId="{7B16B293-CEF0-4E86-933C-445D7ADA6995}"/>
          </ac:spMkLst>
        </pc:spChg>
        <pc:spChg chg="del">
          <ac:chgData name="Mitch Davis" userId="388b89a0e6bb1f2e" providerId="LiveId" clId="{A1D6EF55-5212-4C48-BCEA-93D9E7157021}" dt="2019-08-17T21:09:39.036" v="153"/>
          <ac:spMkLst>
            <pc:docMk/>
            <pc:sldMk cId="3377485487" sldId="258"/>
            <ac:spMk id="3" creationId="{773A2FA2-91F6-4AE7-89EC-FE43F6CE7CFA}"/>
          </ac:spMkLst>
        </pc:spChg>
        <pc:spChg chg="add mod">
          <ac:chgData name="Mitch Davis" userId="388b89a0e6bb1f2e" providerId="LiveId" clId="{A1D6EF55-5212-4C48-BCEA-93D9E7157021}" dt="2019-08-17T21:18:22.653" v="205" actId="14100"/>
          <ac:spMkLst>
            <pc:docMk/>
            <pc:sldMk cId="3377485487" sldId="258"/>
            <ac:spMk id="4" creationId="{AC37858B-9661-4977-8C35-A5C952411994}"/>
          </ac:spMkLst>
        </pc:spChg>
      </pc:sldChg>
      <pc:sldChg chg="modSp add">
        <pc:chgData name="Mitch Davis" userId="388b89a0e6bb1f2e" providerId="LiveId" clId="{A1D6EF55-5212-4C48-BCEA-93D9E7157021}" dt="2019-08-18T04:00:25.930" v="2176" actId="6549"/>
        <pc:sldMkLst>
          <pc:docMk/>
          <pc:sldMk cId="2975658696" sldId="259"/>
        </pc:sldMkLst>
        <pc:spChg chg="mod">
          <ac:chgData name="Mitch Davis" userId="388b89a0e6bb1f2e" providerId="LiveId" clId="{A1D6EF55-5212-4C48-BCEA-93D9E7157021}" dt="2019-08-17T22:10:05.776" v="322" actId="313"/>
          <ac:spMkLst>
            <pc:docMk/>
            <pc:sldMk cId="2975658696" sldId="259"/>
            <ac:spMk id="2" creationId="{18DE72B7-8AF8-4AFA-BE65-DE9377242737}"/>
          </ac:spMkLst>
        </pc:spChg>
        <pc:spChg chg="mod">
          <ac:chgData name="Mitch Davis" userId="388b89a0e6bb1f2e" providerId="LiveId" clId="{A1D6EF55-5212-4C48-BCEA-93D9E7157021}" dt="2019-08-18T04:00:25.930" v="2176" actId="6549"/>
          <ac:spMkLst>
            <pc:docMk/>
            <pc:sldMk cId="2975658696" sldId="259"/>
            <ac:spMk id="3" creationId="{1F768F04-BBFE-494A-9707-6E3AB64F244A}"/>
          </ac:spMkLst>
        </pc:spChg>
      </pc:sldChg>
      <pc:sldChg chg="delSp modSp add">
        <pc:chgData name="Mitch Davis" userId="388b89a0e6bb1f2e" providerId="LiveId" clId="{A1D6EF55-5212-4C48-BCEA-93D9E7157021}" dt="2019-08-18T03:51:17.876" v="1573"/>
        <pc:sldMkLst>
          <pc:docMk/>
          <pc:sldMk cId="2858546066" sldId="260"/>
        </pc:sldMkLst>
        <pc:spChg chg="mod">
          <ac:chgData name="Mitch Davis" userId="388b89a0e6bb1f2e" providerId="LiveId" clId="{A1D6EF55-5212-4C48-BCEA-93D9E7157021}" dt="2019-08-17T22:39:06.520" v="690" actId="207"/>
          <ac:spMkLst>
            <pc:docMk/>
            <pc:sldMk cId="2858546066" sldId="260"/>
            <ac:spMk id="2" creationId="{4C125546-2636-44B4-ADD9-3D0E54756712}"/>
          </ac:spMkLst>
        </pc:spChg>
        <pc:spChg chg="mod">
          <ac:chgData name="Mitch Davis" userId="388b89a0e6bb1f2e" providerId="LiveId" clId="{A1D6EF55-5212-4C48-BCEA-93D9E7157021}" dt="2019-08-18T01:43:04.160" v="833" actId="207"/>
          <ac:spMkLst>
            <pc:docMk/>
            <pc:sldMk cId="2858546066" sldId="260"/>
            <ac:spMk id="3" creationId="{1F5EFCDD-017D-4831-8066-8F9CBFCE8FE7}"/>
          </ac:spMkLst>
        </pc:spChg>
        <pc:spChg chg="del">
          <ac:chgData name="Mitch Davis" userId="388b89a0e6bb1f2e" providerId="LiveId" clId="{A1D6EF55-5212-4C48-BCEA-93D9E7157021}" dt="2019-08-18T03:51:17.876" v="1573"/>
          <ac:spMkLst>
            <pc:docMk/>
            <pc:sldMk cId="2858546066" sldId="260"/>
            <ac:spMk id="4" creationId="{7DC13E34-F891-4702-9588-120356C45FCC}"/>
          </ac:spMkLst>
        </pc:spChg>
      </pc:sldChg>
      <pc:sldChg chg="modSp add">
        <pc:chgData name="Mitch Davis" userId="388b89a0e6bb1f2e" providerId="LiveId" clId="{A1D6EF55-5212-4C48-BCEA-93D9E7157021}" dt="2019-08-18T04:04:21.018" v="2193" actId="207"/>
        <pc:sldMkLst>
          <pc:docMk/>
          <pc:sldMk cId="3449049563" sldId="261"/>
        </pc:sldMkLst>
        <pc:spChg chg="mod">
          <ac:chgData name="Mitch Davis" userId="388b89a0e6bb1f2e" providerId="LiveId" clId="{A1D6EF55-5212-4C48-BCEA-93D9E7157021}" dt="2019-08-18T01:43:29.093" v="857" actId="207"/>
          <ac:spMkLst>
            <pc:docMk/>
            <pc:sldMk cId="3449049563" sldId="261"/>
            <ac:spMk id="2" creationId="{0AC0B183-0C12-41F0-A6B4-18BE8A01441A}"/>
          </ac:spMkLst>
        </pc:spChg>
        <pc:spChg chg="mod">
          <ac:chgData name="Mitch Davis" userId="388b89a0e6bb1f2e" providerId="LiveId" clId="{A1D6EF55-5212-4C48-BCEA-93D9E7157021}" dt="2019-08-18T04:04:21.018" v="2193" actId="207"/>
          <ac:spMkLst>
            <pc:docMk/>
            <pc:sldMk cId="3449049563" sldId="261"/>
            <ac:spMk id="3" creationId="{AD300372-4944-4D08-9DFB-303EACFD72EE}"/>
          </ac:spMkLst>
        </pc:spChg>
      </pc:sldChg>
      <pc:sldChg chg="modSp add ord">
        <pc:chgData name="Mitch Davis" userId="388b89a0e6bb1f2e" providerId="LiveId" clId="{A1D6EF55-5212-4C48-BCEA-93D9E7157021}" dt="2019-08-18T03:58:46.480" v="2138" actId="1035"/>
        <pc:sldMkLst>
          <pc:docMk/>
          <pc:sldMk cId="4131578728" sldId="262"/>
        </pc:sldMkLst>
        <pc:spChg chg="mod">
          <ac:chgData name="Mitch Davis" userId="388b89a0e6bb1f2e" providerId="LiveId" clId="{A1D6EF55-5212-4C48-BCEA-93D9E7157021}" dt="2019-08-18T03:58:46.480" v="2138" actId="1035"/>
          <ac:spMkLst>
            <pc:docMk/>
            <pc:sldMk cId="4131578728" sldId="262"/>
            <ac:spMk id="2" creationId="{E489B89F-3965-4764-852A-9182E39D772A}"/>
          </ac:spMkLst>
        </pc:spChg>
        <pc:spChg chg="mod">
          <ac:chgData name="Mitch Davis" userId="388b89a0e6bb1f2e" providerId="LiveId" clId="{A1D6EF55-5212-4C48-BCEA-93D9E7157021}" dt="2019-08-18T03:58:35.500" v="2130" actId="14100"/>
          <ac:spMkLst>
            <pc:docMk/>
            <pc:sldMk cId="4131578728" sldId="262"/>
            <ac:spMk id="3" creationId="{4C5833E8-0D13-4CD9-8C8A-B96CC69B9E35}"/>
          </ac:spMkLst>
        </pc:spChg>
      </pc:sldChg>
      <pc:sldChg chg="modSp add">
        <pc:chgData name="Mitch Davis" userId="388b89a0e6bb1f2e" providerId="LiveId" clId="{A1D6EF55-5212-4C48-BCEA-93D9E7157021}" dt="2019-08-18T04:04:44.569" v="2197" actId="20577"/>
        <pc:sldMkLst>
          <pc:docMk/>
          <pc:sldMk cId="1099364341" sldId="263"/>
        </pc:sldMkLst>
        <pc:spChg chg="mod">
          <ac:chgData name="Mitch Davis" userId="388b89a0e6bb1f2e" providerId="LiveId" clId="{A1D6EF55-5212-4C48-BCEA-93D9E7157021}" dt="2019-08-18T03:55:06.690" v="1898" actId="207"/>
          <ac:spMkLst>
            <pc:docMk/>
            <pc:sldMk cId="1099364341" sldId="263"/>
            <ac:spMk id="2" creationId="{8A826BFB-722E-44ED-B555-C8C687D1B023}"/>
          </ac:spMkLst>
        </pc:spChg>
        <pc:spChg chg="mod">
          <ac:chgData name="Mitch Davis" userId="388b89a0e6bb1f2e" providerId="LiveId" clId="{A1D6EF55-5212-4C48-BCEA-93D9E7157021}" dt="2019-08-18T04:04:44.569" v="2197" actId="20577"/>
          <ac:spMkLst>
            <pc:docMk/>
            <pc:sldMk cId="1099364341" sldId="263"/>
            <ac:spMk id="3" creationId="{80CEEC69-9F67-4E93-8878-761F6C1540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B3E4-AEED-4E32-AF7B-C8F7DB27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C746-6229-46E8-B724-016399F0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CD98E-1233-47B2-8C66-BC8B9136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33E0-8DF3-4253-9A27-67893FFB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C6030-F7D8-462B-B3BA-579C6A7E8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FC42-32F1-42C8-811B-FDB43231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4B4A2-9D16-4F27-A837-BC01B80A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8A17-51DB-42B6-A51D-54ECABC3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50A44-D396-4A21-BDD6-4EC63A554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EE78F-6AD8-493D-8ABF-1B1C9645D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1573-079F-4209-8960-F6FE4C18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7512-2DD5-4880-B565-9193A571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A79C-8378-480E-BB65-E64943A7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8793-A770-496C-883A-340AB107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A0B-200C-4F9A-ABFB-8008EC049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9BD-8ED8-4320-A0C8-3978F415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3D1E-BF49-40C1-B3A8-B822928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1988-8C1E-48EB-881C-4C3DF62D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5F35-FEE6-47A3-9733-B9AAE7D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84159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6633A-4853-4CD6-AF15-5F0347B1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17A93-0485-411F-819B-E6BB11AC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C027-0BD6-4446-9E98-7EE60C0A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32C2-9B28-426C-99A2-E73AB6FE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47C1-1D7F-4DE5-B3DE-CB29B8CC9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F4CD7-7E60-4E9A-9962-AA9C6566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A8FE4-18B3-47E1-93CD-7D75ED93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67DED-8A0D-4A62-A0AB-DDB745FC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6AF59-FF0E-4349-A054-FADF4872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24DB-AE77-482B-B7AC-A0361C95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7B64C-4BBA-4811-819D-A1B3D228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E2ACC-E3B5-4F31-B6B9-7DA8CBB23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55386-0433-4E52-BB6F-AE9413FCF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FAA6E-179B-40A1-9FC8-986536AF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66E6C-8CB4-42A4-AD82-406B944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87770-7AC1-4D67-97ED-124BAC00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B2302-7FC5-4B25-86DC-14BBABE0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7C75-06C6-4D44-9864-3431A6C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308CC-9D28-4662-AF62-41876EAC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70FAC-C460-4344-B64E-C8F6F4D8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29F31-3048-4760-803F-4DC84AC0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F4AB8-EE94-4DC7-957C-2F37F766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056A-70D7-43E1-80DA-9C3A9F82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FDE44-84AF-4F8A-A051-54F0A3B4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3871-297E-40B7-86BD-C146C178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F8C6-75C4-4A91-B99B-0741A7D9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20237-B03B-49D3-99CC-3F54527D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BD8B2-33A4-41F7-9837-7D770D08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47A2-8DF6-4A02-A5D8-EBB0771B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21AA5-AC3C-4C22-A437-1CD5DE1C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FC73-791D-48B1-A7BF-23655865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8031E-4298-42C6-BC98-AC99C08E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13F75-185D-4D15-AE39-E7998C560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8DE46-1901-4230-82E7-0BE5171D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4049-F8E5-4A23-BC02-022853B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3E714-5F44-40A2-BE64-A7787223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7A2EA-3BBE-40CA-812F-E4773CAB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DB4A0-1B87-4E1A-AA78-EAE05AF2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93ED-FEA8-499E-9357-066C11794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E3B4-3DDA-47A2-9C4F-190476A40606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7EE6-E66C-4AE5-B655-97F8020C6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E38C8-387E-4172-8179-19C20A9A6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41B9-9E71-44F3-8214-9F53B7B5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3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9BA2-26FB-4692-99E1-4433947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live in a broken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40E3D-CE36-4929-8DF3-67DBFF86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much division</a:t>
            </a:r>
          </a:p>
          <a:p>
            <a:r>
              <a:rPr lang="en-US" dirty="0"/>
              <a:t>So much hatred</a:t>
            </a:r>
          </a:p>
          <a:p>
            <a:r>
              <a:rPr lang="en-US" dirty="0"/>
              <a:t>So much death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This is THE OPPOSITE of what God created </a:t>
            </a:r>
            <a:br>
              <a:rPr lang="en-US" dirty="0"/>
            </a:br>
            <a:r>
              <a:rPr lang="en-US" dirty="0"/>
              <a:t>“the heavens and the earth” to be filled with.</a:t>
            </a:r>
          </a:p>
        </p:txBody>
      </p:sp>
    </p:spTree>
    <p:extLst>
      <p:ext uri="{BB962C8B-B14F-4D97-AF65-F5344CB8AC3E}">
        <p14:creationId xmlns:p14="http://schemas.microsoft.com/office/powerpoint/2010/main" val="378590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7858B-9661-4977-8C35-A5C95241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56" y="333631"/>
            <a:ext cx="8997948" cy="61165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“The Spirit of the Lord GOD is upon me, Because the LORD has anointed me To bring good news to the afflicted; He has sent me to bind up the brokenhearted, To proclaim liberty to captives And freedom to prisoners;”</a:t>
            </a:r>
            <a:br>
              <a:rPr lang="en-US" sz="4400" dirty="0"/>
            </a:br>
            <a:r>
              <a:rPr lang="en-US" sz="4400" dirty="0">
                <a:solidFill>
                  <a:srgbClr val="FFFF00"/>
                </a:solidFill>
              </a:rPr>
              <a:t>(Luke 4:18–19; from Isaiah 61:1–3)</a:t>
            </a:r>
          </a:p>
        </p:txBody>
      </p:sp>
    </p:spTree>
    <p:extLst>
      <p:ext uri="{BB962C8B-B14F-4D97-AF65-F5344CB8AC3E}">
        <p14:creationId xmlns:p14="http://schemas.microsoft.com/office/powerpoint/2010/main" val="337748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72B7-8AF8-4AFA-BE65-DE937724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365125"/>
            <a:ext cx="11284226" cy="1325563"/>
          </a:xfrm>
        </p:spPr>
        <p:txBody>
          <a:bodyPr>
            <a:normAutofit/>
          </a:bodyPr>
          <a:lstStyle/>
          <a:p>
            <a:r>
              <a:rPr lang="en-US" dirty="0"/>
              <a:t>Christians still have “brokenness”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8F04-BBFE-494A-9707-6E3AB64F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else there would not be pleas for faithfulness or rebuke for sinful behavior.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cp Rom 12:1-2; Eph 4:1; 1 Pet 2:11</a:t>
            </a:r>
          </a:p>
          <a:p>
            <a:r>
              <a:rPr lang="en-US" dirty="0"/>
              <a:t>There would no longer be a struggle against temptation. </a:t>
            </a:r>
            <a:r>
              <a:rPr lang="en-US" dirty="0">
                <a:solidFill>
                  <a:srgbClr val="FFFF00"/>
                </a:solidFill>
              </a:rPr>
              <a:t>cp Rom 7; Gal 5:16ff; Lk 22:40</a:t>
            </a:r>
          </a:p>
        </p:txBody>
      </p:sp>
    </p:spTree>
    <p:extLst>
      <p:ext uri="{BB962C8B-B14F-4D97-AF65-F5344CB8AC3E}">
        <p14:creationId xmlns:p14="http://schemas.microsoft.com/office/powerpoint/2010/main" val="29756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5546-2636-44B4-ADD9-3D0E5475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</a:t>
            </a:r>
            <a:r>
              <a:rPr lang="en-US" dirty="0">
                <a:solidFill>
                  <a:srgbClr val="FFFF00"/>
                </a:solidFill>
              </a:rPr>
              <a:t>don’t</a:t>
            </a:r>
            <a:r>
              <a:rPr lang="en-US" dirty="0"/>
              <a:t> heal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FCDD-017D-4831-8066-8F9CBFCE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judging Christians who </a:t>
            </a:r>
            <a:r>
              <a:rPr lang="en-US" u="sng" dirty="0"/>
              <a:t>struggle</a:t>
            </a:r>
            <a:r>
              <a:rPr lang="en-US" dirty="0"/>
              <a:t> in the flesh. </a:t>
            </a:r>
            <a:r>
              <a:rPr lang="en-US" dirty="0">
                <a:solidFill>
                  <a:srgbClr val="FFFF00"/>
                </a:solidFill>
              </a:rPr>
              <a:t>Jn. 8:7 (Remember Rom 7; Gal 5:16ff)</a:t>
            </a:r>
          </a:p>
          <a:p>
            <a:r>
              <a:rPr lang="en-US" dirty="0"/>
              <a:t>By gossiping and ruining the name of someone (let alone the church) who struggles with sin.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2 Tim 3:1-5</a:t>
            </a:r>
          </a:p>
        </p:txBody>
      </p:sp>
    </p:spTree>
    <p:extLst>
      <p:ext uri="{BB962C8B-B14F-4D97-AF65-F5344CB8AC3E}">
        <p14:creationId xmlns:p14="http://schemas.microsoft.com/office/powerpoint/2010/main" val="285854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6BFB-722E-44ED-B555-C8C687D1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Consequences:</a:t>
            </a:r>
            <a:r>
              <a:rPr lang="en-US" dirty="0"/>
              <a:t> Judging/Gossip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EC69-9F67-4E93-8878-761F6C154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Brethren who struggle will NOT open up to their own brethren… they’d rather go to “12 steps”. </a:t>
            </a:r>
            <a:r>
              <a:rPr lang="en-US" dirty="0">
                <a:solidFill>
                  <a:srgbClr val="FFFF00"/>
                </a:solidFill>
              </a:rPr>
              <a:t>Cp. Jas 5:16</a:t>
            </a:r>
          </a:p>
          <a:p>
            <a:r>
              <a:rPr lang="en-US" dirty="0"/>
              <a:t>Brethren will not have the ideal fellowship with one another that God wants… ugly warts and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B183-0C12-41F0-A6B4-18BE8A01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</a:t>
            </a:r>
            <a:r>
              <a:rPr lang="en-US" dirty="0">
                <a:solidFill>
                  <a:srgbClr val="FFFF00"/>
                </a:solidFill>
              </a:rPr>
              <a:t>heal</a:t>
            </a:r>
            <a:r>
              <a:rPr lang="en-US" dirty="0"/>
              <a:t> the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0372-4944-4D08-9DFB-303EACF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who refuse to repent from sin… are not weak but rebellious. </a:t>
            </a:r>
            <a:r>
              <a:rPr lang="en-US" dirty="0">
                <a:solidFill>
                  <a:srgbClr val="FFFF00"/>
                </a:solidFill>
              </a:rPr>
              <a:t>2 Pet 2:20-22</a:t>
            </a:r>
          </a:p>
          <a:p>
            <a:r>
              <a:rPr lang="en-US" dirty="0"/>
              <a:t>However, those who </a:t>
            </a:r>
            <a:r>
              <a:rPr lang="en-US" dirty="0">
                <a:solidFill>
                  <a:srgbClr val="FFFF00"/>
                </a:solidFill>
              </a:rPr>
              <a:t>struggle</a:t>
            </a:r>
            <a:r>
              <a:rPr lang="en-US" dirty="0"/>
              <a:t> with sin… </a:t>
            </a:r>
          </a:p>
          <a:p>
            <a:pPr lvl="1"/>
            <a:r>
              <a:rPr lang="en-US" dirty="0"/>
              <a:t>Be patient and longsuffering toward them.</a:t>
            </a:r>
          </a:p>
          <a:p>
            <a:pPr lvl="1"/>
            <a:r>
              <a:rPr lang="en-US" dirty="0"/>
              <a:t>Pray diligently on their behalf.</a:t>
            </a:r>
          </a:p>
          <a:p>
            <a:pPr lvl="1"/>
            <a:r>
              <a:rPr lang="en-US" dirty="0"/>
              <a:t>“Strengthen their hands.” </a:t>
            </a:r>
            <a:r>
              <a:rPr lang="en-US" dirty="0">
                <a:solidFill>
                  <a:srgbClr val="FFFF00"/>
                </a:solidFill>
              </a:rPr>
              <a:t>Heb 12:12</a:t>
            </a:r>
          </a:p>
        </p:txBody>
      </p:sp>
    </p:spTree>
    <p:extLst>
      <p:ext uri="{BB962C8B-B14F-4D97-AF65-F5344CB8AC3E}">
        <p14:creationId xmlns:p14="http://schemas.microsoft.com/office/powerpoint/2010/main" val="344904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B89F-3965-4764-852A-9182E39D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37"/>
            <a:ext cx="10515600" cy="1895911"/>
          </a:xfrm>
        </p:spPr>
        <p:txBody>
          <a:bodyPr>
            <a:normAutofit/>
          </a:bodyPr>
          <a:lstStyle/>
          <a:p>
            <a:r>
              <a:rPr lang="en-US" dirty="0"/>
              <a:t>When we realize </a:t>
            </a:r>
            <a:br>
              <a:rPr lang="en-US" dirty="0"/>
            </a:br>
            <a:r>
              <a:rPr lang="en-US" dirty="0"/>
              <a:t>just how broken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833E8-0D13-4CD9-8C8A-B96CC69B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807"/>
            <a:ext cx="10515600" cy="3875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see more desperately </a:t>
            </a:r>
            <a:r>
              <a:rPr lang="en-US" dirty="0">
                <a:solidFill>
                  <a:srgbClr val="FFFF00"/>
                </a:solidFill>
              </a:rPr>
              <a:t>our need </a:t>
            </a:r>
            <a:r>
              <a:rPr lang="en-US" dirty="0"/>
              <a:t>for Jesus’ salvation. </a:t>
            </a:r>
          </a:p>
          <a:p>
            <a:r>
              <a:rPr lang="en-US" dirty="0"/>
              <a:t>We become (more) </a:t>
            </a:r>
            <a:r>
              <a:rPr lang="en-US" dirty="0">
                <a:solidFill>
                  <a:srgbClr val="FFFF00"/>
                </a:solidFill>
              </a:rPr>
              <a:t>compassionate</a:t>
            </a:r>
            <a:r>
              <a:rPr lang="en-US" dirty="0"/>
              <a:t> for others who struggle with their own weaknesses and sins. </a:t>
            </a:r>
          </a:p>
          <a:p>
            <a:pPr marL="0" indent="0" algn="ctr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FFFF00"/>
                </a:solidFill>
              </a:rPr>
              <a:t>strive for solutions </a:t>
            </a:r>
            <a:r>
              <a:rPr lang="en-US" dirty="0"/>
              <a:t>that </a:t>
            </a:r>
            <a:r>
              <a:rPr lang="en-US" dirty="0">
                <a:solidFill>
                  <a:srgbClr val="FFFF00"/>
                </a:solidFill>
              </a:rPr>
              <a:t>build up the body </a:t>
            </a:r>
            <a:r>
              <a:rPr lang="en-US" dirty="0"/>
              <a:t>of Christ and </a:t>
            </a:r>
            <a:r>
              <a:rPr lang="en-US" dirty="0">
                <a:solidFill>
                  <a:srgbClr val="FFFF00"/>
                </a:solidFill>
              </a:rPr>
              <a:t>reach a broken world </a:t>
            </a:r>
            <a:r>
              <a:rPr lang="en-US" dirty="0"/>
              <a:t>who desperately wants the deliverance Christ offers.</a:t>
            </a:r>
          </a:p>
        </p:txBody>
      </p:sp>
    </p:spTree>
    <p:extLst>
      <p:ext uri="{BB962C8B-B14F-4D97-AF65-F5344CB8AC3E}">
        <p14:creationId xmlns:p14="http://schemas.microsoft.com/office/powerpoint/2010/main" val="413157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We live in a broken world</vt:lpstr>
      <vt:lpstr>“The Spirit of the Lord GOD is upon me, Because the LORD has anointed me To bring good news to the afflicted; He has sent me to bind up the brokenhearted, To proclaim liberty to captives And freedom to prisoners;” (Luke 4:18–19; from Isaiah 61:1–3)</vt:lpstr>
      <vt:lpstr>Christians still have “brokenness”</vt:lpstr>
      <vt:lpstr>How we don’t heal</vt:lpstr>
      <vt:lpstr>Consequences: Judging/Gossip</vt:lpstr>
      <vt:lpstr>How we heal the broken</vt:lpstr>
      <vt:lpstr>When we realize  just how broken we 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2019-08-17T21:07:24Z</dcterms:created>
  <dcterms:modified xsi:type="dcterms:W3CDTF">2019-08-18T04:04:49Z</dcterms:modified>
</cp:coreProperties>
</file>