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97683-08DF-4824-96C4-66811BE97A39}" v="822" dt="2019-08-11T05:38:29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15197683-08DF-4824-96C4-66811BE97A39}"/>
    <pc:docChg chg="undo custSel mod addSld delSld modSld sldOrd modMainMaster">
      <pc:chgData name="Mitch Davis" userId="388b89a0e6bb1f2e" providerId="LiveId" clId="{15197683-08DF-4824-96C4-66811BE97A39}" dt="2019-08-11T05:38:29.672" v="2194" actId="207"/>
      <pc:docMkLst>
        <pc:docMk/>
      </pc:docMkLst>
      <pc:sldChg chg="addSp delSp modSp">
        <pc:chgData name="Mitch Davis" userId="388b89a0e6bb1f2e" providerId="LiveId" clId="{15197683-08DF-4824-96C4-66811BE97A39}" dt="2019-08-11T05:38:29.672" v="2194" actId="207"/>
        <pc:sldMkLst>
          <pc:docMk/>
          <pc:sldMk cId="737457357" sldId="256"/>
        </pc:sldMkLst>
        <pc:spChg chg="mod">
          <ac:chgData name="Mitch Davis" userId="388b89a0e6bb1f2e" providerId="LiveId" clId="{15197683-08DF-4824-96C4-66811BE97A39}" dt="2019-08-11T05:38:14.715" v="2191" actId="207"/>
          <ac:spMkLst>
            <pc:docMk/>
            <pc:sldMk cId="737457357" sldId="256"/>
            <ac:spMk id="2" creationId="{3046AF70-EF5C-4B0B-ADBC-DA9B5DEB61BE}"/>
          </ac:spMkLst>
        </pc:spChg>
        <pc:spChg chg="del">
          <ac:chgData name="Mitch Davis" userId="388b89a0e6bb1f2e" providerId="LiveId" clId="{15197683-08DF-4824-96C4-66811BE97A39}" dt="2019-08-11T04:11:17.849" v="737" actId="478"/>
          <ac:spMkLst>
            <pc:docMk/>
            <pc:sldMk cId="737457357" sldId="256"/>
            <ac:spMk id="3" creationId="{EB31A20B-D0B5-4B67-B618-127140E64A96}"/>
          </ac:spMkLst>
        </pc:spChg>
        <pc:spChg chg="add mod">
          <ac:chgData name="Mitch Davis" userId="388b89a0e6bb1f2e" providerId="LiveId" clId="{15197683-08DF-4824-96C4-66811BE97A39}" dt="2019-08-11T05:38:18.481" v="2192" actId="207"/>
          <ac:spMkLst>
            <pc:docMk/>
            <pc:sldMk cId="737457357" sldId="256"/>
            <ac:spMk id="6" creationId="{BF72CB1F-011E-4413-B0A2-499DEF690911}"/>
          </ac:spMkLst>
        </pc:spChg>
        <pc:spChg chg="add mod ord">
          <ac:chgData name="Mitch Davis" userId="388b89a0e6bb1f2e" providerId="LiveId" clId="{15197683-08DF-4824-96C4-66811BE97A39}" dt="2019-08-11T05:38:29.672" v="2194" actId="207"/>
          <ac:spMkLst>
            <pc:docMk/>
            <pc:sldMk cId="737457357" sldId="256"/>
            <ac:spMk id="7" creationId="{B19F5851-C880-40E3-98B5-38CF0897E1E7}"/>
          </ac:spMkLst>
        </pc:spChg>
        <pc:picChg chg="add mod">
          <ac:chgData name="Mitch Davis" userId="388b89a0e6bb1f2e" providerId="LiveId" clId="{15197683-08DF-4824-96C4-66811BE97A39}" dt="2019-08-11T05:38:03.743" v="2190" actId="14100"/>
          <ac:picMkLst>
            <pc:docMk/>
            <pc:sldMk cId="737457357" sldId="256"/>
            <ac:picMk id="5" creationId="{47831E4A-377F-4FAC-B1FB-072567FF06F7}"/>
          </ac:picMkLst>
        </pc:picChg>
      </pc:sldChg>
      <pc:sldChg chg="addSp delSp modSp mod setBg">
        <pc:chgData name="Mitch Davis" userId="388b89a0e6bb1f2e" providerId="LiveId" clId="{15197683-08DF-4824-96C4-66811BE97A39}" dt="2019-08-11T04:50:59.953" v="1222" actId="20577"/>
        <pc:sldMkLst>
          <pc:docMk/>
          <pc:sldMk cId="40200766" sldId="257"/>
        </pc:sldMkLst>
        <pc:spChg chg="mod">
          <ac:chgData name="Mitch Davis" userId="388b89a0e6bb1f2e" providerId="LiveId" clId="{15197683-08DF-4824-96C4-66811BE97A39}" dt="2019-08-11T04:36:04.074" v="1041" actId="14100"/>
          <ac:spMkLst>
            <pc:docMk/>
            <pc:sldMk cId="40200766" sldId="257"/>
            <ac:spMk id="2" creationId="{69E63CBF-67FA-4B28-8729-E2DC676F49BE}"/>
          </ac:spMkLst>
        </pc:spChg>
        <pc:spChg chg="add del mod">
          <ac:chgData name="Mitch Davis" userId="388b89a0e6bb1f2e" providerId="LiveId" clId="{15197683-08DF-4824-96C4-66811BE97A39}" dt="2019-08-11T04:20:25.711" v="815" actId="26606"/>
          <ac:spMkLst>
            <pc:docMk/>
            <pc:sldMk cId="40200766" sldId="257"/>
            <ac:spMk id="3" creationId="{71C556D4-D033-4B18-BE40-35DF1D7D6577}"/>
          </ac:spMkLst>
        </pc:spChg>
        <pc:spChg chg="add del">
          <ac:chgData name="Mitch Davis" userId="388b89a0e6bb1f2e" providerId="LiveId" clId="{15197683-08DF-4824-96C4-66811BE97A39}" dt="2019-08-11T04:20:05.654" v="812" actId="26606"/>
          <ac:spMkLst>
            <pc:docMk/>
            <pc:sldMk cId="40200766" sldId="257"/>
            <ac:spMk id="6" creationId="{46C2E80F-49A6-4372-B103-219D417A55ED}"/>
          </ac:spMkLst>
        </pc:spChg>
        <pc:spChg chg="add del">
          <ac:chgData name="Mitch Davis" userId="388b89a0e6bb1f2e" providerId="LiveId" clId="{15197683-08DF-4824-96C4-66811BE97A39}" dt="2019-08-11T04:20:11.208" v="814" actId="26606"/>
          <ac:spMkLst>
            <pc:docMk/>
            <pc:sldMk cId="40200766" sldId="257"/>
            <ac:spMk id="8" creationId="{46C2E80F-49A6-4372-B103-219D417A55ED}"/>
          </ac:spMkLst>
        </pc:spChg>
        <pc:spChg chg="add del">
          <ac:chgData name="Mitch Davis" userId="388b89a0e6bb1f2e" providerId="LiveId" clId="{15197683-08DF-4824-96C4-66811BE97A39}" dt="2019-08-11T04:19:48.819" v="810" actId="26606"/>
          <ac:spMkLst>
            <pc:docMk/>
            <pc:sldMk cId="40200766" sldId="257"/>
            <ac:spMk id="10" creationId="{46C2E80F-49A6-4372-B103-219D417A55ED}"/>
          </ac:spMkLst>
        </pc:spChg>
        <pc:spChg chg="add">
          <ac:chgData name="Mitch Davis" userId="388b89a0e6bb1f2e" providerId="LiveId" clId="{15197683-08DF-4824-96C4-66811BE97A39}" dt="2019-08-11T04:20:25.711" v="815" actId="26606"/>
          <ac:spMkLst>
            <pc:docMk/>
            <pc:sldMk cId="40200766" sldId="257"/>
            <ac:spMk id="11" creationId="{BE95D989-81FA-4BAD-9AD5-E46CEDA91B36}"/>
          </ac:spMkLst>
        </pc:spChg>
        <pc:spChg chg="add">
          <ac:chgData name="Mitch Davis" userId="388b89a0e6bb1f2e" providerId="LiveId" clId="{15197683-08DF-4824-96C4-66811BE97A39}" dt="2019-08-11T04:20:25.711" v="815" actId="26606"/>
          <ac:spMkLst>
            <pc:docMk/>
            <pc:sldMk cId="40200766" sldId="257"/>
            <ac:spMk id="12" creationId="{156189E5-8A3E-4CFD-B71B-CCD0F8495E56}"/>
          </ac:spMkLst>
        </pc:spChg>
        <pc:graphicFrameChg chg="add del">
          <ac:chgData name="Mitch Davis" userId="388b89a0e6bb1f2e" providerId="LiveId" clId="{15197683-08DF-4824-96C4-66811BE97A39}" dt="2019-08-11T04:19:48.819" v="810" actId="26606"/>
          <ac:graphicFrameMkLst>
            <pc:docMk/>
            <pc:sldMk cId="40200766" sldId="257"/>
            <ac:graphicFrameMk id="5" creationId="{BF353F99-D160-4297-B956-E79E38DA2E9D}"/>
          </ac:graphicFrameMkLst>
        </pc:graphicFrameChg>
        <pc:graphicFrameChg chg="add del">
          <ac:chgData name="Mitch Davis" userId="388b89a0e6bb1f2e" providerId="LiveId" clId="{15197683-08DF-4824-96C4-66811BE97A39}" dt="2019-08-11T04:20:05.654" v="812" actId="26606"/>
          <ac:graphicFrameMkLst>
            <pc:docMk/>
            <pc:sldMk cId="40200766" sldId="257"/>
            <ac:graphicFrameMk id="7" creationId="{BF353F99-D160-4297-B956-E79E38DA2E9D}"/>
          </ac:graphicFrameMkLst>
        </pc:graphicFrameChg>
        <pc:graphicFrameChg chg="add del">
          <ac:chgData name="Mitch Davis" userId="388b89a0e6bb1f2e" providerId="LiveId" clId="{15197683-08DF-4824-96C4-66811BE97A39}" dt="2019-08-11T04:20:11.208" v="814" actId="26606"/>
          <ac:graphicFrameMkLst>
            <pc:docMk/>
            <pc:sldMk cId="40200766" sldId="257"/>
            <ac:graphicFrameMk id="9" creationId="{DB0CDC83-3A9C-4461-966F-BC820AFE91C2}"/>
          </ac:graphicFrameMkLst>
        </pc:graphicFrameChg>
        <pc:graphicFrameChg chg="add mod">
          <ac:chgData name="Mitch Davis" userId="388b89a0e6bb1f2e" providerId="LiveId" clId="{15197683-08DF-4824-96C4-66811BE97A39}" dt="2019-08-11T04:50:59.953" v="1222" actId="20577"/>
          <ac:graphicFrameMkLst>
            <pc:docMk/>
            <pc:sldMk cId="40200766" sldId="257"/>
            <ac:graphicFrameMk id="13" creationId="{B6D05BC3-85FA-4ABD-9E6B-7B57380CB89E}"/>
          </ac:graphicFrameMkLst>
        </pc:graphicFrameChg>
      </pc:sldChg>
      <pc:sldChg chg="modSp add del">
        <pc:chgData name="Mitch Davis" userId="388b89a0e6bb1f2e" providerId="LiveId" clId="{15197683-08DF-4824-96C4-66811BE97A39}" dt="2019-08-11T04:25:45.030" v="930" actId="2696"/>
        <pc:sldMkLst>
          <pc:docMk/>
          <pc:sldMk cId="64052484" sldId="258"/>
        </pc:sldMkLst>
        <pc:spChg chg="mod">
          <ac:chgData name="Mitch Davis" userId="388b89a0e6bb1f2e" providerId="LiveId" clId="{15197683-08DF-4824-96C4-66811BE97A39}" dt="2019-08-10T02:47:53.428" v="112" actId="207"/>
          <ac:spMkLst>
            <pc:docMk/>
            <pc:sldMk cId="64052484" sldId="258"/>
            <ac:spMk id="3" creationId="{71C556D4-D033-4B18-BE40-35DF1D7D6577}"/>
          </ac:spMkLst>
        </pc:spChg>
      </pc:sldChg>
      <pc:sldChg chg="addSp delSp modSp add mod setBg setClrOvrMap">
        <pc:chgData name="Mitch Davis" userId="388b89a0e6bb1f2e" providerId="LiveId" clId="{15197683-08DF-4824-96C4-66811BE97A39}" dt="2019-08-11T04:32:01.272" v="1021" actId="20577"/>
        <pc:sldMkLst>
          <pc:docMk/>
          <pc:sldMk cId="3555993692" sldId="259"/>
        </pc:sldMkLst>
        <pc:spChg chg="mod">
          <ac:chgData name="Mitch Davis" userId="388b89a0e6bb1f2e" providerId="LiveId" clId="{15197683-08DF-4824-96C4-66811BE97A39}" dt="2019-08-11T04:29:15.448" v="978" actId="20577"/>
          <ac:spMkLst>
            <pc:docMk/>
            <pc:sldMk cId="3555993692" sldId="259"/>
            <ac:spMk id="2" creationId="{9ED626A0-AC4F-463B-B27A-C7360A05A5DA}"/>
          </ac:spMkLst>
        </pc:spChg>
        <pc:spChg chg="add del mod">
          <ac:chgData name="Mitch Davis" userId="388b89a0e6bb1f2e" providerId="LiveId" clId="{15197683-08DF-4824-96C4-66811BE97A39}" dt="2019-08-11T04:19:28.068" v="808" actId="26606"/>
          <ac:spMkLst>
            <pc:docMk/>
            <pc:sldMk cId="3555993692" sldId="259"/>
            <ac:spMk id="3" creationId="{2C902BD0-4A4D-492B-865E-04B8A07A9B26}"/>
          </ac:spMkLst>
        </pc:spChg>
        <pc:spChg chg="add del">
          <ac:chgData name="Mitch Davis" userId="388b89a0e6bb1f2e" providerId="LiveId" clId="{15197683-08DF-4824-96C4-66811BE97A39}" dt="2019-08-11T04:19:18.704" v="805" actId="26606"/>
          <ac:spMkLst>
            <pc:docMk/>
            <pc:sldMk cId="3555993692" sldId="259"/>
            <ac:spMk id="10" creationId="{A5711A0E-A428-4ED1-96CB-33D69FD842E4}"/>
          </ac:spMkLst>
        </pc:spChg>
        <pc:spChg chg="add del">
          <ac:chgData name="Mitch Davis" userId="388b89a0e6bb1f2e" providerId="LiveId" clId="{15197683-08DF-4824-96C4-66811BE97A39}" dt="2019-08-11T04:19:27.999" v="807" actId="26606"/>
          <ac:spMkLst>
            <pc:docMk/>
            <pc:sldMk cId="3555993692" sldId="259"/>
            <ac:spMk id="12" creationId="{46C2E80F-49A6-4372-B103-219D417A55ED}"/>
          </ac:spMkLst>
        </pc:spChg>
        <pc:spChg chg="add del">
          <ac:chgData name="Mitch Davis" userId="388b89a0e6bb1f2e" providerId="LiveId" clId="{15197683-08DF-4824-96C4-66811BE97A39}" dt="2019-08-11T04:26:17.281" v="931" actId="26606"/>
          <ac:spMkLst>
            <pc:docMk/>
            <pc:sldMk cId="3555993692" sldId="259"/>
            <ac:spMk id="15" creationId="{46C2E80F-49A6-4372-B103-219D417A55ED}"/>
          </ac:spMkLst>
        </pc:spChg>
        <pc:spChg chg="add del">
          <ac:chgData name="Mitch Davis" userId="388b89a0e6bb1f2e" providerId="LiveId" clId="{15197683-08DF-4824-96C4-66811BE97A39}" dt="2019-08-11T04:27:26.641" v="939" actId="26606"/>
          <ac:spMkLst>
            <pc:docMk/>
            <pc:sldMk cId="3555993692" sldId="259"/>
            <ac:spMk id="21" creationId="{E4505C23-674B-4195-81D6-0C127FEAE3F8}"/>
          </ac:spMkLst>
        </pc:spChg>
        <pc:spChg chg="add del">
          <ac:chgData name="Mitch Davis" userId="388b89a0e6bb1f2e" providerId="LiveId" clId="{15197683-08DF-4824-96C4-66811BE97A39}" dt="2019-08-11T04:27:26.641" v="939" actId="26606"/>
          <ac:spMkLst>
            <pc:docMk/>
            <pc:sldMk cId="3555993692" sldId="259"/>
            <ac:spMk id="23" creationId="{65C9B8F0-FF66-4C15-BD05-E86B87331846}"/>
          </ac:spMkLst>
        </pc:spChg>
        <pc:spChg chg="add del">
          <ac:chgData name="Mitch Davis" userId="388b89a0e6bb1f2e" providerId="LiveId" clId="{15197683-08DF-4824-96C4-66811BE97A39}" dt="2019-08-11T04:28:20.395" v="955" actId="26606"/>
          <ac:spMkLst>
            <pc:docMk/>
            <pc:sldMk cId="3555993692" sldId="259"/>
            <ac:spMk id="28" creationId="{E4505C23-674B-4195-81D6-0C127FEAE3F8}"/>
          </ac:spMkLst>
        </pc:spChg>
        <pc:spChg chg="add del">
          <ac:chgData name="Mitch Davis" userId="388b89a0e6bb1f2e" providerId="LiveId" clId="{15197683-08DF-4824-96C4-66811BE97A39}" dt="2019-08-11T04:28:20.395" v="955" actId="26606"/>
          <ac:spMkLst>
            <pc:docMk/>
            <pc:sldMk cId="3555993692" sldId="259"/>
            <ac:spMk id="30" creationId="{65C9B8F0-FF66-4C15-BD05-E86B87331846}"/>
          </ac:spMkLst>
        </pc:spChg>
        <pc:spChg chg="add del">
          <ac:chgData name="Mitch Davis" userId="388b89a0e6bb1f2e" providerId="LiveId" clId="{15197683-08DF-4824-96C4-66811BE97A39}" dt="2019-08-11T04:28:08.527" v="948" actId="26606"/>
          <ac:spMkLst>
            <pc:docMk/>
            <pc:sldMk cId="3555993692" sldId="259"/>
            <ac:spMk id="35" creationId="{E4505C23-674B-4195-81D6-0C127FEAE3F8}"/>
          </ac:spMkLst>
        </pc:spChg>
        <pc:spChg chg="add del">
          <ac:chgData name="Mitch Davis" userId="388b89a0e6bb1f2e" providerId="LiveId" clId="{15197683-08DF-4824-96C4-66811BE97A39}" dt="2019-08-11T04:28:08.527" v="948" actId="26606"/>
          <ac:spMkLst>
            <pc:docMk/>
            <pc:sldMk cId="3555993692" sldId="259"/>
            <ac:spMk id="37" creationId="{65C9B8F0-FF66-4C15-BD05-E86B87331846}"/>
          </ac:spMkLst>
        </pc:spChg>
        <pc:spChg chg="add del">
          <ac:chgData name="Mitch Davis" userId="388b89a0e6bb1f2e" providerId="LiveId" clId="{15197683-08DF-4824-96C4-66811BE97A39}" dt="2019-08-11T04:28:14.198" v="950" actId="26606"/>
          <ac:spMkLst>
            <pc:docMk/>
            <pc:sldMk cId="3555993692" sldId="259"/>
            <ac:spMk id="39" creationId="{E4505C23-674B-4195-81D6-0C127FEAE3F8}"/>
          </ac:spMkLst>
        </pc:spChg>
        <pc:spChg chg="add del">
          <ac:chgData name="Mitch Davis" userId="388b89a0e6bb1f2e" providerId="LiveId" clId="{15197683-08DF-4824-96C4-66811BE97A39}" dt="2019-08-11T04:28:14.198" v="950" actId="26606"/>
          <ac:spMkLst>
            <pc:docMk/>
            <pc:sldMk cId="3555993692" sldId="259"/>
            <ac:spMk id="40" creationId="{65C9B8F0-FF66-4C15-BD05-E86B87331846}"/>
          </ac:spMkLst>
        </pc:spChg>
        <pc:spChg chg="add del">
          <ac:chgData name="Mitch Davis" userId="388b89a0e6bb1f2e" providerId="LiveId" clId="{15197683-08DF-4824-96C4-66811BE97A39}" dt="2019-08-11T04:28:16.869" v="952" actId="26606"/>
          <ac:spMkLst>
            <pc:docMk/>
            <pc:sldMk cId="3555993692" sldId="259"/>
            <ac:spMk id="42" creationId="{E4505C23-674B-4195-81D6-0C127FEAE3F8}"/>
          </ac:spMkLst>
        </pc:spChg>
        <pc:spChg chg="add del">
          <ac:chgData name="Mitch Davis" userId="388b89a0e6bb1f2e" providerId="LiveId" clId="{15197683-08DF-4824-96C4-66811BE97A39}" dt="2019-08-11T04:28:16.869" v="952" actId="26606"/>
          <ac:spMkLst>
            <pc:docMk/>
            <pc:sldMk cId="3555993692" sldId="259"/>
            <ac:spMk id="43" creationId="{65C9B8F0-FF66-4C15-BD05-E86B87331846}"/>
          </ac:spMkLst>
        </pc:spChg>
        <pc:spChg chg="add del">
          <ac:chgData name="Mitch Davis" userId="388b89a0e6bb1f2e" providerId="LiveId" clId="{15197683-08DF-4824-96C4-66811BE97A39}" dt="2019-08-11T04:28:20.323" v="954" actId="26606"/>
          <ac:spMkLst>
            <pc:docMk/>
            <pc:sldMk cId="3555993692" sldId="259"/>
            <ac:spMk id="45" creationId="{DB66F6E8-4D4A-4907-940A-774703A2D0FE}"/>
          </ac:spMkLst>
        </pc:spChg>
        <pc:spChg chg="add del">
          <ac:chgData name="Mitch Davis" userId="388b89a0e6bb1f2e" providerId="LiveId" clId="{15197683-08DF-4824-96C4-66811BE97A39}" dt="2019-08-11T04:28:20.323" v="954" actId="26606"/>
          <ac:spMkLst>
            <pc:docMk/>
            <pc:sldMk cId="3555993692" sldId="259"/>
            <ac:spMk id="46" creationId="{8F1F5A56-E82B-4FD5-9025-B72896FFBB6D}"/>
          </ac:spMkLst>
        </pc:spChg>
        <pc:graphicFrameChg chg="add del">
          <ac:chgData name="Mitch Davis" userId="388b89a0e6bb1f2e" providerId="LiveId" clId="{15197683-08DF-4824-96C4-66811BE97A39}" dt="2019-08-11T04:19:18.704" v="805" actId="26606"/>
          <ac:graphicFrameMkLst>
            <pc:docMk/>
            <pc:sldMk cId="3555993692" sldId="259"/>
            <ac:graphicFrameMk id="6" creationId="{E0A2C728-C590-41A0-898A-82F9A81ADA8D}"/>
          </ac:graphicFrameMkLst>
        </pc:graphicFrameChg>
        <pc:graphicFrameChg chg="add del">
          <ac:chgData name="Mitch Davis" userId="388b89a0e6bb1f2e" providerId="LiveId" clId="{15197683-08DF-4824-96C4-66811BE97A39}" dt="2019-08-11T04:19:27.999" v="807" actId="26606"/>
          <ac:graphicFrameMkLst>
            <pc:docMk/>
            <pc:sldMk cId="3555993692" sldId="259"/>
            <ac:graphicFrameMk id="13" creationId="{38F17F52-D0CD-4EFC-8C08-8EF2B3589F11}"/>
          </ac:graphicFrameMkLst>
        </pc:graphicFrameChg>
        <pc:graphicFrameChg chg="add mod modGraphic">
          <ac:chgData name="Mitch Davis" userId="388b89a0e6bb1f2e" providerId="LiveId" clId="{15197683-08DF-4824-96C4-66811BE97A39}" dt="2019-08-11T04:32:01.272" v="1021" actId="20577"/>
          <ac:graphicFrameMkLst>
            <pc:docMk/>
            <pc:sldMk cId="3555993692" sldId="259"/>
            <ac:graphicFrameMk id="16" creationId="{B1C522A9-ED57-4886-8419-FAED441D3687}"/>
          </ac:graphicFrameMkLst>
        </pc:graphicFrameChg>
        <pc:picChg chg="add del">
          <ac:chgData name="Mitch Davis" userId="388b89a0e6bb1f2e" providerId="LiveId" clId="{15197683-08DF-4824-96C4-66811BE97A39}" dt="2019-08-11T04:18:48.444" v="795"/>
          <ac:picMkLst>
            <pc:docMk/>
            <pc:sldMk cId="3555993692" sldId="259"/>
            <ac:picMk id="4" creationId="{366D99B9-C029-4760-861E-3E45DD365CA1}"/>
          </ac:picMkLst>
        </pc:picChg>
        <pc:picChg chg="add del">
          <ac:chgData name="Mitch Davis" userId="388b89a0e6bb1f2e" providerId="LiveId" clId="{15197683-08DF-4824-96C4-66811BE97A39}" dt="2019-08-11T04:18:51.541" v="797"/>
          <ac:picMkLst>
            <pc:docMk/>
            <pc:sldMk cId="3555993692" sldId="259"/>
            <ac:picMk id="5" creationId="{D676010F-32C2-4D09-AF6B-14F5ACCFFBF8}"/>
          </ac:picMkLst>
        </pc:picChg>
      </pc:sldChg>
      <pc:sldChg chg="addSp delSp modSp add mod ord setBg setClrOvrMap">
        <pc:chgData name="Mitch Davis" userId="388b89a0e6bb1f2e" providerId="LiveId" clId="{15197683-08DF-4824-96C4-66811BE97A39}" dt="2019-08-11T05:15:11.884" v="1630"/>
        <pc:sldMkLst>
          <pc:docMk/>
          <pc:sldMk cId="2169187409" sldId="260"/>
        </pc:sldMkLst>
        <pc:spChg chg="del">
          <ac:chgData name="Mitch Davis" userId="388b89a0e6bb1f2e" providerId="LiveId" clId="{15197683-08DF-4824-96C4-66811BE97A39}" dt="2019-08-10T03:39:50.580" v="422"/>
          <ac:spMkLst>
            <pc:docMk/>
            <pc:sldMk cId="2169187409" sldId="260"/>
            <ac:spMk id="2" creationId="{F0E79678-77A3-4F17-9E1E-81038C15358A}"/>
          </ac:spMkLst>
        </pc:spChg>
        <pc:spChg chg="del">
          <ac:chgData name="Mitch Davis" userId="388b89a0e6bb1f2e" providerId="LiveId" clId="{15197683-08DF-4824-96C4-66811BE97A39}" dt="2019-08-10T03:39:50.580" v="422"/>
          <ac:spMkLst>
            <pc:docMk/>
            <pc:sldMk cId="2169187409" sldId="260"/>
            <ac:spMk id="3" creationId="{E122C504-2BBE-4D3F-BD15-19D6C718173E}"/>
          </ac:spMkLst>
        </pc:spChg>
        <pc:spChg chg="add mod">
          <ac:chgData name="Mitch Davis" userId="388b89a0e6bb1f2e" providerId="LiveId" clId="{15197683-08DF-4824-96C4-66811BE97A39}" dt="2019-08-11T04:55:19.594" v="1250" actId="403"/>
          <ac:spMkLst>
            <pc:docMk/>
            <pc:sldMk cId="2169187409" sldId="260"/>
            <ac:spMk id="4" creationId="{FECA7444-07C1-4CEC-A1C7-F46D828558C0}"/>
          </ac:spMkLst>
        </pc:spChg>
        <pc:spChg chg="add mod">
          <ac:chgData name="Mitch Davis" userId="388b89a0e6bb1f2e" providerId="LiveId" clId="{15197683-08DF-4824-96C4-66811BE97A39}" dt="2019-08-11T04:55:23.768" v="1251" actId="403"/>
          <ac:spMkLst>
            <pc:docMk/>
            <pc:sldMk cId="2169187409" sldId="260"/>
            <ac:spMk id="5" creationId="{B2D068B3-81D7-41EB-9056-95CD3D91FCE4}"/>
          </ac:spMkLst>
        </pc:spChg>
        <pc:spChg chg="add">
          <ac:chgData name="Mitch Davis" userId="388b89a0e6bb1f2e" providerId="LiveId" clId="{15197683-08DF-4824-96C4-66811BE97A39}" dt="2019-08-11T04:24:26.129" v="912" actId="26606"/>
          <ac:spMkLst>
            <pc:docMk/>
            <pc:sldMk cId="2169187409" sldId="260"/>
            <ac:spMk id="10" creationId="{2A8AA5BC-4F7A-4226-8F99-6D824B226A97}"/>
          </ac:spMkLst>
        </pc:spChg>
        <pc:spChg chg="add">
          <ac:chgData name="Mitch Davis" userId="388b89a0e6bb1f2e" providerId="LiveId" clId="{15197683-08DF-4824-96C4-66811BE97A39}" dt="2019-08-11T04:24:26.129" v="912" actId="26606"/>
          <ac:spMkLst>
            <pc:docMk/>
            <pc:sldMk cId="2169187409" sldId="260"/>
            <ac:spMk id="12" creationId="{3E5445C6-DD42-4979-86FF-03730E8C6DB0}"/>
          </ac:spMkLst>
        </pc:spChg>
        <pc:picChg chg="add del mod">
          <ac:chgData name="Mitch Davis" userId="388b89a0e6bb1f2e" providerId="LiveId" clId="{15197683-08DF-4824-96C4-66811BE97A39}" dt="2019-08-11T04:43:17.724" v="1062" actId="478"/>
          <ac:picMkLst>
            <pc:docMk/>
            <pc:sldMk cId="2169187409" sldId="260"/>
            <ac:picMk id="7" creationId="{E05C3A67-25D7-4D5A-991F-61663551F52E}"/>
          </ac:picMkLst>
        </pc:picChg>
        <pc:cxnChg chg="add">
          <ac:chgData name="Mitch Davis" userId="388b89a0e6bb1f2e" providerId="LiveId" clId="{15197683-08DF-4824-96C4-66811BE97A39}" dt="2019-08-11T04:24:26.129" v="912" actId="26606"/>
          <ac:cxnSpMkLst>
            <pc:docMk/>
            <pc:sldMk cId="2169187409" sldId="260"/>
            <ac:cxnSpMk id="14" creationId="{45000665-DFC7-417E-8FD7-516A0F15C975}"/>
          </ac:cxnSpMkLst>
        </pc:cxnChg>
      </pc:sldChg>
      <pc:sldChg chg="modSp add del ord">
        <pc:chgData name="Mitch Davis" userId="388b89a0e6bb1f2e" providerId="LiveId" clId="{15197683-08DF-4824-96C4-66811BE97A39}" dt="2019-08-11T05:14:55.227" v="1627" actId="2696"/>
        <pc:sldMkLst>
          <pc:docMk/>
          <pc:sldMk cId="2319932240" sldId="261"/>
        </pc:sldMkLst>
        <pc:spChg chg="mod">
          <ac:chgData name="Mitch Davis" userId="388b89a0e6bb1f2e" providerId="LiveId" clId="{15197683-08DF-4824-96C4-66811BE97A39}" dt="2019-08-11T05:02:18.672" v="1299" actId="20577"/>
          <ac:spMkLst>
            <pc:docMk/>
            <pc:sldMk cId="2319932240" sldId="261"/>
            <ac:spMk id="2" creationId="{F2818961-8FEC-4443-B8D2-76B57AFD25F7}"/>
          </ac:spMkLst>
        </pc:spChg>
        <pc:spChg chg="mod">
          <ac:chgData name="Mitch Davis" userId="388b89a0e6bb1f2e" providerId="LiveId" clId="{15197683-08DF-4824-96C4-66811BE97A39}" dt="2019-08-11T05:09:40.503" v="1405" actId="20577"/>
          <ac:spMkLst>
            <pc:docMk/>
            <pc:sldMk cId="2319932240" sldId="261"/>
            <ac:spMk id="3" creationId="{A9068644-BD61-4F3D-9777-AEFABC12630A}"/>
          </ac:spMkLst>
        </pc:spChg>
      </pc:sldChg>
      <pc:sldChg chg="modSp add del">
        <pc:chgData name="Mitch Davis" userId="388b89a0e6bb1f2e" providerId="LiveId" clId="{15197683-08DF-4824-96C4-66811BE97A39}" dt="2019-08-11T05:21:39.852" v="1849" actId="2696"/>
        <pc:sldMkLst>
          <pc:docMk/>
          <pc:sldMk cId="2923049857" sldId="262"/>
        </pc:sldMkLst>
        <pc:spChg chg="mod">
          <ac:chgData name="Mitch Davis" userId="388b89a0e6bb1f2e" providerId="LiveId" clId="{15197683-08DF-4824-96C4-66811BE97A39}" dt="2019-08-11T05:10:29.059" v="1458" actId="27636"/>
          <ac:spMkLst>
            <pc:docMk/>
            <pc:sldMk cId="2923049857" sldId="262"/>
            <ac:spMk id="2" creationId="{339F4E02-3483-4694-9DF9-FFA3AC8368CA}"/>
          </ac:spMkLst>
        </pc:spChg>
        <pc:spChg chg="mod">
          <ac:chgData name="Mitch Davis" userId="388b89a0e6bb1f2e" providerId="LiveId" clId="{15197683-08DF-4824-96C4-66811BE97A39}" dt="2019-08-11T05:10:23.444" v="1454" actId="14100"/>
          <ac:spMkLst>
            <pc:docMk/>
            <pc:sldMk cId="2923049857" sldId="262"/>
            <ac:spMk id="3" creationId="{EFF6400C-B692-4E8F-971D-F4AF3D470B8C}"/>
          </ac:spMkLst>
        </pc:spChg>
      </pc:sldChg>
      <pc:sldChg chg="modSp add">
        <pc:chgData name="Mitch Davis" userId="388b89a0e6bb1f2e" providerId="LiveId" clId="{15197683-08DF-4824-96C4-66811BE97A39}" dt="2019-08-11T05:14:31.687" v="1626" actId="20577"/>
        <pc:sldMkLst>
          <pc:docMk/>
          <pc:sldMk cId="3036952800" sldId="263"/>
        </pc:sldMkLst>
        <pc:spChg chg="mod">
          <ac:chgData name="Mitch Davis" userId="388b89a0e6bb1f2e" providerId="LiveId" clId="{15197683-08DF-4824-96C4-66811BE97A39}" dt="2019-08-11T05:11:23.990" v="1489" actId="20577"/>
          <ac:spMkLst>
            <pc:docMk/>
            <pc:sldMk cId="3036952800" sldId="263"/>
            <ac:spMk id="2" creationId="{9ED626A0-AC4F-463B-B27A-C7360A05A5DA}"/>
          </ac:spMkLst>
        </pc:spChg>
        <pc:graphicFrameChg chg="mod modGraphic">
          <ac:chgData name="Mitch Davis" userId="388b89a0e6bb1f2e" providerId="LiveId" clId="{15197683-08DF-4824-96C4-66811BE97A39}" dt="2019-08-11T05:14:31.687" v="1626" actId="20577"/>
          <ac:graphicFrameMkLst>
            <pc:docMk/>
            <pc:sldMk cId="3036952800" sldId="263"/>
            <ac:graphicFrameMk id="16" creationId="{B1C522A9-ED57-4886-8419-FAED441D3687}"/>
          </ac:graphicFrameMkLst>
        </pc:graphicFrameChg>
      </pc:sldChg>
      <pc:sldChg chg="modSp add ord">
        <pc:chgData name="Mitch Davis" userId="388b89a0e6bb1f2e" providerId="LiveId" clId="{15197683-08DF-4824-96C4-66811BE97A39}" dt="2019-08-11T05:37:11.618" v="2187" actId="403"/>
        <pc:sldMkLst>
          <pc:docMk/>
          <pc:sldMk cId="3532545844" sldId="264"/>
        </pc:sldMkLst>
        <pc:spChg chg="mod">
          <ac:chgData name="Mitch Davis" userId="388b89a0e6bb1f2e" providerId="LiveId" clId="{15197683-08DF-4824-96C4-66811BE97A39}" dt="2019-08-11T05:37:11.618" v="2187" actId="403"/>
          <ac:spMkLst>
            <pc:docMk/>
            <pc:sldMk cId="3532545844" sldId="264"/>
            <ac:spMk id="2" creationId="{69E63CBF-67FA-4B28-8729-E2DC676F49BE}"/>
          </ac:spMkLst>
        </pc:spChg>
        <pc:graphicFrameChg chg="mod">
          <ac:chgData name="Mitch Davis" userId="388b89a0e6bb1f2e" providerId="LiveId" clId="{15197683-08DF-4824-96C4-66811BE97A39}" dt="2019-08-11T05:36:30.346" v="2178" actId="207"/>
          <ac:graphicFrameMkLst>
            <pc:docMk/>
            <pc:sldMk cId="3532545844" sldId="264"/>
            <ac:graphicFrameMk id="13" creationId="{B6D05BC3-85FA-4ABD-9E6B-7B57380CB89E}"/>
          </ac:graphicFrameMkLst>
        </pc:graphicFrameChg>
      </pc:sldChg>
      <pc:sldChg chg="addSp delSp modSp add mod ord setBg setClrOvrMap">
        <pc:chgData name="Mitch Davis" userId="388b89a0e6bb1f2e" providerId="LiveId" clId="{15197683-08DF-4824-96C4-66811BE97A39}" dt="2019-08-11T05:34:23.184" v="2128"/>
        <pc:sldMkLst>
          <pc:docMk/>
          <pc:sldMk cId="1681469047" sldId="265"/>
        </pc:sldMkLst>
        <pc:spChg chg="mod">
          <ac:chgData name="Mitch Davis" userId="388b89a0e6bb1f2e" providerId="LiveId" clId="{15197683-08DF-4824-96C4-66811BE97A39}" dt="2019-08-11T05:23:52.108" v="1857" actId="14100"/>
          <ac:spMkLst>
            <pc:docMk/>
            <pc:sldMk cId="1681469047" sldId="265"/>
            <ac:spMk id="4" creationId="{FECA7444-07C1-4CEC-A1C7-F46D828558C0}"/>
          </ac:spMkLst>
        </pc:spChg>
        <pc:spChg chg="mod">
          <ac:chgData name="Mitch Davis" userId="388b89a0e6bb1f2e" providerId="LiveId" clId="{15197683-08DF-4824-96C4-66811BE97A39}" dt="2019-08-11T05:27:48.955" v="2039" actId="207"/>
          <ac:spMkLst>
            <pc:docMk/>
            <pc:sldMk cId="1681469047" sldId="265"/>
            <ac:spMk id="5" creationId="{B2D068B3-81D7-41EB-9056-95CD3D91FCE4}"/>
          </ac:spMkLst>
        </pc:spChg>
        <pc:spChg chg="del">
          <ac:chgData name="Mitch Davis" userId="388b89a0e6bb1f2e" providerId="LiveId" clId="{15197683-08DF-4824-96C4-66811BE97A39}" dt="2019-08-11T05:23:30.505" v="1852" actId="26606"/>
          <ac:spMkLst>
            <pc:docMk/>
            <pc:sldMk cId="1681469047" sldId="265"/>
            <ac:spMk id="10" creationId="{2A8AA5BC-4F7A-4226-8F99-6D824B226A97}"/>
          </ac:spMkLst>
        </pc:spChg>
        <pc:spChg chg="del">
          <ac:chgData name="Mitch Davis" userId="388b89a0e6bb1f2e" providerId="LiveId" clId="{15197683-08DF-4824-96C4-66811BE97A39}" dt="2019-08-11T05:23:30.505" v="1852" actId="26606"/>
          <ac:spMkLst>
            <pc:docMk/>
            <pc:sldMk cId="1681469047" sldId="265"/>
            <ac:spMk id="12" creationId="{3E5445C6-DD42-4979-86FF-03730E8C6DB0}"/>
          </ac:spMkLst>
        </pc:spChg>
        <pc:spChg chg="add">
          <ac:chgData name="Mitch Davis" userId="388b89a0e6bb1f2e" providerId="LiveId" clId="{15197683-08DF-4824-96C4-66811BE97A39}" dt="2019-08-11T05:23:30.505" v="1852" actId="26606"/>
          <ac:spMkLst>
            <pc:docMk/>
            <pc:sldMk cId="1681469047" sldId="265"/>
            <ac:spMk id="21" creationId="{5B32A67F-3598-4A13-8552-DA884FFCCE57}"/>
          </ac:spMkLst>
        </pc:spChg>
        <pc:spChg chg="add">
          <ac:chgData name="Mitch Davis" userId="388b89a0e6bb1f2e" providerId="LiveId" clId="{15197683-08DF-4824-96C4-66811BE97A39}" dt="2019-08-11T05:23:30.505" v="1852" actId="26606"/>
          <ac:spMkLst>
            <pc:docMk/>
            <pc:sldMk cId="1681469047" sldId="265"/>
            <ac:spMk id="23" creationId="{BCC55ACC-A2F6-403C-A3A4-D59B3734D45F}"/>
          </ac:spMkLst>
        </pc:spChg>
        <pc:spChg chg="add">
          <ac:chgData name="Mitch Davis" userId="388b89a0e6bb1f2e" providerId="LiveId" clId="{15197683-08DF-4824-96C4-66811BE97A39}" dt="2019-08-11T05:23:30.505" v="1852" actId="26606"/>
          <ac:spMkLst>
            <pc:docMk/>
            <pc:sldMk cId="1681469047" sldId="265"/>
            <ac:spMk id="25" creationId="{598EBA13-C937-430B-9523-439FE21096E6}"/>
          </ac:spMkLst>
        </pc:spChg>
        <pc:picChg chg="add">
          <ac:chgData name="Mitch Davis" userId="388b89a0e6bb1f2e" providerId="LiveId" clId="{15197683-08DF-4824-96C4-66811BE97A39}" dt="2019-08-11T05:23:30.505" v="1852" actId="26606"/>
          <ac:picMkLst>
            <pc:docMk/>
            <pc:sldMk cId="1681469047" sldId="265"/>
            <ac:picMk id="18" creationId="{8867183A-8AF9-4AF4-A5EF-E8FC4AA6B174}"/>
          </ac:picMkLst>
        </pc:picChg>
        <pc:cxnChg chg="del">
          <ac:chgData name="Mitch Davis" userId="388b89a0e6bb1f2e" providerId="LiveId" clId="{15197683-08DF-4824-96C4-66811BE97A39}" dt="2019-08-11T05:23:30.505" v="1852" actId="26606"/>
          <ac:cxnSpMkLst>
            <pc:docMk/>
            <pc:sldMk cId="1681469047" sldId="265"/>
            <ac:cxnSpMk id="14" creationId="{45000665-DFC7-417E-8FD7-516A0F15C975}"/>
          </ac:cxnSpMkLst>
        </pc:cxnChg>
      </pc:sldChg>
      <pc:sldMasterChg chg="modSldLayout">
        <pc:chgData name="Mitch Davis" userId="388b89a0e6bb1f2e" providerId="LiveId" clId="{15197683-08DF-4824-96C4-66811BE97A39}" dt="2019-08-11T04:24:10.010" v="911" actId="478"/>
        <pc:sldMasterMkLst>
          <pc:docMk/>
          <pc:sldMasterMk cId="3196194106" sldId="2147483648"/>
        </pc:sldMasterMkLst>
        <pc:sldLayoutChg chg="addSp delSp modSp">
          <pc:chgData name="Mitch Davis" userId="388b89a0e6bb1f2e" providerId="LiveId" clId="{15197683-08DF-4824-96C4-66811BE97A39}" dt="2019-08-11T04:24:10.010" v="911" actId="478"/>
          <pc:sldLayoutMkLst>
            <pc:docMk/>
            <pc:sldMasterMk cId="3196194106" sldId="2147483648"/>
            <pc:sldLayoutMk cId="3967788978" sldId="2147483650"/>
          </pc:sldLayoutMkLst>
          <pc:picChg chg="add del mod">
            <ac:chgData name="Mitch Davis" userId="388b89a0e6bb1f2e" providerId="LiveId" clId="{15197683-08DF-4824-96C4-66811BE97A39}" dt="2019-08-11T04:24:10.010" v="911" actId="478"/>
            <ac:picMkLst>
              <pc:docMk/>
              <pc:sldMasterMk cId="3196194106" sldId="2147483648"/>
              <pc:sldLayoutMk cId="3967788978" sldId="2147483650"/>
              <ac:picMk id="7" creationId="{F87AD092-1B0D-4C06-B4BC-9950E1290419}"/>
            </ac:picMkLst>
          </pc:picChg>
        </pc:sldLayoutChg>
      </pc:sldMaster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E33F7-EF98-487D-8A6C-086CE7FDF9F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99C11B4-9242-4B38-BF8C-E0C4C53B5E46}">
      <dgm:prSet custT="1"/>
      <dgm:spPr/>
      <dgm:t>
        <a:bodyPr/>
        <a:lstStyle/>
        <a:p>
          <a:r>
            <a:rPr lang="en-US" sz="2800" dirty="0"/>
            <a:t>Sometimes we don’t like what we see:</a:t>
          </a:r>
        </a:p>
        <a:p>
          <a:endParaRPr lang="en-US" sz="2800" dirty="0"/>
        </a:p>
      </dgm:t>
    </dgm:pt>
    <dgm:pt modelId="{C65B4A98-5ADB-44EE-BB48-0D7DA4119CD9}" type="parTrans" cxnId="{6F942A94-2794-4F96-9B15-D672FF485F98}">
      <dgm:prSet/>
      <dgm:spPr/>
      <dgm:t>
        <a:bodyPr/>
        <a:lstStyle/>
        <a:p>
          <a:endParaRPr lang="en-US"/>
        </a:p>
      </dgm:t>
    </dgm:pt>
    <dgm:pt modelId="{55DA9A42-0271-495A-A8EF-EF2A9C0DFAEC}" type="sibTrans" cxnId="{6F942A94-2794-4F96-9B15-D672FF485F98}">
      <dgm:prSet/>
      <dgm:spPr/>
      <dgm:t>
        <a:bodyPr/>
        <a:lstStyle/>
        <a:p>
          <a:endParaRPr lang="en-US"/>
        </a:p>
      </dgm:t>
    </dgm:pt>
    <dgm:pt modelId="{6D0D96E8-C6FA-4122-BA1E-1236079925E1}">
      <dgm:prSet/>
      <dgm:spPr/>
      <dgm:t>
        <a:bodyPr/>
        <a:lstStyle/>
        <a:p>
          <a:r>
            <a:rPr lang="en-US" b="1" dirty="0"/>
            <a:t>School teacher:</a:t>
          </a:r>
          <a:r>
            <a:rPr lang="en-US" dirty="0"/>
            <a:t> sees a student “slacking”</a:t>
          </a:r>
        </a:p>
      </dgm:t>
    </dgm:pt>
    <dgm:pt modelId="{D5B0FF84-676B-4D5A-90D5-8B4CB2DF9353}" type="parTrans" cxnId="{58065ECF-F6CC-41ED-BA98-C2EEB9BBFBAA}">
      <dgm:prSet/>
      <dgm:spPr/>
      <dgm:t>
        <a:bodyPr/>
        <a:lstStyle/>
        <a:p>
          <a:endParaRPr lang="en-US"/>
        </a:p>
      </dgm:t>
    </dgm:pt>
    <dgm:pt modelId="{9F03C21E-0DC5-49D9-973F-9BEB3CA50B05}" type="sibTrans" cxnId="{58065ECF-F6CC-41ED-BA98-C2EEB9BBFBAA}">
      <dgm:prSet/>
      <dgm:spPr/>
      <dgm:t>
        <a:bodyPr/>
        <a:lstStyle/>
        <a:p>
          <a:endParaRPr lang="en-US"/>
        </a:p>
      </dgm:t>
    </dgm:pt>
    <dgm:pt modelId="{604D7083-C7FB-442D-8554-1C695C47935A}">
      <dgm:prSet custT="1"/>
      <dgm:spPr/>
      <dgm:t>
        <a:bodyPr/>
        <a:lstStyle/>
        <a:p>
          <a:r>
            <a:rPr lang="en-US" sz="2400" b="1" dirty="0"/>
            <a:t>A child: </a:t>
          </a:r>
          <a:r>
            <a:rPr lang="en-US" sz="2400" dirty="0"/>
            <a:t>upset about parent(s) rules.</a:t>
          </a:r>
        </a:p>
      </dgm:t>
    </dgm:pt>
    <dgm:pt modelId="{5CA46FD7-E913-4FBD-8BF3-9455A391CDF6}" type="parTrans" cxnId="{063BB8F8-C0DA-4D15-AE8C-7CE8B738DFF5}">
      <dgm:prSet/>
      <dgm:spPr/>
      <dgm:t>
        <a:bodyPr/>
        <a:lstStyle/>
        <a:p>
          <a:endParaRPr lang="en-US"/>
        </a:p>
      </dgm:t>
    </dgm:pt>
    <dgm:pt modelId="{1ACBA964-74D5-46E2-82B1-02A66C442E09}" type="sibTrans" cxnId="{063BB8F8-C0DA-4D15-AE8C-7CE8B738DFF5}">
      <dgm:prSet/>
      <dgm:spPr/>
      <dgm:t>
        <a:bodyPr/>
        <a:lstStyle/>
        <a:p>
          <a:endParaRPr lang="en-US"/>
        </a:p>
      </dgm:t>
    </dgm:pt>
    <dgm:pt modelId="{726CF3B7-0500-420D-A8DF-21B29F603EE6}">
      <dgm:prSet/>
      <dgm:spPr/>
      <dgm:t>
        <a:bodyPr/>
        <a:lstStyle/>
        <a:p>
          <a:r>
            <a:rPr lang="en-US" b="1" dirty="0"/>
            <a:t>A spouse: </a:t>
          </a:r>
          <a:r>
            <a:rPr lang="en-US" b="0" dirty="0"/>
            <a:t>Making poor decisions</a:t>
          </a:r>
          <a:r>
            <a:rPr lang="en-US" dirty="0"/>
            <a:t>.</a:t>
          </a:r>
        </a:p>
      </dgm:t>
    </dgm:pt>
    <dgm:pt modelId="{5FA8DEF5-0A10-4AB5-924B-1E7E740E0A63}" type="parTrans" cxnId="{2CBA0E0C-4DDE-42E7-891C-F797D3019CEF}">
      <dgm:prSet/>
      <dgm:spPr/>
      <dgm:t>
        <a:bodyPr/>
        <a:lstStyle/>
        <a:p>
          <a:endParaRPr lang="en-US"/>
        </a:p>
      </dgm:t>
    </dgm:pt>
    <dgm:pt modelId="{84A7955F-07D3-4F6B-A80A-09883F773331}" type="sibTrans" cxnId="{2CBA0E0C-4DDE-42E7-891C-F797D3019CEF}">
      <dgm:prSet/>
      <dgm:spPr/>
      <dgm:t>
        <a:bodyPr/>
        <a:lstStyle/>
        <a:p>
          <a:endParaRPr lang="en-US"/>
        </a:p>
      </dgm:t>
    </dgm:pt>
    <dgm:pt modelId="{848671C6-C4F0-4243-BEF2-23305F0689BB}">
      <dgm:prSet/>
      <dgm:spPr/>
      <dgm:t>
        <a:bodyPr/>
        <a:lstStyle/>
        <a:p>
          <a:r>
            <a:rPr lang="en-US" dirty="0"/>
            <a:t>How do we handle these situations?</a:t>
          </a:r>
        </a:p>
      </dgm:t>
    </dgm:pt>
    <dgm:pt modelId="{D8909C3D-DE73-43F2-9E38-059CB92F2CF9}" type="parTrans" cxnId="{BD767F3F-FD05-4394-A9FE-660E990F1B21}">
      <dgm:prSet/>
      <dgm:spPr/>
      <dgm:t>
        <a:bodyPr/>
        <a:lstStyle/>
        <a:p>
          <a:endParaRPr lang="en-US"/>
        </a:p>
      </dgm:t>
    </dgm:pt>
    <dgm:pt modelId="{FF018A7B-E589-42B0-81C1-DF949AFBA9FC}" type="sibTrans" cxnId="{BD767F3F-FD05-4394-A9FE-660E990F1B21}">
      <dgm:prSet/>
      <dgm:spPr/>
      <dgm:t>
        <a:bodyPr/>
        <a:lstStyle/>
        <a:p>
          <a:endParaRPr lang="en-US"/>
        </a:p>
      </dgm:t>
    </dgm:pt>
    <dgm:pt modelId="{63B3A3AD-449A-4611-A7DC-8211A7A4C951}" type="pres">
      <dgm:prSet presAssocID="{689E33F7-EF98-487D-8A6C-086CE7FDF9FD}" presName="Name0" presStyleCnt="0">
        <dgm:presLayoutVars>
          <dgm:dir/>
          <dgm:animLvl val="lvl"/>
          <dgm:resizeHandles val="exact"/>
        </dgm:presLayoutVars>
      </dgm:prSet>
      <dgm:spPr/>
    </dgm:pt>
    <dgm:pt modelId="{DC42E819-624E-45EF-9BBB-3D614D6A2DD2}" type="pres">
      <dgm:prSet presAssocID="{848671C6-C4F0-4243-BEF2-23305F0689BB}" presName="boxAndChildren" presStyleCnt="0"/>
      <dgm:spPr/>
    </dgm:pt>
    <dgm:pt modelId="{036C4F8E-71F4-41BA-B2B9-FB9888D1DB5E}" type="pres">
      <dgm:prSet presAssocID="{848671C6-C4F0-4243-BEF2-23305F0689BB}" presName="parentTextBox" presStyleLbl="node1" presStyleIdx="0" presStyleCnt="2" custScaleY="29479"/>
      <dgm:spPr/>
    </dgm:pt>
    <dgm:pt modelId="{EE0D15D3-351E-42C8-A90A-03D1010E2923}" type="pres">
      <dgm:prSet presAssocID="{55DA9A42-0271-495A-A8EF-EF2A9C0DFAEC}" presName="sp" presStyleCnt="0"/>
      <dgm:spPr/>
    </dgm:pt>
    <dgm:pt modelId="{747960C5-1F8B-488A-B637-594427E4BD6F}" type="pres">
      <dgm:prSet presAssocID="{999C11B4-9242-4B38-BF8C-E0C4C53B5E46}" presName="arrowAndChildren" presStyleCnt="0"/>
      <dgm:spPr/>
    </dgm:pt>
    <dgm:pt modelId="{7EBD1554-EF4B-4374-BF5F-1608A2BB59C7}" type="pres">
      <dgm:prSet presAssocID="{999C11B4-9242-4B38-BF8C-E0C4C53B5E46}" presName="parentTextArrow" presStyleLbl="node1" presStyleIdx="0" presStyleCnt="2"/>
      <dgm:spPr/>
    </dgm:pt>
    <dgm:pt modelId="{C65EA74F-6D68-40F7-817D-DBBA7444D29B}" type="pres">
      <dgm:prSet presAssocID="{999C11B4-9242-4B38-BF8C-E0C4C53B5E46}" presName="arrow" presStyleLbl="node1" presStyleIdx="1" presStyleCnt="2"/>
      <dgm:spPr/>
    </dgm:pt>
    <dgm:pt modelId="{A404FEF4-4C4F-4DB6-9174-474D96971182}" type="pres">
      <dgm:prSet presAssocID="{999C11B4-9242-4B38-BF8C-E0C4C53B5E46}" presName="descendantArrow" presStyleCnt="0"/>
      <dgm:spPr/>
    </dgm:pt>
    <dgm:pt modelId="{9BACF4C2-C9F2-4282-976A-3B9E9A210EBE}" type="pres">
      <dgm:prSet presAssocID="{6D0D96E8-C6FA-4122-BA1E-1236079925E1}" presName="childTextArrow" presStyleLbl="fgAccFollowNode1" presStyleIdx="0" presStyleCnt="3" custScaleY="148425" custLinFactNeighborY="-26550">
        <dgm:presLayoutVars>
          <dgm:bulletEnabled val="1"/>
        </dgm:presLayoutVars>
      </dgm:prSet>
      <dgm:spPr/>
    </dgm:pt>
    <dgm:pt modelId="{B858AA00-A2ED-426E-AFCC-0D1C9D1E6D45}" type="pres">
      <dgm:prSet presAssocID="{604D7083-C7FB-442D-8554-1C695C47935A}" presName="childTextArrow" presStyleLbl="fgAccFollowNode1" presStyleIdx="1" presStyleCnt="3" custScaleY="148425" custLinFactNeighborY="-26550">
        <dgm:presLayoutVars>
          <dgm:bulletEnabled val="1"/>
        </dgm:presLayoutVars>
      </dgm:prSet>
      <dgm:spPr/>
    </dgm:pt>
    <dgm:pt modelId="{3975D4E5-90BA-4A66-8D6B-94CCC6BC5CB6}" type="pres">
      <dgm:prSet presAssocID="{726CF3B7-0500-420D-A8DF-21B29F603EE6}" presName="childTextArrow" presStyleLbl="fgAccFollowNode1" presStyleIdx="2" presStyleCnt="3" custScaleY="148425" custLinFactNeighborY="-26550">
        <dgm:presLayoutVars>
          <dgm:bulletEnabled val="1"/>
        </dgm:presLayoutVars>
      </dgm:prSet>
      <dgm:spPr/>
    </dgm:pt>
  </dgm:ptLst>
  <dgm:cxnLst>
    <dgm:cxn modelId="{AE0C1507-3F66-454C-9727-0FB50D5A4BB9}" type="presOf" srcId="{726CF3B7-0500-420D-A8DF-21B29F603EE6}" destId="{3975D4E5-90BA-4A66-8D6B-94CCC6BC5CB6}" srcOrd="0" destOrd="0" presId="urn:microsoft.com/office/officeart/2005/8/layout/process4"/>
    <dgm:cxn modelId="{2CBA0E0C-4DDE-42E7-891C-F797D3019CEF}" srcId="{999C11B4-9242-4B38-BF8C-E0C4C53B5E46}" destId="{726CF3B7-0500-420D-A8DF-21B29F603EE6}" srcOrd="2" destOrd="0" parTransId="{5FA8DEF5-0A10-4AB5-924B-1E7E740E0A63}" sibTransId="{84A7955F-07D3-4F6B-A80A-09883F773331}"/>
    <dgm:cxn modelId="{BD767F3F-FD05-4394-A9FE-660E990F1B21}" srcId="{689E33F7-EF98-487D-8A6C-086CE7FDF9FD}" destId="{848671C6-C4F0-4243-BEF2-23305F0689BB}" srcOrd="1" destOrd="0" parTransId="{D8909C3D-DE73-43F2-9E38-059CB92F2CF9}" sibTransId="{FF018A7B-E589-42B0-81C1-DF949AFBA9FC}"/>
    <dgm:cxn modelId="{CE1B2D8A-4738-4A19-9002-B26F8B81EBE9}" type="presOf" srcId="{689E33F7-EF98-487D-8A6C-086CE7FDF9FD}" destId="{63B3A3AD-449A-4611-A7DC-8211A7A4C951}" srcOrd="0" destOrd="0" presId="urn:microsoft.com/office/officeart/2005/8/layout/process4"/>
    <dgm:cxn modelId="{6F942A94-2794-4F96-9B15-D672FF485F98}" srcId="{689E33F7-EF98-487D-8A6C-086CE7FDF9FD}" destId="{999C11B4-9242-4B38-BF8C-E0C4C53B5E46}" srcOrd="0" destOrd="0" parTransId="{C65B4A98-5ADB-44EE-BB48-0D7DA4119CD9}" sibTransId="{55DA9A42-0271-495A-A8EF-EF2A9C0DFAEC}"/>
    <dgm:cxn modelId="{713FDA98-7BDF-43A2-972F-FA185733979A}" type="presOf" srcId="{604D7083-C7FB-442D-8554-1C695C47935A}" destId="{B858AA00-A2ED-426E-AFCC-0D1C9D1E6D45}" srcOrd="0" destOrd="0" presId="urn:microsoft.com/office/officeart/2005/8/layout/process4"/>
    <dgm:cxn modelId="{706C5FB7-9CF8-4EA5-A8CF-3C0413E52C3E}" type="presOf" srcId="{999C11B4-9242-4B38-BF8C-E0C4C53B5E46}" destId="{7EBD1554-EF4B-4374-BF5F-1608A2BB59C7}" srcOrd="0" destOrd="0" presId="urn:microsoft.com/office/officeart/2005/8/layout/process4"/>
    <dgm:cxn modelId="{BC97B0BD-7DA9-4C25-97D3-B358E0FDB045}" type="presOf" srcId="{999C11B4-9242-4B38-BF8C-E0C4C53B5E46}" destId="{C65EA74F-6D68-40F7-817D-DBBA7444D29B}" srcOrd="1" destOrd="0" presId="urn:microsoft.com/office/officeart/2005/8/layout/process4"/>
    <dgm:cxn modelId="{58065ECF-F6CC-41ED-BA98-C2EEB9BBFBAA}" srcId="{999C11B4-9242-4B38-BF8C-E0C4C53B5E46}" destId="{6D0D96E8-C6FA-4122-BA1E-1236079925E1}" srcOrd="0" destOrd="0" parTransId="{D5B0FF84-676B-4D5A-90D5-8B4CB2DF9353}" sibTransId="{9F03C21E-0DC5-49D9-973F-9BEB3CA50B05}"/>
    <dgm:cxn modelId="{F80B64D1-1F4D-4572-9A9B-7405E3A2A7C7}" type="presOf" srcId="{6D0D96E8-C6FA-4122-BA1E-1236079925E1}" destId="{9BACF4C2-C9F2-4282-976A-3B9E9A210EBE}" srcOrd="0" destOrd="0" presId="urn:microsoft.com/office/officeart/2005/8/layout/process4"/>
    <dgm:cxn modelId="{B6032ED9-5093-428C-B414-D9EE4C2DA9D8}" type="presOf" srcId="{848671C6-C4F0-4243-BEF2-23305F0689BB}" destId="{036C4F8E-71F4-41BA-B2B9-FB9888D1DB5E}" srcOrd="0" destOrd="0" presId="urn:microsoft.com/office/officeart/2005/8/layout/process4"/>
    <dgm:cxn modelId="{063BB8F8-C0DA-4D15-AE8C-7CE8B738DFF5}" srcId="{999C11B4-9242-4B38-BF8C-E0C4C53B5E46}" destId="{604D7083-C7FB-442D-8554-1C695C47935A}" srcOrd="1" destOrd="0" parTransId="{5CA46FD7-E913-4FBD-8BF3-9455A391CDF6}" sibTransId="{1ACBA964-74D5-46E2-82B1-02A66C442E09}"/>
    <dgm:cxn modelId="{E64A7442-A345-4E2D-93B0-9DA163F92A54}" type="presParOf" srcId="{63B3A3AD-449A-4611-A7DC-8211A7A4C951}" destId="{DC42E819-624E-45EF-9BBB-3D614D6A2DD2}" srcOrd="0" destOrd="0" presId="urn:microsoft.com/office/officeart/2005/8/layout/process4"/>
    <dgm:cxn modelId="{6FBE6FEA-A2C6-42AF-87BE-57859F6C60F7}" type="presParOf" srcId="{DC42E819-624E-45EF-9BBB-3D614D6A2DD2}" destId="{036C4F8E-71F4-41BA-B2B9-FB9888D1DB5E}" srcOrd="0" destOrd="0" presId="urn:microsoft.com/office/officeart/2005/8/layout/process4"/>
    <dgm:cxn modelId="{3EDA92F6-80D5-4F33-894B-D582DE0C9D34}" type="presParOf" srcId="{63B3A3AD-449A-4611-A7DC-8211A7A4C951}" destId="{EE0D15D3-351E-42C8-A90A-03D1010E2923}" srcOrd="1" destOrd="0" presId="urn:microsoft.com/office/officeart/2005/8/layout/process4"/>
    <dgm:cxn modelId="{8AEC5A1D-82A4-4C82-ABE6-E5F045F2A58F}" type="presParOf" srcId="{63B3A3AD-449A-4611-A7DC-8211A7A4C951}" destId="{747960C5-1F8B-488A-B637-594427E4BD6F}" srcOrd="2" destOrd="0" presId="urn:microsoft.com/office/officeart/2005/8/layout/process4"/>
    <dgm:cxn modelId="{DD9DECEB-CDEF-415D-9A7B-7FD8D0CF8394}" type="presParOf" srcId="{747960C5-1F8B-488A-B637-594427E4BD6F}" destId="{7EBD1554-EF4B-4374-BF5F-1608A2BB59C7}" srcOrd="0" destOrd="0" presId="urn:microsoft.com/office/officeart/2005/8/layout/process4"/>
    <dgm:cxn modelId="{B84F7835-FB00-4802-AB48-A91AE13CA4FF}" type="presParOf" srcId="{747960C5-1F8B-488A-B637-594427E4BD6F}" destId="{C65EA74F-6D68-40F7-817D-DBBA7444D29B}" srcOrd="1" destOrd="0" presId="urn:microsoft.com/office/officeart/2005/8/layout/process4"/>
    <dgm:cxn modelId="{41893298-45F3-4FE6-9B02-87FAF90FF262}" type="presParOf" srcId="{747960C5-1F8B-488A-B637-594427E4BD6F}" destId="{A404FEF4-4C4F-4DB6-9174-474D96971182}" srcOrd="2" destOrd="0" presId="urn:microsoft.com/office/officeart/2005/8/layout/process4"/>
    <dgm:cxn modelId="{EA51EBAB-D3A2-48FD-9495-4D261130F39E}" type="presParOf" srcId="{A404FEF4-4C4F-4DB6-9174-474D96971182}" destId="{9BACF4C2-C9F2-4282-976A-3B9E9A210EBE}" srcOrd="0" destOrd="0" presId="urn:microsoft.com/office/officeart/2005/8/layout/process4"/>
    <dgm:cxn modelId="{F5AEB093-BEC3-4BAC-A3AC-011309538456}" type="presParOf" srcId="{A404FEF4-4C4F-4DB6-9174-474D96971182}" destId="{B858AA00-A2ED-426E-AFCC-0D1C9D1E6D45}" srcOrd="1" destOrd="0" presId="urn:microsoft.com/office/officeart/2005/8/layout/process4"/>
    <dgm:cxn modelId="{7043675C-D4F7-4D8C-AE61-118DBFB3D665}" type="presParOf" srcId="{A404FEF4-4C4F-4DB6-9174-474D96971182}" destId="{3975D4E5-90BA-4A66-8D6B-94CCC6BC5CB6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9E344-DE65-4330-9EFA-D5B34372538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1DEA2BD-F06A-444F-AB39-71E5A8175DC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dirty="0"/>
            <a:t>slanders the one they complain against</a:t>
          </a:r>
        </a:p>
      </dgm:t>
    </dgm:pt>
    <dgm:pt modelId="{3EAD9E53-4493-4921-9D32-5F775EA19275}" type="parTrans" cxnId="{F420598C-2A7A-4B0B-9E6F-597AE54E2444}">
      <dgm:prSet/>
      <dgm:spPr/>
      <dgm:t>
        <a:bodyPr/>
        <a:lstStyle/>
        <a:p>
          <a:endParaRPr lang="en-US"/>
        </a:p>
      </dgm:t>
    </dgm:pt>
    <dgm:pt modelId="{F07DB06A-5F9A-4AD1-B5D8-F06D0327EA91}" type="sibTrans" cxnId="{F420598C-2A7A-4B0B-9E6F-597AE54E2444}">
      <dgm:prSet/>
      <dgm:spPr/>
      <dgm:t>
        <a:bodyPr/>
        <a:lstStyle/>
        <a:p>
          <a:endParaRPr lang="en-US"/>
        </a:p>
      </dgm:t>
    </dgm:pt>
    <dgm:pt modelId="{DBF904DD-AA1A-4E65-8857-892209CCA8D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Doesn’t care to </a:t>
          </a:r>
          <a:br>
            <a:rPr lang="en-US" dirty="0"/>
          </a:br>
          <a:r>
            <a:rPr lang="en-US" dirty="0"/>
            <a:t>resolve the situation</a:t>
          </a:r>
        </a:p>
      </dgm:t>
    </dgm:pt>
    <dgm:pt modelId="{254D102B-D574-43FB-AD0A-4DA8DEF4E4AF}" type="parTrans" cxnId="{2602B0A3-136E-4711-B2A3-009C90A3F485}">
      <dgm:prSet/>
      <dgm:spPr/>
      <dgm:t>
        <a:bodyPr/>
        <a:lstStyle/>
        <a:p>
          <a:endParaRPr lang="en-US"/>
        </a:p>
      </dgm:t>
    </dgm:pt>
    <dgm:pt modelId="{EF7CCF8B-9DA6-4EEB-B364-D936A762CF99}" type="sibTrans" cxnId="{2602B0A3-136E-4711-B2A3-009C90A3F485}">
      <dgm:prSet/>
      <dgm:spPr/>
      <dgm:t>
        <a:bodyPr/>
        <a:lstStyle/>
        <a:p>
          <a:endParaRPr lang="en-US"/>
        </a:p>
      </dgm:t>
    </dgm:pt>
    <dgm:pt modelId="{C9551DE3-E2C4-4F58-A976-AB111BE31B4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hurts or ruins </a:t>
          </a:r>
          <a:br>
            <a:rPr lang="en-US" dirty="0"/>
          </a:br>
          <a:r>
            <a:rPr lang="en-US" dirty="0"/>
            <a:t>their own reputation</a:t>
          </a:r>
        </a:p>
      </dgm:t>
    </dgm:pt>
    <dgm:pt modelId="{BB82F813-CFE3-40EB-AF48-D4DE4393F6EC}" type="parTrans" cxnId="{CFBAB5C3-ACB6-4E65-8725-97D6FB999980}">
      <dgm:prSet/>
      <dgm:spPr/>
      <dgm:t>
        <a:bodyPr/>
        <a:lstStyle/>
        <a:p>
          <a:endParaRPr lang="en-US"/>
        </a:p>
      </dgm:t>
    </dgm:pt>
    <dgm:pt modelId="{96C78558-C28C-45D8-A0B9-93A92813CEC5}" type="sibTrans" cxnId="{CFBAB5C3-ACB6-4E65-8725-97D6FB999980}">
      <dgm:prSet/>
      <dgm:spPr/>
      <dgm:t>
        <a:bodyPr/>
        <a:lstStyle/>
        <a:p>
          <a:endParaRPr lang="en-US"/>
        </a:p>
      </dgm:t>
    </dgm:pt>
    <dgm:pt modelId="{FDCCEBC2-D2A8-4DC6-BB14-53DBD1BC1C96}" type="pres">
      <dgm:prSet presAssocID="{6A09E344-DE65-4330-9EFA-D5B34372538D}" presName="root" presStyleCnt="0">
        <dgm:presLayoutVars>
          <dgm:dir/>
          <dgm:resizeHandles val="exact"/>
        </dgm:presLayoutVars>
      </dgm:prSet>
      <dgm:spPr/>
    </dgm:pt>
    <dgm:pt modelId="{41B24EBD-4849-4838-82B1-13D6A988FA4C}" type="pres">
      <dgm:prSet presAssocID="{C1DEA2BD-F06A-444F-AB39-71E5A8175DCB}" presName="compNode" presStyleCnt="0"/>
      <dgm:spPr/>
    </dgm:pt>
    <dgm:pt modelId="{4176481B-B3C8-4427-93B3-89424C2DE5F7}" type="pres">
      <dgm:prSet presAssocID="{C1DEA2BD-F06A-444F-AB39-71E5A8175DCB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0E5DF33-33E5-4C20-BCDB-85F79F0631EA}" type="pres">
      <dgm:prSet presAssocID="{C1DEA2BD-F06A-444F-AB39-71E5A8175DC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92A8D8AB-C3C8-4CDF-8FB3-68D74B9C7775}" type="pres">
      <dgm:prSet presAssocID="{C1DEA2BD-F06A-444F-AB39-71E5A8175DCB}" presName="spaceRect" presStyleCnt="0"/>
      <dgm:spPr/>
    </dgm:pt>
    <dgm:pt modelId="{6F391330-0E5B-4E0D-9950-30992B0A7F52}" type="pres">
      <dgm:prSet presAssocID="{C1DEA2BD-F06A-444F-AB39-71E5A8175DCB}" presName="textRect" presStyleLbl="revTx" presStyleIdx="0" presStyleCnt="3">
        <dgm:presLayoutVars>
          <dgm:chMax val="1"/>
          <dgm:chPref val="1"/>
        </dgm:presLayoutVars>
      </dgm:prSet>
      <dgm:spPr/>
    </dgm:pt>
    <dgm:pt modelId="{DD772900-0527-4B20-8314-E22CDF1C9D45}" type="pres">
      <dgm:prSet presAssocID="{F07DB06A-5F9A-4AD1-B5D8-F06D0327EA91}" presName="sibTrans" presStyleCnt="0"/>
      <dgm:spPr/>
    </dgm:pt>
    <dgm:pt modelId="{8ACE1C3A-FB82-430D-84E1-407C736C2EBE}" type="pres">
      <dgm:prSet presAssocID="{DBF904DD-AA1A-4E65-8857-892209CCA8DC}" presName="compNode" presStyleCnt="0"/>
      <dgm:spPr/>
    </dgm:pt>
    <dgm:pt modelId="{A32B7994-F03A-4EDD-999C-D3EF57B8719E}" type="pres">
      <dgm:prSet presAssocID="{DBF904DD-AA1A-4E65-8857-892209CCA8DC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C2ED76C2-D8FD-49F7-9832-3DE6882BA5B3}" type="pres">
      <dgm:prSet presAssocID="{DBF904DD-AA1A-4E65-8857-892209CCA8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4F4C489-8551-4AE5-8809-6C9A039783E4}" type="pres">
      <dgm:prSet presAssocID="{DBF904DD-AA1A-4E65-8857-892209CCA8DC}" presName="spaceRect" presStyleCnt="0"/>
      <dgm:spPr/>
    </dgm:pt>
    <dgm:pt modelId="{3B5D567D-F84B-435A-AA08-E32D9445C5F4}" type="pres">
      <dgm:prSet presAssocID="{DBF904DD-AA1A-4E65-8857-892209CCA8DC}" presName="textRect" presStyleLbl="revTx" presStyleIdx="1" presStyleCnt="3">
        <dgm:presLayoutVars>
          <dgm:chMax val="1"/>
          <dgm:chPref val="1"/>
        </dgm:presLayoutVars>
      </dgm:prSet>
      <dgm:spPr/>
    </dgm:pt>
    <dgm:pt modelId="{C5ED0543-799E-47CB-8C88-EA9C7967A3A3}" type="pres">
      <dgm:prSet presAssocID="{EF7CCF8B-9DA6-4EEB-B364-D936A762CF99}" presName="sibTrans" presStyleCnt="0"/>
      <dgm:spPr/>
    </dgm:pt>
    <dgm:pt modelId="{378ABF73-4BC3-4D46-8A4C-64D4231A4FAD}" type="pres">
      <dgm:prSet presAssocID="{C9551DE3-E2C4-4F58-A976-AB111BE31B4B}" presName="compNode" presStyleCnt="0"/>
      <dgm:spPr/>
    </dgm:pt>
    <dgm:pt modelId="{D369DC45-57D6-4A0A-95DD-3400CBB3885F}" type="pres">
      <dgm:prSet presAssocID="{C9551DE3-E2C4-4F58-A976-AB111BE31B4B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CFE6C07-E3E2-4768-815D-8B9B3ED4C700}" type="pres">
      <dgm:prSet presAssocID="{C9551DE3-E2C4-4F58-A976-AB111BE31B4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598841CA-DB1E-478A-8A66-9837441D55FC}" type="pres">
      <dgm:prSet presAssocID="{C9551DE3-E2C4-4F58-A976-AB111BE31B4B}" presName="spaceRect" presStyleCnt="0"/>
      <dgm:spPr/>
    </dgm:pt>
    <dgm:pt modelId="{3E192EF8-E79E-4FD8-9C33-0DE46645C6E8}" type="pres">
      <dgm:prSet presAssocID="{C9551DE3-E2C4-4F58-A976-AB111BE31B4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B326D3B-A810-4F9E-A030-3C321F6292F3}" type="presOf" srcId="{C1DEA2BD-F06A-444F-AB39-71E5A8175DCB}" destId="{6F391330-0E5B-4E0D-9950-30992B0A7F52}" srcOrd="0" destOrd="0" presId="urn:microsoft.com/office/officeart/2018/5/layout/IconLeafLabelList"/>
    <dgm:cxn modelId="{F420598C-2A7A-4B0B-9E6F-597AE54E2444}" srcId="{6A09E344-DE65-4330-9EFA-D5B34372538D}" destId="{C1DEA2BD-F06A-444F-AB39-71E5A8175DCB}" srcOrd="0" destOrd="0" parTransId="{3EAD9E53-4493-4921-9D32-5F775EA19275}" sibTransId="{F07DB06A-5F9A-4AD1-B5D8-F06D0327EA91}"/>
    <dgm:cxn modelId="{BFB76B91-392E-4DD3-A826-3A5AB6A84B4C}" type="presOf" srcId="{6A09E344-DE65-4330-9EFA-D5B34372538D}" destId="{FDCCEBC2-D2A8-4DC6-BB14-53DBD1BC1C96}" srcOrd="0" destOrd="0" presId="urn:microsoft.com/office/officeart/2018/5/layout/IconLeafLabelList"/>
    <dgm:cxn modelId="{4FD168A1-2F65-4BA1-9BD2-6DD78B59B677}" type="presOf" srcId="{C9551DE3-E2C4-4F58-A976-AB111BE31B4B}" destId="{3E192EF8-E79E-4FD8-9C33-0DE46645C6E8}" srcOrd="0" destOrd="0" presId="urn:microsoft.com/office/officeart/2018/5/layout/IconLeafLabelList"/>
    <dgm:cxn modelId="{2602B0A3-136E-4711-B2A3-009C90A3F485}" srcId="{6A09E344-DE65-4330-9EFA-D5B34372538D}" destId="{DBF904DD-AA1A-4E65-8857-892209CCA8DC}" srcOrd="1" destOrd="0" parTransId="{254D102B-D574-43FB-AD0A-4DA8DEF4E4AF}" sibTransId="{EF7CCF8B-9DA6-4EEB-B364-D936A762CF99}"/>
    <dgm:cxn modelId="{B1CBA0A9-E58F-45CA-AEEC-FDE5EBA32A65}" type="presOf" srcId="{DBF904DD-AA1A-4E65-8857-892209CCA8DC}" destId="{3B5D567D-F84B-435A-AA08-E32D9445C5F4}" srcOrd="0" destOrd="0" presId="urn:microsoft.com/office/officeart/2018/5/layout/IconLeafLabelList"/>
    <dgm:cxn modelId="{CFBAB5C3-ACB6-4E65-8725-97D6FB999980}" srcId="{6A09E344-DE65-4330-9EFA-D5B34372538D}" destId="{C9551DE3-E2C4-4F58-A976-AB111BE31B4B}" srcOrd="2" destOrd="0" parTransId="{BB82F813-CFE3-40EB-AF48-D4DE4393F6EC}" sibTransId="{96C78558-C28C-45D8-A0B9-93A92813CEC5}"/>
    <dgm:cxn modelId="{AFAC9444-31B9-4F1F-A1E0-3DD457136B13}" type="presParOf" srcId="{FDCCEBC2-D2A8-4DC6-BB14-53DBD1BC1C96}" destId="{41B24EBD-4849-4838-82B1-13D6A988FA4C}" srcOrd="0" destOrd="0" presId="urn:microsoft.com/office/officeart/2018/5/layout/IconLeafLabelList"/>
    <dgm:cxn modelId="{3809AD21-DF2C-4A15-8FE3-2766BC2607D8}" type="presParOf" srcId="{41B24EBD-4849-4838-82B1-13D6A988FA4C}" destId="{4176481B-B3C8-4427-93B3-89424C2DE5F7}" srcOrd="0" destOrd="0" presId="urn:microsoft.com/office/officeart/2018/5/layout/IconLeafLabelList"/>
    <dgm:cxn modelId="{C3DE8A5D-41E5-4CE3-9D83-78CC826FAF3E}" type="presParOf" srcId="{41B24EBD-4849-4838-82B1-13D6A988FA4C}" destId="{F0E5DF33-33E5-4C20-BCDB-85F79F0631EA}" srcOrd="1" destOrd="0" presId="urn:microsoft.com/office/officeart/2018/5/layout/IconLeafLabelList"/>
    <dgm:cxn modelId="{649DD896-C40B-40C0-AD33-AFDBFDB07373}" type="presParOf" srcId="{41B24EBD-4849-4838-82B1-13D6A988FA4C}" destId="{92A8D8AB-C3C8-4CDF-8FB3-68D74B9C7775}" srcOrd="2" destOrd="0" presId="urn:microsoft.com/office/officeart/2018/5/layout/IconLeafLabelList"/>
    <dgm:cxn modelId="{015094F4-95BB-459E-BF5A-6AA80DC1CD5D}" type="presParOf" srcId="{41B24EBD-4849-4838-82B1-13D6A988FA4C}" destId="{6F391330-0E5B-4E0D-9950-30992B0A7F52}" srcOrd="3" destOrd="0" presId="urn:microsoft.com/office/officeart/2018/5/layout/IconLeafLabelList"/>
    <dgm:cxn modelId="{1334F654-4FE8-48FD-961F-1C3AE772BBB0}" type="presParOf" srcId="{FDCCEBC2-D2A8-4DC6-BB14-53DBD1BC1C96}" destId="{DD772900-0527-4B20-8314-E22CDF1C9D45}" srcOrd="1" destOrd="0" presId="urn:microsoft.com/office/officeart/2018/5/layout/IconLeafLabelList"/>
    <dgm:cxn modelId="{F0BC4EFE-9950-4A9C-9C9C-7562BD76A0F5}" type="presParOf" srcId="{FDCCEBC2-D2A8-4DC6-BB14-53DBD1BC1C96}" destId="{8ACE1C3A-FB82-430D-84E1-407C736C2EBE}" srcOrd="2" destOrd="0" presId="urn:microsoft.com/office/officeart/2018/5/layout/IconLeafLabelList"/>
    <dgm:cxn modelId="{BD74B9F7-4AC0-471D-ABD0-1542FF563479}" type="presParOf" srcId="{8ACE1C3A-FB82-430D-84E1-407C736C2EBE}" destId="{A32B7994-F03A-4EDD-999C-D3EF57B8719E}" srcOrd="0" destOrd="0" presId="urn:microsoft.com/office/officeart/2018/5/layout/IconLeafLabelList"/>
    <dgm:cxn modelId="{BBBC1CD3-5215-4A94-98F2-7990CF26DB93}" type="presParOf" srcId="{8ACE1C3A-FB82-430D-84E1-407C736C2EBE}" destId="{C2ED76C2-D8FD-49F7-9832-3DE6882BA5B3}" srcOrd="1" destOrd="0" presId="urn:microsoft.com/office/officeart/2018/5/layout/IconLeafLabelList"/>
    <dgm:cxn modelId="{41CD868A-A583-4B75-AAFE-F5810A81CEBE}" type="presParOf" srcId="{8ACE1C3A-FB82-430D-84E1-407C736C2EBE}" destId="{44F4C489-8551-4AE5-8809-6C9A039783E4}" srcOrd="2" destOrd="0" presId="urn:microsoft.com/office/officeart/2018/5/layout/IconLeafLabelList"/>
    <dgm:cxn modelId="{72721F92-3EDA-497F-BB0B-E96FF50C8593}" type="presParOf" srcId="{8ACE1C3A-FB82-430D-84E1-407C736C2EBE}" destId="{3B5D567D-F84B-435A-AA08-E32D9445C5F4}" srcOrd="3" destOrd="0" presId="urn:microsoft.com/office/officeart/2018/5/layout/IconLeafLabelList"/>
    <dgm:cxn modelId="{30924286-553C-4D2F-9272-A40BBD4C328A}" type="presParOf" srcId="{FDCCEBC2-D2A8-4DC6-BB14-53DBD1BC1C96}" destId="{C5ED0543-799E-47CB-8C88-EA9C7967A3A3}" srcOrd="3" destOrd="0" presId="urn:microsoft.com/office/officeart/2018/5/layout/IconLeafLabelList"/>
    <dgm:cxn modelId="{E8C76B12-A1C2-40F2-9DB2-ED31C7737FA4}" type="presParOf" srcId="{FDCCEBC2-D2A8-4DC6-BB14-53DBD1BC1C96}" destId="{378ABF73-4BC3-4D46-8A4C-64D4231A4FAD}" srcOrd="4" destOrd="0" presId="urn:microsoft.com/office/officeart/2018/5/layout/IconLeafLabelList"/>
    <dgm:cxn modelId="{C0A1F20C-973B-40A6-994A-0A48F202B4C4}" type="presParOf" srcId="{378ABF73-4BC3-4D46-8A4C-64D4231A4FAD}" destId="{D369DC45-57D6-4A0A-95DD-3400CBB3885F}" srcOrd="0" destOrd="0" presId="urn:microsoft.com/office/officeart/2018/5/layout/IconLeafLabelList"/>
    <dgm:cxn modelId="{F671E444-8D7E-4FB3-9F61-7D331553B9BE}" type="presParOf" srcId="{378ABF73-4BC3-4D46-8A4C-64D4231A4FAD}" destId="{4CFE6C07-E3E2-4768-815D-8B9B3ED4C700}" srcOrd="1" destOrd="0" presId="urn:microsoft.com/office/officeart/2018/5/layout/IconLeafLabelList"/>
    <dgm:cxn modelId="{2991572A-42E9-4E1A-9619-5F89E0C92C3C}" type="presParOf" srcId="{378ABF73-4BC3-4D46-8A4C-64D4231A4FAD}" destId="{598841CA-DB1E-478A-8A66-9837441D55FC}" srcOrd="2" destOrd="0" presId="urn:microsoft.com/office/officeart/2018/5/layout/IconLeafLabelList"/>
    <dgm:cxn modelId="{E72B145E-070B-4AFD-802C-A6727E672EEC}" type="presParOf" srcId="{378ABF73-4BC3-4D46-8A4C-64D4231A4FAD}" destId="{3E192EF8-E79E-4FD8-9C33-0DE46645C6E8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09E344-DE65-4330-9EFA-D5B34372538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1DEA2BD-F06A-444F-AB39-71E5A8175DC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dirty="0"/>
            <a:t>Puts off </a:t>
          </a:r>
          <a:br>
            <a:rPr lang="en-US" sz="2800" dirty="0"/>
          </a:br>
          <a:r>
            <a:rPr lang="en-US" sz="2800" dirty="0"/>
            <a:t>the old man</a:t>
          </a:r>
          <a:br>
            <a:rPr lang="en-US" sz="2800" dirty="0"/>
          </a:br>
          <a:r>
            <a:rPr lang="en-US" sz="2800" dirty="0"/>
            <a:t>(Eph 4:22)</a:t>
          </a:r>
        </a:p>
      </dgm:t>
    </dgm:pt>
    <dgm:pt modelId="{3EAD9E53-4493-4921-9D32-5F775EA19275}" type="parTrans" cxnId="{F420598C-2A7A-4B0B-9E6F-597AE54E2444}">
      <dgm:prSet/>
      <dgm:spPr/>
      <dgm:t>
        <a:bodyPr/>
        <a:lstStyle/>
        <a:p>
          <a:endParaRPr lang="en-US"/>
        </a:p>
      </dgm:t>
    </dgm:pt>
    <dgm:pt modelId="{F07DB06A-5F9A-4AD1-B5D8-F06D0327EA91}" type="sibTrans" cxnId="{F420598C-2A7A-4B0B-9E6F-597AE54E2444}">
      <dgm:prSet/>
      <dgm:spPr/>
      <dgm:t>
        <a:bodyPr/>
        <a:lstStyle/>
        <a:p>
          <a:endParaRPr lang="en-US"/>
        </a:p>
      </dgm:t>
    </dgm:pt>
    <dgm:pt modelId="{DBF904DD-AA1A-4E65-8857-892209CCA8DC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dirty="0"/>
            <a:t>Has mind </a:t>
          </a:r>
          <a:br>
            <a:rPr lang="en-US" sz="2800" dirty="0"/>
          </a:br>
          <a:r>
            <a:rPr lang="en-US" sz="2800" dirty="0"/>
            <a:t>of Christ</a:t>
          </a:r>
          <a:br>
            <a:rPr lang="en-US" sz="2800" dirty="0"/>
          </a:br>
          <a:r>
            <a:rPr lang="en-US" sz="2800" dirty="0"/>
            <a:t>(phil 2:5ff)</a:t>
          </a:r>
        </a:p>
      </dgm:t>
    </dgm:pt>
    <dgm:pt modelId="{254D102B-D574-43FB-AD0A-4DA8DEF4E4AF}" type="parTrans" cxnId="{2602B0A3-136E-4711-B2A3-009C90A3F485}">
      <dgm:prSet/>
      <dgm:spPr/>
      <dgm:t>
        <a:bodyPr/>
        <a:lstStyle/>
        <a:p>
          <a:endParaRPr lang="en-US"/>
        </a:p>
      </dgm:t>
    </dgm:pt>
    <dgm:pt modelId="{EF7CCF8B-9DA6-4EEB-B364-D936A762CF99}" type="sibTrans" cxnId="{2602B0A3-136E-4711-B2A3-009C90A3F485}">
      <dgm:prSet/>
      <dgm:spPr/>
      <dgm:t>
        <a:bodyPr/>
        <a:lstStyle/>
        <a:p>
          <a:endParaRPr lang="en-US"/>
        </a:p>
      </dgm:t>
    </dgm:pt>
    <dgm:pt modelId="{C9551DE3-E2C4-4F58-A976-AB111BE31B4B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2800" dirty="0"/>
            <a:t>Loves his brethren</a:t>
          </a:r>
        </a:p>
      </dgm:t>
    </dgm:pt>
    <dgm:pt modelId="{BB82F813-CFE3-40EB-AF48-D4DE4393F6EC}" type="parTrans" cxnId="{CFBAB5C3-ACB6-4E65-8725-97D6FB999980}">
      <dgm:prSet/>
      <dgm:spPr/>
      <dgm:t>
        <a:bodyPr/>
        <a:lstStyle/>
        <a:p>
          <a:endParaRPr lang="en-US"/>
        </a:p>
      </dgm:t>
    </dgm:pt>
    <dgm:pt modelId="{96C78558-C28C-45D8-A0B9-93A92813CEC5}" type="sibTrans" cxnId="{CFBAB5C3-ACB6-4E65-8725-97D6FB999980}">
      <dgm:prSet/>
      <dgm:spPr/>
      <dgm:t>
        <a:bodyPr/>
        <a:lstStyle/>
        <a:p>
          <a:endParaRPr lang="en-US"/>
        </a:p>
      </dgm:t>
    </dgm:pt>
    <dgm:pt modelId="{F12D7C2A-57C8-4DD5-9EE2-5BCD0B2C0F38}" type="pres">
      <dgm:prSet presAssocID="{6A09E344-DE65-4330-9EFA-D5B34372538D}" presName="root" presStyleCnt="0">
        <dgm:presLayoutVars>
          <dgm:dir/>
          <dgm:resizeHandles val="exact"/>
        </dgm:presLayoutVars>
      </dgm:prSet>
      <dgm:spPr/>
    </dgm:pt>
    <dgm:pt modelId="{448A658D-9E13-4DCC-8B23-80BDD55884D9}" type="pres">
      <dgm:prSet presAssocID="{C1DEA2BD-F06A-444F-AB39-71E5A8175DCB}" presName="compNode" presStyleCnt="0"/>
      <dgm:spPr/>
    </dgm:pt>
    <dgm:pt modelId="{F45275AB-C1A8-4E7F-BAEF-E4C96DE5E809}" type="pres">
      <dgm:prSet presAssocID="{C1DEA2BD-F06A-444F-AB39-71E5A8175DCB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6875929-8CB9-4AC8-A8CB-1BEF48732306}" type="pres">
      <dgm:prSet presAssocID="{C1DEA2BD-F06A-444F-AB39-71E5A8175DCB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Cane"/>
        </a:ext>
      </dgm:extLst>
    </dgm:pt>
    <dgm:pt modelId="{458F178C-9594-449D-83C6-5D6D41FBF9E3}" type="pres">
      <dgm:prSet presAssocID="{C1DEA2BD-F06A-444F-AB39-71E5A8175DCB}" presName="spaceRect" presStyleCnt="0"/>
      <dgm:spPr/>
    </dgm:pt>
    <dgm:pt modelId="{8481A905-FF39-487E-A2FF-71F3606FC139}" type="pres">
      <dgm:prSet presAssocID="{C1DEA2BD-F06A-444F-AB39-71E5A8175DCB}" presName="textRect" presStyleLbl="revTx" presStyleIdx="0" presStyleCnt="3">
        <dgm:presLayoutVars>
          <dgm:chMax val="1"/>
          <dgm:chPref val="1"/>
        </dgm:presLayoutVars>
      </dgm:prSet>
      <dgm:spPr/>
    </dgm:pt>
    <dgm:pt modelId="{D5482B33-1BFF-47ED-85F1-8BC96218DD2A}" type="pres">
      <dgm:prSet presAssocID="{F07DB06A-5F9A-4AD1-B5D8-F06D0327EA91}" presName="sibTrans" presStyleCnt="0"/>
      <dgm:spPr/>
    </dgm:pt>
    <dgm:pt modelId="{2FCB06CA-9F65-4D1D-932F-D37C039049AD}" type="pres">
      <dgm:prSet presAssocID="{DBF904DD-AA1A-4E65-8857-892209CCA8DC}" presName="compNode" presStyleCnt="0"/>
      <dgm:spPr/>
    </dgm:pt>
    <dgm:pt modelId="{BB20C96E-ED13-4BC4-93DC-A06B8A745DB3}" type="pres">
      <dgm:prSet presAssocID="{DBF904DD-AA1A-4E65-8857-892209CCA8DC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0888C7E-48ED-43F2-9B59-C4CE0E6EFB16}" type="pres">
      <dgm:prSet presAssocID="{DBF904DD-AA1A-4E65-8857-892209CCA8D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631415AC-21CA-4028-8AB4-CEC9148B2F56}" type="pres">
      <dgm:prSet presAssocID="{DBF904DD-AA1A-4E65-8857-892209CCA8DC}" presName="spaceRect" presStyleCnt="0"/>
      <dgm:spPr/>
    </dgm:pt>
    <dgm:pt modelId="{025A6479-BE3A-4DA2-96DE-0333AF586213}" type="pres">
      <dgm:prSet presAssocID="{DBF904DD-AA1A-4E65-8857-892209CCA8DC}" presName="textRect" presStyleLbl="revTx" presStyleIdx="1" presStyleCnt="3">
        <dgm:presLayoutVars>
          <dgm:chMax val="1"/>
          <dgm:chPref val="1"/>
        </dgm:presLayoutVars>
      </dgm:prSet>
      <dgm:spPr/>
    </dgm:pt>
    <dgm:pt modelId="{5B289A0B-BD62-4746-A6CF-D20A2CE0077D}" type="pres">
      <dgm:prSet presAssocID="{EF7CCF8B-9DA6-4EEB-B364-D936A762CF99}" presName="sibTrans" presStyleCnt="0"/>
      <dgm:spPr/>
    </dgm:pt>
    <dgm:pt modelId="{81EBA56D-3E3A-4C87-BD26-0C87AB57918B}" type="pres">
      <dgm:prSet presAssocID="{C9551DE3-E2C4-4F58-A976-AB111BE31B4B}" presName="compNode" presStyleCnt="0"/>
      <dgm:spPr/>
    </dgm:pt>
    <dgm:pt modelId="{7CFA93AE-A292-49BE-9EDF-EC41AEE5E2A5}" type="pres">
      <dgm:prSet presAssocID="{C9551DE3-E2C4-4F58-A976-AB111BE31B4B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9B913D9-3057-4E62-BAF0-620CBA2D938A}" type="pres">
      <dgm:prSet presAssocID="{C9551DE3-E2C4-4F58-A976-AB111BE31B4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18E23528-F7C3-4C69-A794-D0E5DC4DBA59}" type="pres">
      <dgm:prSet presAssocID="{C9551DE3-E2C4-4F58-A976-AB111BE31B4B}" presName="spaceRect" presStyleCnt="0"/>
      <dgm:spPr/>
    </dgm:pt>
    <dgm:pt modelId="{DBA59F17-169E-4104-BDF7-8040FD448FD1}" type="pres">
      <dgm:prSet presAssocID="{C9551DE3-E2C4-4F58-A976-AB111BE31B4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026C17B-2960-49EF-8DC0-86994DB31733}" type="presOf" srcId="{C1DEA2BD-F06A-444F-AB39-71E5A8175DCB}" destId="{8481A905-FF39-487E-A2FF-71F3606FC139}" srcOrd="0" destOrd="0" presId="urn:microsoft.com/office/officeart/2018/5/layout/IconLeafLabelList"/>
    <dgm:cxn modelId="{F420598C-2A7A-4B0B-9E6F-597AE54E2444}" srcId="{6A09E344-DE65-4330-9EFA-D5B34372538D}" destId="{C1DEA2BD-F06A-444F-AB39-71E5A8175DCB}" srcOrd="0" destOrd="0" parTransId="{3EAD9E53-4493-4921-9D32-5F775EA19275}" sibTransId="{F07DB06A-5F9A-4AD1-B5D8-F06D0327EA91}"/>
    <dgm:cxn modelId="{2602B0A3-136E-4711-B2A3-009C90A3F485}" srcId="{6A09E344-DE65-4330-9EFA-D5B34372538D}" destId="{DBF904DD-AA1A-4E65-8857-892209CCA8DC}" srcOrd="1" destOrd="0" parTransId="{254D102B-D574-43FB-AD0A-4DA8DEF4E4AF}" sibTransId="{EF7CCF8B-9DA6-4EEB-B364-D936A762CF99}"/>
    <dgm:cxn modelId="{79726EBB-A5D3-4AC0-966C-31D3820E72BE}" type="presOf" srcId="{DBF904DD-AA1A-4E65-8857-892209CCA8DC}" destId="{025A6479-BE3A-4DA2-96DE-0333AF586213}" srcOrd="0" destOrd="0" presId="urn:microsoft.com/office/officeart/2018/5/layout/IconLeafLabelList"/>
    <dgm:cxn modelId="{CFBAB5C3-ACB6-4E65-8725-97D6FB999980}" srcId="{6A09E344-DE65-4330-9EFA-D5B34372538D}" destId="{C9551DE3-E2C4-4F58-A976-AB111BE31B4B}" srcOrd="2" destOrd="0" parTransId="{BB82F813-CFE3-40EB-AF48-D4DE4393F6EC}" sibTransId="{96C78558-C28C-45D8-A0B9-93A92813CEC5}"/>
    <dgm:cxn modelId="{58BC20EA-672A-4C55-A8D5-98E2F42DCC1E}" type="presOf" srcId="{6A09E344-DE65-4330-9EFA-D5B34372538D}" destId="{F12D7C2A-57C8-4DD5-9EE2-5BCD0B2C0F38}" srcOrd="0" destOrd="0" presId="urn:microsoft.com/office/officeart/2018/5/layout/IconLeafLabelList"/>
    <dgm:cxn modelId="{C99F3FED-3477-4774-91DB-8D9A73421C0D}" type="presOf" srcId="{C9551DE3-E2C4-4F58-A976-AB111BE31B4B}" destId="{DBA59F17-169E-4104-BDF7-8040FD448FD1}" srcOrd="0" destOrd="0" presId="urn:microsoft.com/office/officeart/2018/5/layout/IconLeafLabelList"/>
    <dgm:cxn modelId="{F49D3258-E83F-4B08-9302-5BD63543E191}" type="presParOf" srcId="{F12D7C2A-57C8-4DD5-9EE2-5BCD0B2C0F38}" destId="{448A658D-9E13-4DCC-8B23-80BDD55884D9}" srcOrd="0" destOrd="0" presId="urn:microsoft.com/office/officeart/2018/5/layout/IconLeafLabelList"/>
    <dgm:cxn modelId="{DE0E4DEA-A51C-46A8-8D59-3839ABB62651}" type="presParOf" srcId="{448A658D-9E13-4DCC-8B23-80BDD55884D9}" destId="{F45275AB-C1A8-4E7F-BAEF-E4C96DE5E809}" srcOrd="0" destOrd="0" presId="urn:microsoft.com/office/officeart/2018/5/layout/IconLeafLabelList"/>
    <dgm:cxn modelId="{72B1164C-2F7B-4D4D-A7CA-E64F6C151C21}" type="presParOf" srcId="{448A658D-9E13-4DCC-8B23-80BDD55884D9}" destId="{E6875929-8CB9-4AC8-A8CB-1BEF48732306}" srcOrd="1" destOrd="0" presId="urn:microsoft.com/office/officeart/2018/5/layout/IconLeafLabelList"/>
    <dgm:cxn modelId="{EF54F046-474B-41A1-9FD2-7B99EA876478}" type="presParOf" srcId="{448A658D-9E13-4DCC-8B23-80BDD55884D9}" destId="{458F178C-9594-449D-83C6-5D6D41FBF9E3}" srcOrd="2" destOrd="0" presId="urn:microsoft.com/office/officeart/2018/5/layout/IconLeafLabelList"/>
    <dgm:cxn modelId="{6379F6F2-12D4-4D97-89E1-C6B35060DBEF}" type="presParOf" srcId="{448A658D-9E13-4DCC-8B23-80BDD55884D9}" destId="{8481A905-FF39-487E-A2FF-71F3606FC139}" srcOrd="3" destOrd="0" presId="urn:microsoft.com/office/officeart/2018/5/layout/IconLeafLabelList"/>
    <dgm:cxn modelId="{B20C60D9-4614-45CD-B180-C4EFA784FA58}" type="presParOf" srcId="{F12D7C2A-57C8-4DD5-9EE2-5BCD0B2C0F38}" destId="{D5482B33-1BFF-47ED-85F1-8BC96218DD2A}" srcOrd="1" destOrd="0" presId="urn:microsoft.com/office/officeart/2018/5/layout/IconLeafLabelList"/>
    <dgm:cxn modelId="{291DDCEA-17F4-4247-85B7-C2BB98E8F6F0}" type="presParOf" srcId="{F12D7C2A-57C8-4DD5-9EE2-5BCD0B2C0F38}" destId="{2FCB06CA-9F65-4D1D-932F-D37C039049AD}" srcOrd="2" destOrd="0" presId="urn:microsoft.com/office/officeart/2018/5/layout/IconLeafLabelList"/>
    <dgm:cxn modelId="{4AB9309B-0539-4503-9857-37FFF71D1C89}" type="presParOf" srcId="{2FCB06CA-9F65-4D1D-932F-D37C039049AD}" destId="{BB20C96E-ED13-4BC4-93DC-A06B8A745DB3}" srcOrd="0" destOrd="0" presId="urn:microsoft.com/office/officeart/2018/5/layout/IconLeafLabelList"/>
    <dgm:cxn modelId="{11BF1967-CF1D-4B38-B22B-19F6FCA5117E}" type="presParOf" srcId="{2FCB06CA-9F65-4D1D-932F-D37C039049AD}" destId="{D0888C7E-48ED-43F2-9B59-C4CE0E6EFB16}" srcOrd="1" destOrd="0" presId="urn:microsoft.com/office/officeart/2018/5/layout/IconLeafLabelList"/>
    <dgm:cxn modelId="{21124A6F-EBF8-47B2-9B59-CE94667C2A72}" type="presParOf" srcId="{2FCB06CA-9F65-4D1D-932F-D37C039049AD}" destId="{631415AC-21CA-4028-8AB4-CEC9148B2F56}" srcOrd="2" destOrd="0" presId="urn:microsoft.com/office/officeart/2018/5/layout/IconLeafLabelList"/>
    <dgm:cxn modelId="{A9909AFD-5971-48AD-BCFF-9E9C788A6D38}" type="presParOf" srcId="{2FCB06CA-9F65-4D1D-932F-D37C039049AD}" destId="{025A6479-BE3A-4DA2-96DE-0333AF586213}" srcOrd="3" destOrd="0" presId="urn:microsoft.com/office/officeart/2018/5/layout/IconLeafLabelList"/>
    <dgm:cxn modelId="{302EC2BD-1964-4077-A445-92B6170FC404}" type="presParOf" srcId="{F12D7C2A-57C8-4DD5-9EE2-5BCD0B2C0F38}" destId="{5B289A0B-BD62-4746-A6CF-D20A2CE0077D}" srcOrd="3" destOrd="0" presId="urn:microsoft.com/office/officeart/2018/5/layout/IconLeafLabelList"/>
    <dgm:cxn modelId="{642561DC-5D01-478E-A167-CAA877ABFE4F}" type="presParOf" srcId="{F12D7C2A-57C8-4DD5-9EE2-5BCD0B2C0F38}" destId="{81EBA56D-3E3A-4C87-BD26-0C87AB57918B}" srcOrd="4" destOrd="0" presId="urn:microsoft.com/office/officeart/2018/5/layout/IconLeafLabelList"/>
    <dgm:cxn modelId="{FEC1A747-AC37-463A-862A-AD9626909901}" type="presParOf" srcId="{81EBA56D-3E3A-4C87-BD26-0C87AB57918B}" destId="{7CFA93AE-A292-49BE-9EDF-EC41AEE5E2A5}" srcOrd="0" destOrd="0" presId="urn:microsoft.com/office/officeart/2018/5/layout/IconLeafLabelList"/>
    <dgm:cxn modelId="{38684E27-2843-4B5E-A691-39E84C767C14}" type="presParOf" srcId="{81EBA56D-3E3A-4C87-BD26-0C87AB57918B}" destId="{A9B913D9-3057-4E62-BAF0-620CBA2D938A}" srcOrd="1" destOrd="0" presId="urn:microsoft.com/office/officeart/2018/5/layout/IconLeafLabelList"/>
    <dgm:cxn modelId="{5A30D9D5-04AE-4B61-9EF0-C48D38909773}" type="presParOf" srcId="{81EBA56D-3E3A-4C87-BD26-0C87AB57918B}" destId="{18E23528-F7C3-4C69-A794-D0E5DC4DBA59}" srcOrd="2" destOrd="0" presId="urn:microsoft.com/office/officeart/2018/5/layout/IconLeafLabelList"/>
    <dgm:cxn modelId="{6701B446-E4EF-4879-B720-3A2AB883A045}" type="presParOf" srcId="{81EBA56D-3E3A-4C87-BD26-0C87AB57918B}" destId="{DBA59F17-169E-4104-BDF7-8040FD448FD1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9E33F7-EF98-487D-8A6C-086CE7FDF9FD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99C11B4-9242-4B38-BF8C-E0C4C53B5E46}">
      <dgm:prSet custT="1"/>
      <dgm:spPr/>
      <dgm:t>
        <a:bodyPr/>
        <a:lstStyle/>
        <a:p>
          <a:r>
            <a:rPr lang="en-US" sz="3600" dirty="0"/>
            <a:t>Kingdom Living</a:t>
          </a:r>
        </a:p>
        <a:p>
          <a:endParaRPr lang="en-US" sz="2800" dirty="0"/>
        </a:p>
      </dgm:t>
    </dgm:pt>
    <dgm:pt modelId="{C65B4A98-5ADB-44EE-BB48-0D7DA4119CD9}" type="parTrans" cxnId="{6F942A94-2794-4F96-9B15-D672FF485F98}">
      <dgm:prSet/>
      <dgm:spPr/>
      <dgm:t>
        <a:bodyPr/>
        <a:lstStyle/>
        <a:p>
          <a:endParaRPr lang="en-US"/>
        </a:p>
      </dgm:t>
    </dgm:pt>
    <dgm:pt modelId="{55DA9A42-0271-495A-A8EF-EF2A9C0DFAEC}" type="sibTrans" cxnId="{6F942A94-2794-4F96-9B15-D672FF485F98}">
      <dgm:prSet/>
      <dgm:spPr/>
      <dgm:t>
        <a:bodyPr/>
        <a:lstStyle/>
        <a:p>
          <a:endParaRPr lang="en-US"/>
        </a:p>
      </dgm:t>
    </dgm:pt>
    <dgm:pt modelId="{6D0D96E8-C6FA-4122-BA1E-1236079925E1}">
      <dgm:prSet custT="1"/>
      <dgm:spPr/>
      <dgm:t>
        <a:bodyPr/>
        <a:lstStyle/>
        <a:p>
          <a:r>
            <a:rPr lang="en-US" sz="3000" b="1" dirty="0"/>
            <a:t>Considers the other person</a:t>
          </a:r>
        </a:p>
        <a:p>
          <a:r>
            <a:rPr lang="en-US" sz="2400" b="1" dirty="0">
              <a:solidFill>
                <a:srgbClr val="C00000"/>
              </a:solidFill>
            </a:rPr>
            <a:t>1 Co 13</a:t>
          </a:r>
        </a:p>
      </dgm:t>
    </dgm:pt>
    <dgm:pt modelId="{D5B0FF84-676B-4D5A-90D5-8B4CB2DF9353}" type="parTrans" cxnId="{58065ECF-F6CC-41ED-BA98-C2EEB9BBFBAA}">
      <dgm:prSet/>
      <dgm:spPr/>
      <dgm:t>
        <a:bodyPr/>
        <a:lstStyle/>
        <a:p>
          <a:endParaRPr lang="en-US"/>
        </a:p>
      </dgm:t>
    </dgm:pt>
    <dgm:pt modelId="{9F03C21E-0DC5-49D9-973F-9BEB3CA50B05}" type="sibTrans" cxnId="{58065ECF-F6CC-41ED-BA98-C2EEB9BBFBAA}">
      <dgm:prSet/>
      <dgm:spPr/>
      <dgm:t>
        <a:bodyPr/>
        <a:lstStyle/>
        <a:p>
          <a:endParaRPr lang="en-US"/>
        </a:p>
      </dgm:t>
    </dgm:pt>
    <dgm:pt modelId="{604D7083-C7FB-442D-8554-1C695C47935A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en-US" sz="2800" b="1" dirty="0"/>
            <a:t>Looks For Resolution</a:t>
          </a:r>
        </a:p>
        <a:p>
          <a:pPr>
            <a:spcAft>
              <a:spcPts val="0"/>
            </a:spcAft>
          </a:pPr>
          <a:r>
            <a:rPr lang="en-US" sz="2400" b="1" dirty="0">
              <a:solidFill>
                <a:srgbClr val="C00000"/>
              </a:solidFill>
            </a:rPr>
            <a:t>Matt 5:23ff</a:t>
          </a:r>
        </a:p>
        <a:p>
          <a:pPr>
            <a:spcAft>
              <a:spcPts val="0"/>
            </a:spcAft>
          </a:pPr>
          <a:r>
            <a:rPr lang="en-US" sz="2400" b="1" dirty="0">
              <a:solidFill>
                <a:srgbClr val="C00000"/>
              </a:solidFill>
            </a:rPr>
            <a:t>Matt 18:15ff</a:t>
          </a:r>
        </a:p>
      </dgm:t>
    </dgm:pt>
    <dgm:pt modelId="{5CA46FD7-E913-4FBD-8BF3-9455A391CDF6}" type="parTrans" cxnId="{063BB8F8-C0DA-4D15-AE8C-7CE8B738DFF5}">
      <dgm:prSet/>
      <dgm:spPr/>
      <dgm:t>
        <a:bodyPr/>
        <a:lstStyle/>
        <a:p>
          <a:endParaRPr lang="en-US"/>
        </a:p>
      </dgm:t>
    </dgm:pt>
    <dgm:pt modelId="{1ACBA964-74D5-46E2-82B1-02A66C442E09}" type="sibTrans" cxnId="{063BB8F8-C0DA-4D15-AE8C-7CE8B738DFF5}">
      <dgm:prSet/>
      <dgm:spPr/>
      <dgm:t>
        <a:bodyPr/>
        <a:lstStyle/>
        <a:p>
          <a:endParaRPr lang="en-US"/>
        </a:p>
      </dgm:t>
    </dgm:pt>
    <dgm:pt modelId="{726CF3B7-0500-420D-A8DF-21B29F603EE6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en-US" sz="2800" b="1" dirty="0"/>
            <a:t>Endures wrong</a:t>
          </a:r>
        </a:p>
        <a:p>
          <a:pPr>
            <a:spcAft>
              <a:spcPts val="0"/>
            </a:spcAft>
          </a:pPr>
          <a:r>
            <a:rPr lang="en-US" sz="2400" b="1" dirty="0">
              <a:solidFill>
                <a:srgbClr val="C00000"/>
              </a:solidFill>
            </a:rPr>
            <a:t>1 Co 6:7</a:t>
          </a:r>
        </a:p>
        <a:p>
          <a:pPr>
            <a:spcAft>
              <a:spcPts val="0"/>
            </a:spcAft>
          </a:pPr>
          <a:r>
            <a:rPr lang="en-US" sz="2400" b="1" dirty="0">
              <a:solidFill>
                <a:srgbClr val="C00000"/>
              </a:solidFill>
            </a:rPr>
            <a:t>1 Co 4:12</a:t>
          </a:r>
        </a:p>
      </dgm:t>
    </dgm:pt>
    <dgm:pt modelId="{5FA8DEF5-0A10-4AB5-924B-1E7E740E0A63}" type="parTrans" cxnId="{2CBA0E0C-4DDE-42E7-891C-F797D3019CEF}">
      <dgm:prSet/>
      <dgm:spPr/>
      <dgm:t>
        <a:bodyPr/>
        <a:lstStyle/>
        <a:p>
          <a:endParaRPr lang="en-US"/>
        </a:p>
      </dgm:t>
    </dgm:pt>
    <dgm:pt modelId="{84A7955F-07D3-4F6B-A80A-09883F773331}" type="sibTrans" cxnId="{2CBA0E0C-4DDE-42E7-891C-F797D3019CEF}">
      <dgm:prSet/>
      <dgm:spPr/>
      <dgm:t>
        <a:bodyPr/>
        <a:lstStyle/>
        <a:p>
          <a:endParaRPr lang="en-US"/>
        </a:p>
      </dgm:t>
    </dgm:pt>
    <dgm:pt modelId="{848671C6-C4F0-4243-BEF2-23305F0689BB}">
      <dgm:prSet custT="1"/>
      <dgm:spPr/>
      <dgm:t>
        <a:bodyPr/>
        <a:lstStyle/>
        <a:p>
          <a:r>
            <a:rPr lang="en-US" sz="2800" dirty="0"/>
            <a:t>If possible, live peaceably with all men</a:t>
          </a:r>
        </a:p>
        <a:p>
          <a:r>
            <a:rPr lang="en-US" sz="2300" dirty="0">
              <a:solidFill>
                <a:srgbClr val="FFFF00"/>
              </a:solidFill>
            </a:rPr>
            <a:t>Romans 12:18</a:t>
          </a:r>
        </a:p>
      </dgm:t>
    </dgm:pt>
    <dgm:pt modelId="{D8909C3D-DE73-43F2-9E38-059CB92F2CF9}" type="parTrans" cxnId="{BD767F3F-FD05-4394-A9FE-660E990F1B21}">
      <dgm:prSet/>
      <dgm:spPr/>
      <dgm:t>
        <a:bodyPr/>
        <a:lstStyle/>
        <a:p>
          <a:endParaRPr lang="en-US"/>
        </a:p>
      </dgm:t>
    </dgm:pt>
    <dgm:pt modelId="{FF018A7B-E589-42B0-81C1-DF949AFBA9FC}" type="sibTrans" cxnId="{BD767F3F-FD05-4394-A9FE-660E990F1B21}">
      <dgm:prSet/>
      <dgm:spPr/>
      <dgm:t>
        <a:bodyPr/>
        <a:lstStyle/>
        <a:p>
          <a:endParaRPr lang="en-US"/>
        </a:p>
      </dgm:t>
    </dgm:pt>
    <dgm:pt modelId="{63B3A3AD-449A-4611-A7DC-8211A7A4C951}" type="pres">
      <dgm:prSet presAssocID="{689E33F7-EF98-487D-8A6C-086CE7FDF9FD}" presName="Name0" presStyleCnt="0">
        <dgm:presLayoutVars>
          <dgm:dir/>
          <dgm:animLvl val="lvl"/>
          <dgm:resizeHandles val="exact"/>
        </dgm:presLayoutVars>
      </dgm:prSet>
      <dgm:spPr/>
    </dgm:pt>
    <dgm:pt modelId="{DC42E819-624E-45EF-9BBB-3D614D6A2DD2}" type="pres">
      <dgm:prSet presAssocID="{848671C6-C4F0-4243-BEF2-23305F0689BB}" presName="boxAndChildren" presStyleCnt="0"/>
      <dgm:spPr/>
    </dgm:pt>
    <dgm:pt modelId="{036C4F8E-71F4-41BA-B2B9-FB9888D1DB5E}" type="pres">
      <dgm:prSet presAssocID="{848671C6-C4F0-4243-BEF2-23305F0689BB}" presName="parentTextBox" presStyleLbl="node1" presStyleIdx="0" presStyleCnt="2" custScaleY="37261"/>
      <dgm:spPr/>
    </dgm:pt>
    <dgm:pt modelId="{EE0D15D3-351E-42C8-A90A-03D1010E2923}" type="pres">
      <dgm:prSet presAssocID="{55DA9A42-0271-495A-A8EF-EF2A9C0DFAEC}" presName="sp" presStyleCnt="0"/>
      <dgm:spPr/>
    </dgm:pt>
    <dgm:pt modelId="{747960C5-1F8B-488A-B637-594427E4BD6F}" type="pres">
      <dgm:prSet presAssocID="{999C11B4-9242-4B38-BF8C-E0C4C53B5E46}" presName="arrowAndChildren" presStyleCnt="0"/>
      <dgm:spPr/>
    </dgm:pt>
    <dgm:pt modelId="{7EBD1554-EF4B-4374-BF5F-1608A2BB59C7}" type="pres">
      <dgm:prSet presAssocID="{999C11B4-9242-4B38-BF8C-E0C4C53B5E46}" presName="parentTextArrow" presStyleLbl="node1" presStyleIdx="0" presStyleCnt="2"/>
      <dgm:spPr/>
    </dgm:pt>
    <dgm:pt modelId="{C65EA74F-6D68-40F7-817D-DBBA7444D29B}" type="pres">
      <dgm:prSet presAssocID="{999C11B4-9242-4B38-BF8C-E0C4C53B5E46}" presName="arrow" presStyleLbl="node1" presStyleIdx="1" presStyleCnt="2"/>
      <dgm:spPr/>
    </dgm:pt>
    <dgm:pt modelId="{A404FEF4-4C4F-4DB6-9174-474D96971182}" type="pres">
      <dgm:prSet presAssocID="{999C11B4-9242-4B38-BF8C-E0C4C53B5E46}" presName="descendantArrow" presStyleCnt="0"/>
      <dgm:spPr/>
    </dgm:pt>
    <dgm:pt modelId="{9BACF4C2-C9F2-4282-976A-3B9E9A210EBE}" type="pres">
      <dgm:prSet presAssocID="{6D0D96E8-C6FA-4122-BA1E-1236079925E1}" presName="childTextArrow" presStyleLbl="fgAccFollowNode1" presStyleIdx="0" presStyleCnt="3" custScaleY="148425" custLinFactNeighborY="-26550">
        <dgm:presLayoutVars>
          <dgm:bulletEnabled val="1"/>
        </dgm:presLayoutVars>
      </dgm:prSet>
      <dgm:spPr/>
    </dgm:pt>
    <dgm:pt modelId="{B858AA00-A2ED-426E-AFCC-0D1C9D1E6D45}" type="pres">
      <dgm:prSet presAssocID="{604D7083-C7FB-442D-8554-1C695C47935A}" presName="childTextArrow" presStyleLbl="fgAccFollowNode1" presStyleIdx="1" presStyleCnt="3" custScaleY="148425" custLinFactNeighborY="-26550">
        <dgm:presLayoutVars>
          <dgm:bulletEnabled val="1"/>
        </dgm:presLayoutVars>
      </dgm:prSet>
      <dgm:spPr/>
    </dgm:pt>
    <dgm:pt modelId="{3975D4E5-90BA-4A66-8D6B-94CCC6BC5CB6}" type="pres">
      <dgm:prSet presAssocID="{726CF3B7-0500-420D-A8DF-21B29F603EE6}" presName="childTextArrow" presStyleLbl="fgAccFollowNode1" presStyleIdx="2" presStyleCnt="3" custScaleY="148425" custLinFactNeighborY="-26550">
        <dgm:presLayoutVars>
          <dgm:bulletEnabled val="1"/>
        </dgm:presLayoutVars>
      </dgm:prSet>
      <dgm:spPr/>
    </dgm:pt>
  </dgm:ptLst>
  <dgm:cxnLst>
    <dgm:cxn modelId="{AE0C1507-3F66-454C-9727-0FB50D5A4BB9}" type="presOf" srcId="{726CF3B7-0500-420D-A8DF-21B29F603EE6}" destId="{3975D4E5-90BA-4A66-8D6B-94CCC6BC5CB6}" srcOrd="0" destOrd="0" presId="urn:microsoft.com/office/officeart/2005/8/layout/process4"/>
    <dgm:cxn modelId="{2CBA0E0C-4DDE-42E7-891C-F797D3019CEF}" srcId="{999C11B4-9242-4B38-BF8C-E0C4C53B5E46}" destId="{726CF3B7-0500-420D-A8DF-21B29F603EE6}" srcOrd="2" destOrd="0" parTransId="{5FA8DEF5-0A10-4AB5-924B-1E7E740E0A63}" sibTransId="{84A7955F-07D3-4F6B-A80A-09883F773331}"/>
    <dgm:cxn modelId="{BD767F3F-FD05-4394-A9FE-660E990F1B21}" srcId="{689E33F7-EF98-487D-8A6C-086CE7FDF9FD}" destId="{848671C6-C4F0-4243-BEF2-23305F0689BB}" srcOrd="1" destOrd="0" parTransId="{D8909C3D-DE73-43F2-9E38-059CB92F2CF9}" sibTransId="{FF018A7B-E589-42B0-81C1-DF949AFBA9FC}"/>
    <dgm:cxn modelId="{CE1B2D8A-4738-4A19-9002-B26F8B81EBE9}" type="presOf" srcId="{689E33F7-EF98-487D-8A6C-086CE7FDF9FD}" destId="{63B3A3AD-449A-4611-A7DC-8211A7A4C951}" srcOrd="0" destOrd="0" presId="urn:microsoft.com/office/officeart/2005/8/layout/process4"/>
    <dgm:cxn modelId="{6F942A94-2794-4F96-9B15-D672FF485F98}" srcId="{689E33F7-EF98-487D-8A6C-086CE7FDF9FD}" destId="{999C11B4-9242-4B38-BF8C-E0C4C53B5E46}" srcOrd="0" destOrd="0" parTransId="{C65B4A98-5ADB-44EE-BB48-0D7DA4119CD9}" sibTransId="{55DA9A42-0271-495A-A8EF-EF2A9C0DFAEC}"/>
    <dgm:cxn modelId="{713FDA98-7BDF-43A2-972F-FA185733979A}" type="presOf" srcId="{604D7083-C7FB-442D-8554-1C695C47935A}" destId="{B858AA00-A2ED-426E-AFCC-0D1C9D1E6D45}" srcOrd="0" destOrd="0" presId="urn:microsoft.com/office/officeart/2005/8/layout/process4"/>
    <dgm:cxn modelId="{706C5FB7-9CF8-4EA5-A8CF-3C0413E52C3E}" type="presOf" srcId="{999C11B4-9242-4B38-BF8C-E0C4C53B5E46}" destId="{7EBD1554-EF4B-4374-BF5F-1608A2BB59C7}" srcOrd="0" destOrd="0" presId="urn:microsoft.com/office/officeart/2005/8/layout/process4"/>
    <dgm:cxn modelId="{BC97B0BD-7DA9-4C25-97D3-B358E0FDB045}" type="presOf" srcId="{999C11B4-9242-4B38-BF8C-E0C4C53B5E46}" destId="{C65EA74F-6D68-40F7-817D-DBBA7444D29B}" srcOrd="1" destOrd="0" presId="urn:microsoft.com/office/officeart/2005/8/layout/process4"/>
    <dgm:cxn modelId="{58065ECF-F6CC-41ED-BA98-C2EEB9BBFBAA}" srcId="{999C11B4-9242-4B38-BF8C-E0C4C53B5E46}" destId="{6D0D96E8-C6FA-4122-BA1E-1236079925E1}" srcOrd="0" destOrd="0" parTransId="{D5B0FF84-676B-4D5A-90D5-8B4CB2DF9353}" sibTransId="{9F03C21E-0DC5-49D9-973F-9BEB3CA50B05}"/>
    <dgm:cxn modelId="{F80B64D1-1F4D-4572-9A9B-7405E3A2A7C7}" type="presOf" srcId="{6D0D96E8-C6FA-4122-BA1E-1236079925E1}" destId="{9BACF4C2-C9F2-4282-976A-3B9E9A210EBE}" srcOrd="0" destOrd="0" presId="urn:microsoft.com/office/officeart/2005/8/layout/process4"/>
    <dgm:cxn modelId="{B6032ED9-5093-428C-B414-D9EE4C2DA9D8}" type="presOf" srcId="{848671C6-C4F0-4243-BEF2-23305F0689BB}" destId="{036C4F8E-71F4-41BA-B2B9-FB9888D1DB5E}" srcOrd="0" destOrd="0" presId="urn:microsoft.com/office/officeart/2005/8/layout/process4"/>
    <dgm:cxn modelId="{063BB8F8-C0DA-4D15-AE8C-7CE8B738DFF5}" srcId="{999C11B4-9242-4B38-BF8C-E0C4C53B5E46}" destId="{604D7083-C7FB-442D-8554-1C695C47935A}" srcOrd="1" destOrd="0" parTransId="{5CA46FD7-E913-4FBD-8BF3-9455A391CDF6}" sibTransId="{1ACBA964-74D5-46E2-82B1-02A66C442E09}"/>
    <dgm:cxn modelId="{E64A7442-A345-4E2D-93B0-9DA163F92A54}" type="presParOf" srcId="{63B3A3AD-449A-4611-A7DC-8211A7A4C951}" destId="{DC42E819-624E-45EF-9BBB-3D614D6A2DD2}" srcOrd="0" destOrd="0" presId="urn:microsoft.com/office/officeart/2005/8/layout/process4"/>
    <dgm:cxn modelId="{6FBE6FEA-A2C6-42AF-87BE-57859F6C60F7}" type="presParOf" srcId="{DC42E819-624E-45EF-9BBB-3D614D6A2DD2}" destId="{036C4F8E-71F4-41BA-B2B9-FB9888D1DB5E}" srcOrd="0" destOrd="0" presId="urn:microsoft.com/office/officeart/2005/8/layout/process4"/>
    <dgm:cxn modelId="{3EDA92F6-80D5-4F33-894B-D582DE0C9D34}" type="presParOf" srcId="{63B3A3AD-449A-4611-A7DC-8211A7A4C951}" destId="{EE0D15D3-351E-42C8-A90A-03D1010E2923}" srcOrd="1" destOrd="0" presId="urn:microsoft.com/office/officeart/2005/8/layout/process4"/>
    <dgm:cxn modelId="{8AEC5A1D-82A4-4C82-ABE6-E5F045F2A58F}" type="presParOf" srcId="{63B3A3AD-449A-4611-A7DC-8211A7A4C951}" destId="{747960C5-1F8B-488A-B637-594427E4BD6F}" srcOrd="2" destOrd="0" presId="urn:microsoft.com/office/officeart/2005/8/layout/process4"/>
    <dgm:cxn modelId="{DD9DECEB-CDEF-415D-9A7B-7FD8D0CF8394}" type="presParOf" srcId="{747960C5-1F8B-488A-B637-594427E4BD6F}" destId="{7EBD1554-EF4B-4374-BF5F-1608A2BB59C7}" srcOrd="0" destOrd="0" presId="urn:microsoft.com/office/officeart/2005/8/layout/process4"/>
    <dgm:cxn modelId="{B84F7835-FB00-4802-AB48-A91AE13CA4FF}" type="presParOf" srcId="{747960C5-1F8B-488A-B637-594427E4BD6F}" destId="{C65EA74F-6D68-40F7-817D-DBBA7444D29B}" srcOrd="1" destOrd="0" presId="urn:microsoft.com/office/officeart/2005/8/layout/process4"/>
    <dgm:cxn modelId="{41893298-45F3-4FE6-9B02-87FAF90FF262}" type="presParOf" srcId="{747960C5-1F8B-488A-B637-594427E4BD6F}" destId="{A404FEF4-4C4F-4DB6-9174-474D96971182}" srcOrd="2" destOrd="0" presId="urn:microsoft.com/office/officeart/2005/8/layout/process4"/>
    <dgm:cxn modelId="{EA51EBAB-D3A2-48FD-9495-4D261130F39E}" type="presParOf" srcId="{A404FEF4-4C4F-4DB6-9174-474D96971182}" destId="{9BACF4C2-C9F2-4282-976A-3B9E9A210EBE}" srcOrd="0" destOrd="0" presId="urn:microsoft.com/office/officeart/2005/8/layout/process4"/>
    <dgm:cxn modelId="{F5AEB093-BEC3-4BAC-A3AC-011309538456}" type="presParOf" srcId="{A404FEF4-4C4F-4DB6-9174-474D96971182}" destId="{B858AA00-A2ED-426E-AFCC-0D1C9D1E6D45}" srcOrd="1" destOrd="0" presId="urn:microsoft.com/office/officeart/2005/8/layout/process4"/>
    <dgm:cxn modelId="{7043675C-D4F7-4D8C-AE61-118DBFB3D665}" type="presParOf" srcId="{A404FEF4-4C4F-4DB6-9174-474D96971182}" destId="{3975D4E5-90BA-4A66-8D6B-94CCC6BC5CB6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C4F8E-71F4-41BA-B2B9-FB9888D1DB5E}">
      <dsp:nvSpPr>
        <dsp:cNvPr id="0" name=""/>
        <dsp:cNvSpPr/>
      </dsp:nvSpPr>
      <dsp:spPr>
        <a:xfrm>
          <a:off x="0" y="4667422"/>
          <a:ext cx="6089650" cy="9031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How do we handle these situations?</a:t>
          </a:r>
        </a:p>
      </dsp:txBody>
      <dsp:txXfrm>
        <a:off x="0" y="4667422"/>
        <a:ext cx="6089650" cy="903112"/>
      </dsp:txXfrm>
    </dsp:sp>
    <dsp:sp modelId="{C65EA74F-6D68-40F7-817D-DBBA7444D29B}">
      <dsp:nvSpPr>
        <dsp:cNvPr id="0" name=""/>
        <dsp:cNvSpPr/>
      </dsp:nvSpPr>
      <dsp:spPr>
        <a:xfrm rot="10800000">
          <a:off x="0" y="1589"/>
          <a:ext cx="6089650" cy="4711786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Sometimes we don’t like what we see: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-10800000">
        <a:off x="0" y="1589"/>
        <a:ext cx="6089650" cy="1653837"/>
      </dsp:txXfrm>
    </dsp:sp>
    <dsp:sp modelId="{9BACF4C2-C9F2-4282-976A-3B9E9A210EBE}">
      <dsp:nvSpPr>
        <dsp:cNvPr id="0" name=""/>
        <dsp:cNvSpPr/>
      </dsp:nvSpPr>
      <dsp:spPr>
        <a:xfrm>
          <a:off x="2973" y="940272"/>
          <a:ext cx="2027901" cy="209104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School teacher:</a:t>
          </a:r>
          <a:r>
            <a:rPr lang="en-US" sz="2700" kern="1200" dirty="0"/>
            <a:t> sees a student “slacking”</a:t>
          </a:r>
        </a:p>
      </dsp:txBody>
      <dsp:txXfrm>
        <a:off x="2973" y="940272"/>
        <a:ext cx="2027901" cy="2091047"/>
      </dsp:txXfrm>
    </dsp:sp>
    <dsp:sp modelId="{B858AA00-A2ED-426E-AFCC-0D1C9D1E6D45}">
      <dsp:nvSpPr>
        <dsp:cNvPr id="0" name=""/>
        <dsp:cNvSpPr/>
      </dsp:nvSpPr>
      <dsp:spPr>
        <a:xfrm>
          <a:off x="2030874" y="940272"/>
          <a:ext cx="2027901" cy="2091047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 child: </a:t>
          </a:r>
          <a:r>
            <a:rPr lang="en-US" sz="2400" kern="1200" dirty="0"/>
            <a:t>upset about parent(s) rules.</a:t>
          </a:r>
        </a:p>
      </dsp:txBody>
      <dsp:txXfrm>
        <a:off x="2030874" y="940272"/>
        <a:ext cx="2027901" cy="2091047"/>
      </dsp:txXfrm>
    </dsp:sp>
    <dsp:sp modelId="{3975D4E5-90BA-4A66-8D6B-94CCC6BC5CB6}">
      <dsp:nvSpPr>
        <dsp:cNvPr id="0" name=""/>
        <dsp:cNvSpPr/>
      </dsp:nvSpPr>
      <dsp:spPr>
        <a:xfrm>
          <a:off x="4058775" y="940272"/>
          <a:ext cx="2027901" cy="209104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184912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/>
            <a:t>A spouse: </a:t>
          </a:r>
          <a:r>
            <a:rPr lang="en-US" sz="2600" b="0" kern="1200" dirty="0"/>
            <a:t>Making poor decisions</a:t>
          </a:r>
          <a:r>
            <a:rPr lang="en-US" sz="2600" kern="1200" dirty="0"/>
            <a:t>.</a:t>
          </a:r>
        </a:p>
      </dsp:txBody>
      <dsp:txXfrm>
        <a:off x="4058775" y="940272"/>
        <a:ext cx="2027901" cy="20910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6481B-B3C8-4427-93B3-89424C2DE5F7}">
      <dsp:nvSpPr>
        <dsp:cNvPr id="0" name=""/>
        <dsp:cNvSpPr/>
      </dsp:nvSpPr>
      <dsp:spPr>
        <a:xfrm>
          <a:off x="679050" y="285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5DF33-33E5-4C20-BCDB-85F79F0631EA}">
      <dsp:nvSpPr>
        <dsp:cNvPr id="0" name=""/>
        <dsp:cNvSpPr/>
      </dsp:nvSpPr>
      <dsp:spPr>
        <a:xfrm>
          <a:off x="1081237" y="6878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91330-0E5B-4E0D-9950-30992B0A7F52}">
      <dsp:nvSpPr>
        <dsp:cNvPr id="0" name=""/>
        <dsp:cNvSpPr/>
      </dsp:nvSpPr>
      <dsp:spPr>
        <a:xfrm>
          <a:off x="75768" y="2760669"/>
          <a:ext cx="3093750" cy="13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slanders the one they complain against</a:t>
          </a:r>
        </a:p>
      </dsp:txBody>
      <dsp:txXfrm>
        <a:off x="75768" y="2760669"/>
        <a:ext cx="3093750" cy="1305000"/>
      </dsp:txXfrm>
    </dsp:sp>
    <dsp:sp modelId="{A32B7994-F03A-4EDD-999C-D3EF57B8719E}">
      <dsp:nvSpPr>
        <dsp:cNvPr id="0" name=""/>
        <dsp:cNvSpPr/>
      </dsp:nvSpPr>
      <dsp:spPr>
        <a:xfrm>
          <a:off x="4314206" y="285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D76C2-D8FD-49F7-9832-3DE6882BA5B3}">
      <dsp:nvSpPr>
        <dsp:cNvPr id="0" name=""/>
        <dsp:cNvSpPr/>
      </dsp:nvSpPr>
      <dsp:spPr>
        <a:xfrm>
          <a:off x="4716393" y="6878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D567D-F84B-435A-AA08-E32D9445C5F4}">
      <dsp:nvSpPr>
        <dsp:cNvPr id="0" name=""/>
        <dsp:cNvSpPr/>
      </dsp:nvSpPr>
      <dsp:spPr>
        <a:xfrm>
          <a:off x="3710925" y="2760669"/>
          <a:ext cx="3093750" cy="13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Doesn’t care to </a:t>
          </a:r>
          <a:br>
            <a:rPr lang="en-US" sz="2800" kern="1200" dirty="0"/>
          </a:br>
          <a:r>
            <a:rPr lang="en-US" sz="2800" kern="1200" dirty="0"/>
            <a:t>resolve the situation</a:t>
          </a:r>
        </a:p>
      </dsp:txBody>
      <dsp:txXfrm>
        <a:off x="3710925" y="2760669"/>
        <a:ext cx="3093750" cy="1305000"/>
      </dsp:txXfrm>
    </dsp:sp>
    <dsp:sp modelId="{D369DC45-57D6-4A0A-95DD-3400CBB3885F}">
      <dsp:nvSpPr>
        <dsp:cNvPr id="0" name=""/>
        <dsp:cNvSpPr/>
      </dsp:nvSpPr>
      <dsp:spPr>
        <a:xfrm>
          <a:off x="7949362" y="285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FE6C07-E3E2-4768-815D-8B9B3ED4C700}">
      <dsp:nvSpPr>
        <dsp:cNvPr id="0" name=""/>
        <dsp:cNvSpPr/>
      </dsp:nvSpPr>
      <dsp:spPr>
        <a:xfrm>
          <a:off x="8351550" y="6878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92EF8-E79E-4FD8-9C33-0DE46645C6E8}">
      <dsp:nvSpPr>
        <dsp:cNvPr id="0" name=""/>
        <dsp:cNvSpPr/>
      </dsp:nvSpPr>
      <dsp:spPr>
        <a:xfrm>
          <a:off x="7346081" y="2760669"/>
          <a:ext cx="3093750" cy="13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hurts or ruins </a:t>
          </a:r>
          <a:br>
            <a:rPr lang="en-US" sz="2800" kern="1200" dirty="0"/>
          </a:br>
          <a:r>
            <a:rPr lang="en-US" sz="2800" kern="1200" dirty="0"/>
            <a:t>their own reputation</a:t>
          </a:r>
        </a:p>
      </dsp:txBody>
      <dsp:txXfrm>
        <a:off x="7346081" y="2760669"/>
        <a:ext cx="3093750" cy="1305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5275AB-C1A8-4E7F-BAEF-E4C96DE5E809}">
      <dsp:nvSpPr>
        <dsp:cNvPr id="0" name=""/>
        <dsp:cNvSpPr/>
      </dsp:nvSpPr>
      <dsp:spPr>
        <a:xfrm>
          <a:off x="679050" y="285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75929-8CB9-4AC8-A8CB-1BEF48732306}">
      <dsp:nvSpPr>
        <dsp:cNvPr id="0" name=""/>
        <dsp:cNvSpPr/>
      </dsp:nvSpPr>
      <dsp:spPr>
        <a:xfrm>
          <a:off x="1081237" y="68785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1A905-FF39-487E-A2FF-71F3606FC139}">
      <dsp:nvSpPr>
        <dsp:cNvPr id="0" name=""/>
        <dsp:cNvSpPr/>
      </dsp:nvSpPr>
      <dsp:spPr>
        <a:xfrm>
          <a:off x="75768" y="2760669"/>
          <a:ext cx="3093750" cy="13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Puts off </a:t>
          </a:r>
          <a:br>
            <a:rPr lang="en-US" sz="2800" kern="1200" dirty="0"/>
          </a:br>
          <a:r>
            <a:rPr lang="en-US" sz="2800" kern="1200" dirty="0"/>
            <a:t>the old man</a:t>
          </a:r>
          <a:br>
            <a:rPr lang="en-US" sz="2800" kern="1200" dirty="0"/>
          </a:br>
          <a:r>
            <a:rPr lang="en-US" sz="2800" kern="1200" dirty="0"/>
            <a:t>(Eph 4:22)</a:t>
          </a:r>
        </a:p>
      </dsp:txBody>
      <dsp:txXfrm>
        <a:off x="75768" y="2760669"/>
        <a:ext cx="3093750" cy="1305000"/>
      </dsp:txXfrm>
    </dsp:sp>
    <dsp:sp modelId="{BB20C96E-ED13-4BC4-93DC-A06B8A745DB3}">
      <dsp:nvSpPr>
        <dsp:cNvPr id="0" name=""/>
        <dsp:cNvSpPr/>
      </dsp:nvSpPr>
      <dsp:spPr>
        <a:xfrm>
          <a:off x="4314206" y="285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88C7E-48ED-43F2-9B59-C4CE0E6EFB16}">
      <dsp:nvSpPr>
        <dsp:cNvPr id="0" name=""/>
        <dsp:cNvSpPr/>
      </dsp:nvSpPr>
      <dsp:spPr>
        <a:xfrm>
          <a:off x="4716393" y="68785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5A6479-BE3A-4DA2-96DE-0333AF586213}">
      <dsp:nvSpPr>
        <dsp:cNvPr id="0" name=""/>
        <dsp:cNvSpPr/>
      </dsp:nvSpPr>
      <dsp:spPr>
        <a:xfrm>
          <a:off x="3710925" y="2760669"/>
          <a:ext cx="3093750" cy="13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Has mind </a:t>
          </a:r>
          <a:br>
            <a:rPr lang="en-US" sz="2800" kern="1200" dirty="0"/>
          </a:br>
          <a:r>
            <a:rPr lang="en-US" sz="2800" kern="1200" dirty="0"/>
            <a:t>of Christ</a:t>
          </a:r>
          <a:br>
            <a:rPr lang="en-US" sz="2800" kern="1200" dirty="0"/>
          </a:br>
          <a:r>
            <a:rPr lang="en-US" sz="2800" kern="1200" dirty="0"/>
            <a:t>(phil 2:5ff)</a:t>
          </a:r>
        </a:p>
      </dsp:txBody>
      <dsp:txXfrm>
        <a:off x="3710925" y="2760669"/>
        <a:ext cx="3093750" cy="1305000"/>
      </dsp:txXfrm>
    </dsp:sp>
    <dsp:sp modelId="{7CFA93AE-A292-49BE-9EDF-EC41AEE5E2A5}">
      <dsp:nvSpPr>
        <dsp:cNvPr id="0" name=""/>
        <dsp:cNvSpPr/>
      </dsp:nvSpPr>
      <dsp:spPr>
        <a:xfrm>
          <a:off x="7949362" y="285668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913D9-3057-4E62-BAF0-620CBA2D938A}">
      <dsp:nvSpPr>
        <dsp:cNvPr id="0" name=""/>
        <dsp:cNvSpPr/>
      </dsp:nvSpPr>
      <dsp:spPr>
        <a:xfrm>
          <a:off x="8351550" y="68785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A59F17-169E-4104-BDF7-8040FD448FD1}">
      <dsp:nvSpPr>
        <dsp:cNvPr id="0" name=""/>
        <dsp:cNvSpPr/>
      </dsp:nvSpPr>
      <dsp:spPr>
        <a:xfrm>
          <a:off x="7346081" y="2760669"/>
          <a:ext cx="3093750" cy="130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800" kern="1200" dirty="0"/>
            <a:t>Loves his brethren</a:t>
          </a:r>
        </a:p>
      </dsp:txBody>
      <dsp:txXfrm>
        <a:off x="7346081" y="2760669"/>
        <a:ext cx="3093750" cy="130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6C4F8E-71F4-41BA-B2B9-FB9888D1DB5E}">
      <dsp:nvSpPr>
        <dsp:cNvPr id="0" name=""/>
        <dsp:cNvSpPr/>
      </dsp:nvSpPr>
      <dsp:spPr>
        <a:xfrm>
          <a:off x="0" y="4605403"/>
          <a:ext cx="6089650" cy="11264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If possible, live peaceably with all men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FFFF00"/>
              </a:solidFill>
            </a:rPr>
            <a:t>Romans 12:18</a:t>
          </a:r>
        </a:p>
      </dsp:txBody>
      <dsp:txXfrm>
        <a:off x="0" y="4605403"/>
        <a:ext cx="6089650" cy="1126482"/>
      </dsp:txXfrm>
    </dsp:sp>
    <dsp:sp modelId="{C65EA74F-6D68-40F7-817D-DBBA7444D29B}">
      <dsp:nvSpPr>
        <dsp:cNvPr id="0" name=""/>
        <dsp:cNvSpPr/>
      </dsp:nvSpPr>
      <dsp:spPr>
        <a:xfrm rot="10800000">
          <a:off x="0" y="1037"/>
          <a:ext cx="6089650" cy="4649714"/>
        </a:xfrm>
        <a:prstGeom prst="upArrowCallou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Kingdom Living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 rot="-10800000">
        <a:off x="0" y="1037"/>
        <a:ext cx="6089650" cy="1632049"/>
      </dsp:txXfrm>
    </dsp:sp>
    <dsp:sp modelId="{9BACF4C2-C9F2-4282-976A-3B9E9A210EBE}">
      <dsp:nvSpPr>
        <dsp:cNvPr id="0" name=""/>
        <dsp:cNvSpPr/>
      </dsp:nvSpPr>
      <dsp:spPr>
        <a:xfrm>
          <a:off x="2973" y="927354"/>
          <a:ext cx="2027901" cy="2063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38100" rIns="21336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Considers the other person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 Co 13</a:t>
          </a:r>
        </a:p>
      </dsp:txBody>
      <dsp:txXfrm>
        <a:off x="2973" y="927354"/>
        <a:ext cx="2027901" cy="2063500"/>
      </dsp:txXfrm>
    </dsp:sp>
    <dsp:sp modelId="{B858AA00-A2ED-426E-AFCC-0D1C9D1E6D45}">
      <dsp:nvSpPr>
        <dsp:cNvPr id="0" name=""/>
        <dsp:cNvSpPr/>
      </dsp:nvSpPr>
      <dsp:spPr>
        <a:xfrm>
          <a:off x="2030874" y="927354"/>
          <a:ext cx="2027901" cy="2063500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Looks For Resolution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Matt 5:23ff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Matt 18:15ff</a:t>
          </a:r>
        </a:p>
      </dsp:txBody>
      <dsp:txXfrm>
        <a:off x="2030874" y="927354"/>
        <a:ext cx="2027901" cy="2063500"/>
      </dsp:txXfrm>
    </dsp:sp>
    <dsp:sp modelId="{3975D4E5-90BA-4A66-8D6B-94CCC6BC5CB6}">
      <dsp:nvSpPr>
        <dsp:cNvPr id="0" name=""/>
        <dsp:cNvSpPr/>
      </dsp:nvSpPr>
      <dsp:spPr>
        <a:xfrm>
          <a:off x="4058775" y="927354"/>
          <a:ext cx="2027901" cy="206350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Endures wrong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 Co 6:7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 Co 4:12</a:t>
          </a:r>
        </a:p>
      </dsp:txBody>
      <dsp:txXfrm>
        <a:off x="4058775" y="927354"/>
        <a:ext cx="2027901" cy="206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6DBB7-F781-4BDD-A330-C08B65EB0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E559A2-5386-4115-904A-61E551D37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EAFF9-9B63-4DA4-9193-B0AF31AC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A6D7B-A517-4150-8B74-A437C240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5D4DC-24EC-4638-B688-4B105FA7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0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2F8A3-E358-4670-A713-A1362B80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8AD7A-F7F2-4B80-94A2-66B916177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64AFC-64BB-43C5-A620-B8C41944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D3023-D95D-4289-806A-7570D2C9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61EDA-8DDE-4DD4-A51B-F77E0297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3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848A86-3F53-46CF-AFE8-DB240065D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1C7CDA-3309-4F15-AF80-B0921901C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25AF6-18E0-41E8-B5B0-087977D4B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402C-6194-4EBE-B9CF-CF0DC6B2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44C00-C0AD-4325-ACF7-0A8A4006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7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33EE-BD34-4E44-8014-5E814D7E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F3232-810B-4E5F-8620-1A00AB2EB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61963" indent="-461963">
              <a:defRPr sz="4000"/>
            </a:lvl1pPr>
            <a:lvl2pPr marL="914400" indent="-457200">
              <a:defRPr sz="36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25E51-42CC-4B1D-8E55-47E5F8DD1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322B7-3276-42A7-A466-47C01C19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F2348-158A-4949-B789-A525402E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88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9D04-A22C-4C15-A6C4-48BF1056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A74EE-1C3B-480A-AF66-24F6DEFB7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F9601-93C7-4CFC-97AC-6FAA99A4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77882-BF3C-4A6E-ABE8-967C1702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99DBC-0E5C-48F9-929A-49AA1791A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4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1EABF-F3DB-4F54-8F7F-3DD23384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7208A-73A2-45ED-AA06-95F2360C9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CAC70-2AAB-4EB3-ADAA-F44F7CDD1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9326D-64C4-4472-BB07-08E958C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109FC-3257-45BD-AEFD-08772ED1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EC69B-CD87-4C7F-A341-5A89F5F1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0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E3C94-08CD-4C90-A896-ACBF66D19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1FB45-669F-407F-B8F9-2A4BE15C8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CB02F-BDD3-444E-AF21-A8DB18F04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5355AB-4AEB-49D6-9247-F8F788BA6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C9E9D-BEFC-41A7-9FC7-990DBEBC5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DA2980-91AB-462F-9205-BF8FE461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7C1C79-5DC0-461E-92B7-A0E1632F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CC5E87-5172-49B2-8789-6031F3CD7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9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5AAB-198E-4DFE-9814-7F1A6973B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2436B1-DE78-48D0-BE88-EFABA87F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148B9-B955-4B2F-B0EB-F625740D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07ABB-D202-42CD-827B-9E077050C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5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FD72D-184D-4B91-B3FF-5598BD309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BE0D0-5593-4A4E-BE20-0A07B8B5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9D990-6F1E-41F7-8DDA-332439453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3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3300-5267-4EB6-B434-1DC956479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9DEF0-DCEB-471D-BD30-630E16A15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B1921-343E-46D8-AA73-BCF487C39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B8915-13AA-44A1-954C-D8F8CFEA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BEF3D-3509-4317-BCAC-C9494F49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5B950-ED42-4514-A5F8-A1340908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80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0ABE7-1E86-472B-9C5B-8EE827277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F3D004-D970-4117-BB86-E3358EBF37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45C43-B199-47E0-B6CA-5B59F55A3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E2A4A-5624-4D26-9D7B-83C2F42A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43C01-5E64-4401-8F72-7E011F70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58DA-D6F4-4F41-93F3-D64CB198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7A899-9948-46EF-9487-213E52147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C8FB7-4503-4B01-B212-A90DCEF1A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191B7-2A9E-473A-99F6-57ACE05B6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742E6-4805-42BB-B8F2-2F0A86E93D8B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69F13-5BD9-4BDE-A752-17421C480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67B2E-08D8-4FE2-B1DC-6082CCE64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C879-9459-4137-BC3E-751EB971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9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19F5851-C880-40E3-98B5-38CF0897E1E7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46AF70-EF5C-4B0B-ADBC-DA9B5DEB6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55003" y="997527"/>
            <a:ext cx="5491127" cy="4871258"/>
          </a:xfrm>
        </p:spPr>
        <p:txBody>
          <a:bodyPr anchor="ctr"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Berlin Sans FB Demi" panose="020E0802020502020306" pitchFamily="34" charset="0"/>
              </a:rPr>
              <a:t>If anyone has a complaint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47831E4A-377F-4FAC-B1FB-072567FF0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43" y="673330"/>
            <a:ext cx="4892844" cy="55113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72CB1F-011E-4413-B0A2-499DEF690911}"/>
              </a:ext>
            </a:extLst>
          </p:cNvPr>
          <p:cNvSpPr txBox="1"/>
          <p:nvPr/>
        </p:nvSpPr>
        <p:spPr>
          <a:xfrm>
            <a:off x="7913716" y="5275698"/>
            <a:ext cx="3374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Colossians 3:13</a:t>
            </a:r>
          </a:p>
        </p:txBody>
      </p:sp>
    </p:spTree>
    <p:extLst>
      <p:ext uri="{BB962C8B-B14F-4D97-AF65-F5344CB8AC3E}">
        <p14:creationId xmlns:p14="http://schemas.microsoft.com/office/powerpoint/2010/main" val="73745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E63CBF-67FA-4B28-8729-E2DC676F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95" y="811161"/>
            <a:ext cx="4056611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Life’s complaints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B6D05BC3-85FA-4ABD-9E6B-7B57380CB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288126"/>
              </p:ext>
            </p:extLst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00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26A0-AC4F-463B-B27A-C7360A05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way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world</a:t>
            </a:r>
            <a:endParaRPr lang="en-US" dirty="0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1C522A9-ED57-4886-8419-FAED441D36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83623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5993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CA7444-07C1-4CEC-A1C7-F46D8285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/>
              <a:t>The way of Christ</a:t>
            </a:r>
            <a:endParaRPr lang="en-US" sz="6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068B3-81D7-41EB-9056-95CD3D91F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is different</a:t>
            </a:r>
            <a:endParaRPr lang="en-US" sz="2800" kern="1200" dirty="0">
              <a:solidFill>
                <a:srgbClr val="FFFF00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187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626A0-AC4F-463B-B27A-C7360A05A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way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Christ</a:t>
            </a:r>
            <a:endParaRPr lang="en-US" dirty="0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1C522A9-ED57-4886-8419-FAED441D36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28432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6952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B32A67F-3598-4A13-8552-DA884FFCC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CA7444-07C1-4CEC-A1C7-F46D82855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544778"/>
            <a:ext cx="4573475" cy="87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way of Christ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068B3-81D7-41EB-9056-95CD3D91F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673" y="1352550"/>
            <a:ext cx="4662678" cy="392429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If anyone has a complaint… forgive. 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Colossians 3:13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Do not complain… so that you may not be judged. </a:t>
            </a:r>
            <a:r>
              <a:rPr lang="en-US" sz="32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James 5:9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If I must complain… take it to God. </a:t>
            </a:r>
            <a:r>
              <a:rPr lang="en-US" sz="32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Psa</a:t>
            </a:r>
            <a:r>
              <a:rPr lang="en-US" sz="32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55:17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98EBA13-C937-430B-9523-439FE21096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086" y="544777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" name="Graphic 17" descr="Map compass">
            <a:extLst>
              <a:ext uri="{FF2B5EF4-FFF2-40B4-BE49-F238E27FC236}">
                <a16:creationId xmlns:a16="http://schemas.microsoft.com/office/drawing/2014/main" id="{8867183A-8AF9-4AF4-A5EF-E8FC4AA6B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10424" y="1845770"/>
            <a:ext cx="4333875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69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BE95D989-81FA-4BAD-9AD5-E46CEDA91B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3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E63CBF-67FA-4B28-8729-E2DC676F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95" y="811161"/>
            <a:ext cx="4056611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SEEKS PEACE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6189E5-8A3E-4CFD-B71B-CCD0F8495E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3" y="0"/>
            <a:ext cx="142074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B6D05BC3-85FA-4ABD-9E6B-7B57380CB8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690863"/>
              </p:ext>
            </p:extLst>
          </p:nvPr>
        </p:nvGraphicFramePr>
        <p:xfrm>
          <a:off x="5459413" y="642938"/>
          <a:ext cx="6089650" cy="5732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2545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Berlin Sans FB Demi</vt:lpstr>
      <vt:lpstr>Calibri</vt:lpstr>
      <vt:lpstr>Calibri Light</vt:lpstr>
      <vt:lpstr>Office Theme</vt:lpstr>
      <vt:lpstr>If anyone has a complaint</vt:lpstr>
      <vt:lpstr>Life’s complaints</vt:lpstr>
      <vt:lpstr>The way of the world</vt:lpstr>
      <vt:lpstr>The way of Christ</vt:lpstr>
      <vt:lpstr>The way of Christ</vt:lpstr>
      <vt:lpstr>The way of Christ</vt:lpstr>
      <vt:lpstr>SEEKS PEACE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anyone has a complaint</dc:title>
  <dc:creator>Mitch Davis</dc:creator>
  <cp:lastModifiedBy>Mitch Davis</cp:lastModifiedBy>
  <cp:revision>1</cp:revision>
  <dcterms:created xsi:type="dcterms:W3CDTF">2019-08-11T05:23:30Z</dcterms:created>
  <dcterms:modified xsi:type="dcterms:W3CDTF">2019-08-11T05:38:36Z</dcterms:modified>
</cp:coreProperties>
</file>