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>
            <a:lvl1pPr marL="461963" indent="-461963">
              <a:spcBef>
                <a:spcPts val="1800"/>
              </a:spcBef>
              <a:defRPr sz="2800"/>
            </a:lvl1pPr>
            <a:lvl2pPr marL="914400" indent="-457200"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7672B-7CBA-4245-98A4-A4A27BBA56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Knowledge Puffs Up…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265DA-0ADE-4A1C-9920-49FAC0645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878884"/>
          </a:xfrm>
        </p:spPr>
        <p:txBody>
          <a:bodyPr>
            <a:normAutofit/>
          </a:bodyPr>
          <a:lstStyle/>
          <a:p>
            <a:r>
              <a:rPr lang="en-US" sz="2800" dirty="0"/>
              <a:t>Using our knowledge with love for others.</a:t>
            </a:r>
          </a:p>
        </p:txBody>
      </p:sp>
    </p:spTree>
    <p:extLst>
      <p:ext uri="{BB962C8B-B14F-4D97-AF65-F5344CB8AC3E}">
        <p14:creationId xmlns:p14="http://schemas.microsoft.com/office/powerpoint/2010/main" val="129686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8E8D1-9DF2-46DD-AC88-EF5CB2E3D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Previously: “the way of wisdom”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FBCB7-72A6-4FB0-964A-0FF964190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/>
              <a:t>The ability to discern and use it for “good” or “evil”.</a:t>
            </a:r>
          </a:p>
          <a:p>
            <a:r>
              <a:rPr lang="en-US"/>
              <a:t>This lesson adds application to that sermon: when our decision(s) collide with the other lives.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52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9A113-F8EF-4C60-983D-A565059C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the wisdom from above…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F0C92-5A79-43ED-8422-8C3F2F37B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 dirty="0"/>
              <a:t>We used “wisdom” when we accepting the gracious salvation and invitation to God’s kingdom.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Rom 6:17</a:t>
            </a:r>
          </a:p>
          <a:p>
            <a:pPr lvl="1"/>
            <a:r>
              <a:rPr lang="en-US" dirty="0"/>
              <a:t>We see how lost and broken we are without God.</a:t>
            </a:r>
          </a:p>
          <a:p>
            <a:pPr lvl="1"/>
            <a:r>
              <a:rPr lang="en-US" dirty="0"/>
              <a:t>We discern Christ’s sacrifice as salvation in our place. </a:t>
            </a:r>
          </a:p>
          <a:p>
            <a:r>
              <a:rPr lang="en-US" dirty="0"/>
              <a:t>Even still, Christians must learn to grow in “grace and knowledge of our Lord…”.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 Pet 3:17-18</a:t>
            </a:r>
          </a:p>
        </p:txBody>
      </p:sp>
    </p:spTree>
    <p:extLst>
      <p:ext uri="{BB962C8B-B14F-4D97-AF65-F5344CB8AC3E}">
        <p14:creationId xmlns:p14="http://schemas.microsoft.com/office/powerpoint/2010/main" val="250694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875EB-BDF0-4093-8B7C-28F9E7CB3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200025"/>
            <a:ext cx="8059680" cy="1470248"/>
          </a:xfrm>
        </p:spPr>
        <p:txBody>
          <a:bodyPr/>
          <a:lstStyle/>
          <a:p>
            <a:r>
              <a:rPr lang="en-US" dirty="0"/>
              <a:t>Some Christians have difficulty learning wisdom from above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43FCD-76DB-4903-BF79-02C3BF42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058463" cy="4112011"/>
          </a:xfrm>
        </p:spPr>
        <p:txBody>
          <a:bodyPr>
            <a:normAutofit/>
          </a:bodyPr>
          <a:lstStyle/>
          <a:p>
            <a:r>
              <a:rPr lang="en-US" dirty="0"/>
              <a:t>Points fingers at everyone else as wrong… and that they have the answers.</a:t>
            </a:r>
          </a:p>
          <a:p>
            <a:r>
              <a:rPr lang="en-US" dirty="0"/>
              <a:t>They will never lose the “knowledge battle.”</a:t>
            </a:r>
          </a:p>
          <a:p>
            <a:r>
              <a:rPr lang="en-US" dirty="0"/>
              <a:t>This reality breads divisiveness and division.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Jas 3:13-16</a:t>
            </a:r>
            <a:endParaRPr lang="en-US" dirty="0"/>
          </a:p>
        </p:txBody>
      </p:sp>
      <p:pic>
        <p:nvPicPr>
          <p:cNvPr id="11" name="Picture 10" descr="A close up of a hand&#10;&#10;Description automatically generated">
            <a:extLst>
              <a:ext uri="{FF2B5EF4-FFF2-40B4-BE49-F238E27FC236}">
                <a16:creationId xmlns:a16="http://schemas.microsoft.com/office/drawing/2014/main" id="{969B0287-CBD1-4F71-9AD0-E3D64149F1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68" t="9935" r="21668" b="9935"/>
          <a:stretch/>
        </p:blipFill>
        <p:spPr>
          <a:xfrm>
            <a:off x="7877175" y="1476376"/>
            <a:ext cx="3971014" cy="421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69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61714B-F9AE-442D-BFB4-4B4D389D0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6" y="1734857"/>
            <a:ext cx="4034760" cy="3388287"/>
          </a:xfrm>
        </p:spPr>
        <p:txBody>
          <a:bodyPr anchor="ctr">
            <a:normAutofit/>
          </a:bodyPr>
          <a:lstStyle/>
          <a:p>
            <a:r>
              <a:rPr lang="en-US" sz="4800" dirty="0"/>
              <a:t>The kingdom of heaven is like…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CC3B-23F7-47A2-8CD6-96DD49674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6733" y="571500"/>
            <a:ext cx="5756142" cy="5715000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Saved sinners who come together but have conflicting convictions about any given matter. Cp.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 Cor 8</a:t>
            </a:r>
          </a:p>
          <a:p>
            <a:pPr>
              <a:lnSpc>
                <a:spcPct val="90000"/>
              </a:lnSpc>
            </a:pPr>
            <a:r>
              <a:rPr lang="en-US" dirty="0"/>
              <a:t>Warning to kingdom citizens: </a:t>
            </a:r>
            <a:r>
              <a:rPr lang="en-US" i="1" dirty="0"/>
              <a:t>“if anyone thinks that he knows anything, he knows nothing yet as he ought to know.”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 Cor 8:2</a:t>
            </a:r>
          </a:p>
          <a:p>
            <a:pPr>
              <a:lnSpc>
                <a:spcPct val="90000"/>
              </a:lnSpc>
            </a:pPr>
            <a:r>
              <a:rPr lang="en-US" dirty="0"/>
              <a:t>In this kingdom: “knowledge puffs up… love builds up”.</a:t>
            </a:r>
          </a:p>
        </p:txBody>
      </p:sp>
    </p:spTree>
    <p:extLst>
      <p:ext uri="{BB962C8B-B14F-4D97-AF65-F5344CB8AC3E}">
        <p14:creationId xmlns:p14="http://schemas.microsoft.com/office/powerpoint/2010/main" val="400618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060A-4B1E-4624-A05E-48B86FFDB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you handle differences?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C3D28-16CD-4B07-A8F3-2AEE85ACD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95386"/>
          </a:xfrm>
        </p:spPr>
        <p:txBody>
          <a:bodyPr>
            <a:normAutofit/>
          </a:bodyPr>
          <a:lstStyle/>
          <a:p>
            <a:r>
              <a:rPr lang="en-US" dirty="0"/>
              <a:t>If you’re being transformed by the renewing of your mind.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Rom 12:1-2</a:t>
            </a:r>
          </a:p>
          <a:p>
            <a:pPr lvl="1"/>
            <a:r>
              <a:rPr lang="en-US" dirty="0"/>
              <a:t>You’ll exercise love for others through your differences.</a:t>
            </a:r>
          </a:p>
          <a:p>
            <a:pPr lvl="1"/>
            <a:r>
              <a:rPr lang="en-US" dirty="0"/>
              <a:t>Neither will you use your knowledge as a stumbling block. </a:t>
            </a:r>
          </a:p>
          <a:p>
            <a:r>
              <a:rPr lang="en-US" dirty="0"/>
              <a:t>Recent example: clapping at baptism</a:t>
            </a:r>
          </a:p>
          <a:p>
            <a:pPr lvl="1"/>
            <a:r>
              <a:rPr lang="en-US" dirty="0"/>
              <a:t>Some believe it a spontaneously natural celebratory reaction.</a:t>
            </a:r>
          </a:p>
          <a:p>
            <a:pPr lvl="1"/>
            <a:r>
              <a:rPr lang="en-US" dirty="0"/>
              <a:t>Others think it not “decently and in order”.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Cp. 1 Co 14:40</a:t>
            </a:r>
          </a:p>
        </p:txBody>
      </p:sp>
    </p:spTree>
    <p:extLst>
      <p:ext uri="{BB962C8B-B14F-4D97-AF65-F5344CB8AC3E}">
        <p14:creationId xmlns:p14="http://schemas.microsoft.com/office/powerpoint/2010/main" val="4210684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297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Knowledge Puffs Up…</vt:lpstr>
      <vt:lpstr>Previously: “the way of wisdom”</vt:lpstr>
      <vt:lpstr>Learning the wisdom from above…</vt:lpstr>
      <vt:lpstr>Some Christians have difficulty learning wisdom from above</vt:lpstr>
      <vt:lpstr>The kingdom of heaven is like…</vt:lpstr>
      <vt:lpstr>How will you handle differences?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Puffs Up…</dc:title>
  <dc:creator>Mitch Davis</dc:creator>
  <cp:lastModifiedBy>Mitch Davis</cp:lastModifiedBy>
  <cp:revision>4</cp:revision>
  <dcterms:created xsi:type="dcterms:W3CDTF">2019-08-04T03:34:48Z</dcterms:created>
  <dcterms:modified xsi:type="dcterms:W3CDTF">2019-08-04T04:17:51Z</dcterms:modified>
</cp:coreProperties>
</file>