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8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C37D7-E0C7-4931-B5B5-9A887D864727}" v="74" dt="2019-06-30T12:39:42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2E0C37D7-E0C7-4931-B5B5-9A887D864727}"/>
    <pc:docChg chg="undo redo custSel mod addSld delSld modSld sldOrd modMainMaster">
      <pc:chgData name="Mitch Davis" userId="388b89a0e6bb1f2e" providerId="LiveId" clId="{2E0C37D7-E0C7-4931-B5B5-9A887D864727}" dt="2019-06-30T12:39:42.476" v="2241" actId="207"/>
      <pc:docMkLst>
        <pc:docMk/>
      </pc:docMkLst>
      <pc:sldChg chg="addSp delSp modSp mod setBg setClrOvrMap">
        <pc:chgData name="Mitch Davis" userId="388b89a0e6bb1f2e" providerId="LiveId" clId="{2E0C37D7-E0C7-4931-B5B5-9A887D864727}" dt="2019-06-30T02:09:02.976" v="1054" actId="1076"/>
        <pc:sldMkLst>
          <pc:docMk/>
          <pc:sldMk cId="1179898318" sldId="256"/>
        </pc:sldMkLst>
        <pc:spChg chg="mod">
          <ac:chgData name="Mitch Davis" userId="388b89a0e6bb1f2e" providerId="LiveId" clId="{2E0C37D7-E0C7-4931-B5B5-9A887D864727}" dt="2019-06-30T00:03:14.167" v="319" actId="26606"/>
          <ac:spMkLst>
            <pc:docMk/>
            <pc:sldMk cId="1179898318" sldId="256"/>
            <ac:spMk id="2" creationId="{FA71908C-12F0-4B62-8403-F28943F0B98C}"/>
          </ac:spMkLst>
        </pc:spChg>
        <pc:spChg chg="mod">
          <ac:chgData name="Mitch Davis" userId="388b89a0e6bb1f2e" providerId="LiveId" clId="{2E0C37D7-E0C7-4931-B5B5-9A887D864727}" dt="2019-06-30T00:03:14.167" v="319" actId="26606"/>
          <ac:spMkLst>
            <pc:docMk/>
            <pc:sldMk cId="1179898318" sldId="256"/>
            <ac:spMk id="3" creationId="{AC084D4C-55CD-4732-8799-4B156012832D}"/>
          </ac:spMkLst>
        </pc:spChg>
        <pc:spChg chg="add del">
          <ac:chgData name="Mitch Davis" userId="388b89a0e6bb1f2e" providerId="LiveId" clId="{2E0C37D7-E0C7-4931-B5B5-9A887D864727}" dt="2019-06-29T23:59:14.669" v="263" actId="26606"/>
          <ac:spMkLst>
            <pc:docMk/>
            <pc:sldMk cId="1179898318" sldId="256"/>
            <ac:spMk id="9" creationId="{87CC2527-562A-4F69-B487-4371E5B243E7}"/>
          </ac:spMkLst>
        </pc:spChg>
        <pc:spChg chg="add del">
          <ac:chgData name="Mitch Davis" userId="388b89a0e6bb1f2e" providerId="LiveId" clId="{2E0C37D7-E0C7-4931-B5B5-9A887D864727}" dt="2019-06-29T23:59:27.830" v="265" actId="26606"/>
          <ac:spMkLst>
            <pc:docMk/>
            <pc:sldMk cId="1179898318" sldId="256"/>
            <ac:spMk id="13" creationId="{71B2258F-86CA-4D4D-8270-BC05FCDEBFB3}"/>
          </ac:spMkLst>
        </pc:spChg>
        <pc:spChg chg="add del">
          <ac:chgData name="Mitch Davis" userId="388b89a0e6bb1f2e" providerId="LiveId" clId="{2E0C37D7-E0C7-4931-B5B5-9A887D864727}" dt="2019-06-29T23:59:30.361" v="267" actId="26606"/>
          <ac:spMkLst>
            <pc:docMk/>
            <pc:sldMk cId="1179898318" sldId="256"/>
            <ac:spMk id="17" creationId="{87CC2527-562A-4F69-B487-4371E5B243E7}"/>
          </ac:spMkLst>
        </pc:spChg>
        <pc:spChg chg="add del">
          <ac:chgData name="Mitch Davis" userId="388b89a0e6bb1f2e" providerId="LiveId" clId="{2E0C37D7-E0C7-4931-B5B5-9A887D864727}" dt="2019-06-29T23:59:34.163" v="269" actId="26606"/>
          <ac:spMkLst>
            <pc:docMk/>
            <pc:sldMk cId="1179898318" sldId="256"/>
            <ac:spMk id="20" creationId="{71B2258F-86CA-4D4D-8270-BC05FCDEBFB3}"/>
          </ac:spMkLst>
        </pc:spChg>
        <pc:spChg chg="add del">
          <ac:chgData name="Mitch Davis" userId="388b89a0e6bb1f2e" providerId="LiveId" clId="{2E0C37D7-E0C7-4931-B5B5-9A887D864727}" dt="2019-06-29T23:59:35.999" v="271" actId="26606"/>
          <ac:spMkLst>
            <pc:docMk/>
            <pc:sldMk cId="1179898318" sldId="256"/>
            <ac:spMk id="24" creationId="{87CC2527-562A-4F69-B487-4371E5B243E7}"/>
          </ac:spMkLst>
        </pc:spChg>
        <pc:spChg chg="add del">
          <ac:chgData name="Mitch Davis" userId="388b89a0e6bb1f2e" providerId="LiveId" clId="{2E0C37D7-E0C7-4931-B5B5-9A887D864727}" dt="2019-06-30T00:03:14.167" v="319" actId="26606"/>
          <ac:spMkLst>
            <pc:docMk/>
            <pc:sldMk cId="1179898318" sldId="256"/>
            <ac:spMk id="27" creationId="{71B2258F-86CA-4D4D-8270-BC05FCDEBFB3}"/>
          </ac:spMkLst>
        </pc:spChg>
        <pc:spChg chg="add del">
          <ac:chgData name="Mitch Davis" userId="388b89a0e6bb1f2e" providerId="LiveId" clId="{2E0C37D7-E0C7-4931-B5B5-9A887D864727}" dt="2019-06-30T00:02:01.213" v="285" actId="26606"/>
          <ac:spMkLst>
            <pc:docMk/>
            <pc:sldMk cId="1179898318" sldId="256"/>
            <ac:spMk id="30" creationId="{71B2258F-86CA-4D4D-8270-BC05FCDEBFB3}"/>
          </ac:spMkLst>
        </pc:spChg>
        <pc:spChg chg="add del">
          <ac:chgData name="Mitch Davis" userId="388b89a0e6bb1f2e" providerId="LiveId" clId="{2E0C37D7-E0C7-4931-B5B5-9A887D864727}" dt="2019-06-30T00:02:30.724" v="288" actId="26606"/>
          <ac:spMkLst>
            <pc:docMk/>
            <pc:sldMk cId="1179898318" sldId="256"/>
            <ac:spMk id="31" creationId="{E20EB187-900F-4AF5-813B-101456D9FD39}"/>
          </ac:spMkLst>
        </pc:spChg>
        <pc:spChg chg="add del">
          <ac:chgData name="Mitch Davis" userId="388b89a0e6bb1f2e" providerId="LiveId" clId="{2E0C37D7-E0C7-4931-B5B5-9A887D864727}" dt="2019-06-30T00:01:10.983" v="280" actId="26606"/>
          <ac:spMkLst>
            <pc:docMk/>
            <pc:sldMk cId="1179898318" sldId="256"/>
            <ac:spMk id="33" creationId="{C1FBCB95-389E-4A3B-A32D-E5E26CD8F9F7}"/>
          </ac:spMkLst>
        </pc:spChg>
        <pc:spChg chg="add del">
          <ac:chgData name="Mitch Davis" userId="388b89a0e6bb1f2e" providerId="LiveId" clId="{2E0C37D7-E0C7-4931-B5B5-9A887D864727}" dt="2019-06-30T00:02:33.567" v="292" actId="26606"/>
          <ac:spMkLst>
            <pc:docMk/>
            <pc:sldMk cId="1179898318" sldId="256"/>
            <ac:spMk id="34" creationId="{E20EB187-900F-4AF5-813B-101456D9FD39}"/>
          </ac:spMkLst>
        </pc:spChg>
        <pc:spChg chg="add del">
          <ac:chgData name="Mitch Davis" userId="388b89a0e6bb1f2e" providerId="LiveId" clId="{2E0C37D7-E0C7-4931-B5B5-9A887D864727}" dt="2019-06-30T00:01:10.983" v="280" actId="26606"/>
          <ac:spMkLst>
            <pc:docMk/>
            <pc:sldMk cId="1179898318" sldId="256"/>
            <ac:spMk id="35" creationId="{298A4E45-233B-4B5C-B9A3-2791BF6FC7D9}"/>
          </ac:spMkLst>
        </pc:spChg>
        <pc:spChg chg="add del">
          <ac:chgData name="Mitch Davis" userId="388b89a0e6bb1f2e" providerId="LiveId" clId="{2E0C37D7-E0C7-4931-B5B5-9A887D864727}" dt="2019-06-30T00:01:22.014" v="282" actId="26606"/>
          <ac:spMkLst>
            <pc:docMk/>
            <pc:sldMk cId="1179898318" sldId="256"/>
            <ac:spMk id="37" creationId="{5E0D6276-8D53-4DDA-A15A-90E0831F6D61}"/>
          </ac:spMkLst>
        </pc:spChg>
        <pc:spChg chg="add del">
          <ac:chgData name="Mitch Davis" userId="388b89a0e6bb1f2e" providerId="LiveId" clId="{2E0C37D7-E0C7-4931-B5B5-9A887D864727}" dt="2019-06-30T00:01:22.014" v="282" actId="26606"/>
          <ac:spMkLst>
            <pc:docMk/>
            <pc:sldMk cId="1179898318" sldId="256"/>
            <ac:spMk id="38" creationId="{0AB225BA-7412-4605-8E8D-5AED2BF56A11}"/>
          </ac:spMkLst>
        </pc:spChg>
        <pc:spChg chg="add del">
          <ac:chgData name="Mitch Davis" userId="388b89a0e6bb1f2e" providerId="LiveId" clId="{2E0C37D7-E0C7-4931-B5B5-9A887D864727}" dt="2019-06-30T00:01:22.014" v="282" actId="26606"/>
          <ac:spMkLst>
            <pc:docMk/>
            <pc:sldMk cId="1179898318" sldId="256"/>
            <ac:spMk id="39" creationId="{00C150C7-96FB-4EB9-BDF9-212535A6089F}"/>
          </ac:spMkLst>
        </pc:spChg>
        <pc:spChg chg="add del">
          <ac:chgData name="Mitch Davis" userId="388b89a0e6bb1f2e" providerId="LiveId" clId="{2E0C37D7-E0C7-4931-B5B5-9A887D864727}" dt="2019-06-30T00:01:22.014" v="282" actId="26606"/>
          <ac:spMkLst>
            <pc:docMk/>
            <pc:sldMk cId="1179898318" sldId="256"/>
            <ac:spMk id="40" creationId="{604BB9CD-970D-4FE5-B4E3-D651735BF4FE}"/>
          </ac:spMkLst>
        </pc:spChg>
        <pc:spChg chg="add del">
          <ac:chgData name="Mitch Davis" userId="388b89a0e6bb1f2e" providerId="LiveId" clId="{2E0C37D7-E0C7-4931-B5B5-9A887D864727}" dt="2019-06-30T00:02:37.136" v="296" actId="26606"/>
          <ac:spMkLst>
            <pc:docMk/>
            <pc:sldMk cId="1179898318" sldId="256"/>
            <ac:spMk id="41" creationId="{71B2258F-86CA-4D4D-8270-BC05FCDEBFB3}"/>
          </ac:spMkLst>
        </pc:spChg>
        <pc:spChg chg="add del">
          <ac:chgData name="Mitch Davis" userId="388b89a0e6bb1f2e" providerId="LiveId" clId="{2E0C37D7-E0C7-4931-B5B5-9A887D864727}" dt="2019-06-30T00:02:40.185" v="300" actId="26606"/>
          <ac:spMkLst>
            <pc:docMk/>
            <pc:sldMk cId="1179898318" sldId="256"/>
            <ac:spMk id="42" creationId="{E20EB187-900F-4AF5-813B-101456D9FD39}"/>
          </ac:spMkLst>
        </pc:spChg>
        <pc:spChg chg="add del">
          <ac:chgData name="Mitch Davis" userId="388b89a0e6bb1f2e" providerId="LiveId" clId="{2E0C37D7-E0C7-4931-B5B5-9A887D864727}" dt="2019-06-30T00:02:42.188" v="304" actId="26606"/>
          <ac:spMkLst>
            <pc:docMk/>
            <pc:sldMk cId="1179898318" sldId="256"/>
            <ac:spMk id="44" creationId="{71B2258F-86CA-4D4D-8270-BC05FCDEBFB3}"/>
          </ac:spMkLst>
        </pc:spChg>
        <pc:spChg chg="add del">
          <ac:chgData name="Mitch Davis" userId="388b89a0e6bb1f2e" providerId="LiveId" clId="{2E0C37D7-E0C7-4931-B5B5-9A887D864727}" dt="2019-06-30T00:02:49.280" v="308" actId="26606"/>
          <ac:spMkLst>
            <pc:docMk/>
            <pc:sldMk cId="1179898318" sldId="256"/>
            <ac:spMk id="45" creationId="{C1FBCB95-389E-4A3B-A32D-E5E26CD8F9F7}"/>
          </ac:spMkLst>
        </pc:spChg>
        <pc:spChg chg="add del">
          <ac:chgData name="Mitch Davis" userId="388b89a0e6bb1f2e" providerId="LiveId" clId="{2E0C37D7-E0C7-4931-B5B5-9A887D864727}" dt="2019-06-30T00:02:49.280" v="308" actId="26606"/>
          <ac:spMkLst>
            <pc:docMk/>
            <pc:sldMk cId="1179898318" sldId="256"/>
            <ac:spMk id="46" creationId="{298A4E45-233B-4B5C-B9A3-2791BF6FC7D9}"/>
          </ac:spMkLst>
        </pc:spChg>
        <pc:spChg chg="add del">
          <ac:chgData name="Mitch Davis" userId="388b89a0e6bb1f2e" providerId="LiveId" clId="{2E0C37D7-E0C7-4931-B5B5-9A887D864727}" dt="2019-06-30T00:02:55.537" v="312" actId="26606"/>
          <ac:spMkLst>
            <pc:docMk/>
            <pc:sldMk cId="1179898318" sldId="256"/>
            <ac:spMk id="47" creationId="{0AB225BA-7412-4605-8E8D-5AED2BF56A11}"/>
          </ac:spMkLst>
        </pc:spChg>
        <pc:spChg chg="add del">
          <ac:chgData name="Mitch Davis" userId="388b89a0e6bb1f2e" providerId="LiveId" clId="{2E0C37D7-E0C7-4931-B5B5-9A887D864727}" dt="2019-06-30T00:02:55.537" v="312" actId="26606"/>
          <ac:spMkLst>
            <pc:docMk/>
            <pc:sldMk cId="1179898318" sldId="256"/>
            <ac:spMk id="48" creationId="{604BB9CD-970D-4FE5-B4E3-D651735BF4FE}"/>
          </ac:spMkLst>
        </pc:spChg>
        <pc:spChg chg="add del">
          <ac:chgData name="Mitch Davis" userId="388b89a0e6bb1f2e" providerId="LiveId" clId="{2E0C37D7-E0C7-4931-B5B5-9A887D864727}" dt="2019-06-30T00:02:55.537" v="312" actId="26606"/>
          <ac:spMkLst>
            <pc:docMk/>
            <pc:sldMk cId="1179898318" sldId="256"/>
            <ac:spMk id="49" creationId="{5E0D6276-8D53-4DDA-A15A-90E0831F6D61}"/>
          </ac:spMkLst>
        </pc:spChg>
        <pc:spChg chg="add del">
          <ac:chgData name="Mitch Davis" userId="388b89a0e6bb1f2e" providerId="LiveId" clId="{2E0C37D7-E0C7-4931-B5B5-9A887D864727}" dt="2019-06-30T00:02:55.537" v="312" actId="26606"/>
          <ac:spMkLst>
            <pc:docMk/>
            <pc:sldMk cId="1179898318" sldId="256"/>
            <ac:spMk id="50" creationId="{00C150C7-96FB-4EB9-BDF9-212535A6089F}"/>
          </ac:spMkLst>
        </pc:spChg>
        <pc:picChg chg="add del">
          <ac:chgData name="Mitch Davis" userId="388b89a0e6bb1f2e" providerId="LiveId" clId="{2E0C37D7-E0C7-4931-B5B5-9A887D864727}" dt="2019-06-29T23:59:14.669" v="263" actId="26606"/>
          <ac:picMkLst>
            <pc:docMk/>
            <pc:sldMk cId="1179898318" sldId="256"/>
            <ac:picMk id="5" creationId="{0E059C3C-8938-47AA-9BD1-28C09A720937}"/>
          </ac:picMkLst>
        </pc:picChg>
        <pc:picChg chg="add del">
          <ac:chgData name="Mitch Davis" userId="388b89a0e6bb1f2e" providerId="LiveId" clId="{2E0C37D7-E0C7-4931-B5B5-9A887D864727}" dt="2019-06-29T23:59:27.830" v="265" actId="26606"/>
          <ac:picMkLst>
            <pc:docMk/>
            <pc:sldMk cId="1179898318" sldId="256"/>
            <ac:picMk id="14" creationId="{189A1B27-3643-454A-853E-3A07ABCEE8D7}"/>
          </ac:picMkLst>
        </pc:picChg>
        <pc:picChg chg="add del">
          <ac:chgData name="Mitch Davis" userId="388b89a0e6bb1f2e" providerId="LiveId" clId="{2E0C37D7-E0C7-4931-B5B5-9A887D864727}" dt="2019-06-29T23:59:30.361" v="267" actId="26606"/>
          <ac:picMkLst>
            <pc:docMk/>
            <pc:sldMk cId="1179898318" sldId="256"/>
            <ac:picMk id="16" creationId="{0E059C3C-8938-47AA-9BD1-28C09A720937}"/>
          </ac:picMkLst>
        </pc:picChg>
        <pc:picChg chg="add del">
          <ac:chgData name="Mitch Davis" userId="388b89a0e6bb1f2e" providerId="LiveId" clId="{2E0C37D7-E0C7-4931-B5B5-9A887D864727}" dt="2019-06-29T23:59:34.163" v="269" actId="26606"/>
          <ac:picMkLst>
            <pc:docMk/>
            <pc:sldMk cId="1179898318" sldId="256"/>
            <ac:picMk id="21" creationId="{189A1B27-3643-454A-853E-3A07ABCEE8D7}"/>
          </ac:picMkLst>
        </pc:picChg>
        <pc:picChg chg="add del">
          <ac:chgData name="Mitch Davis" userId="388b89a0e6bb1f2e" providerId="LiveId" clId="{2E0C37D7-E0C7-4931-B5B5-9A887D864727}" dt="2019-06-29T23:59:35.999" v="271" actId="26606"/>
          <ac:picMkLst>
            <pc:docMk/>
            <pc:sldMk cId="1179898318" sldId="256"/>
            <ac:picMk id="23" creationId="{0E059C3C-8938-47AA-9BD1-28C09A720937}"/>
          </ac:picMkLst>
        </pc:picChg>
        <pc:picChg chg="add del mod">
          <ac:chgData name="Mitch Davis" userId="388b89a0e6bb1f2e" providerId="LiveId" clId="{2E0C37D7-E0C7-4931-B5B5-9A887D864727}" dt="2019-06-30T02:09:02.976" v="1054" actId="1076"/>
          <ac:picMkLst>
            <pc:docMk/>
            <pc:sldMk cId="1179898318" sldId="256"/>
            <ac:picMk id="28" creationId="{189A1B27-3643-454A-853E-3A07ABCEE8D7}"/>
          </ac:picMkLst>
        </pc:picChg>
        <pc:cxnChg chg="add del">
          <ac:chgData name="Mitch Davis" userId="388b89a0e6bb1f2e" providerId="LiveId" clId="{2E0C37D7-E0C7-4931-B5B5-9A887D864727}" dt="2019-06-29T23:59:14.669" v="263" actId="26606"/>
          <ac:cxnSpMkLst>
            <pc:docMk/>
            <pc:sldMk cId="1179898318" sldId="256"/>
            <ac:cxnSpMk id="11" creationId="{BCDAEC91-5BCE-4B55-9CC0-43EF94CB734B}"/>
          </ac:cxnSpMkLst>
        </pc:cxnChg>
        <pc:cxnChg chg="add del">
          <ac:chgData name="Mitch Davis" userId="388b89a0e6bb1f2e" providerId="LiveId" clId="{2E0C37D7-E0C7-4931-B5B5-9A887D864727}" dt="2019-06-29T23:59:30.361" v="267" actId="26606"/>
          <ac:cxnSpMkLst>
            <pc:docMk/>
            <pc:sldMk cId="1179898318" sldId="256"/>
            <ac:cxnSpMk id="18" creationId="{BCDAEC91-5BCE-4B55-9CC0-43EF94CB734B}"/>
          </ac:cxnSpMkLst>
        </pc:cxnChg>
        <pc:cxnChg chg="add del">
          <ac:chgData name="Mitch Davis" userId="388b89a0e6bb1f2e" providerId="LiveId" clId="{2E0C37D7-E0C7-4931-B5B5-9A887D864727}" dt="2019-06-29T23:59:35.999" v="271" actId="26606"/>
          <ac:cxnSpMkLst>
            <pc:docMk/>
            <pc:sldMk cId="1179898318" sldId="256"/>
            <ac:cxnSpMk id="25" creationId="{BCDAEC91-5BCE-4B55-9CC0-43EF94CB734B}"/>
          </ac:cxnSpMkLst>
        </pc:cxnChg>
        <pc:cxnChg chg="add del">
          <ac:chgData name="Mitch Davis" userId="388b89a0e6bb1f2e" providerId="LiveId" clId="{2E0C37D7-E0C7-4931-B5B5-9A887D864727}" dt="2019-06-30T00:02:30.724" v="288" actId="26606"/>
          <ac:cxnSpMkLst>
            <pc:docMk/>
            <pc:sldMk cId="1179898318" sldId="256"/>
            <ac:cxnSpMk id="32" creationId="{624D17C8-E9C2-48A4-AA36-D7048A6CCC41}"/>
          </ac:cxnSpMkLst>
        </pc:cxnChg>
        <pc:cxnChg chg="add del">
          <ac:chgData name="Mitch Davis" userId="388b89a0e6bb1f2e" providerId="LiveId" clId="{2E0C37D7-E0C7-4931-B5B5-9A887D864727}" dt="2019-06-30T00:02:33.567" v="292" actId="26606"/>
          <ac:cxnSpMkLst>
            <pc:docMk/>
            <pc:sldMk cId="1179898318" sldId="256"/>
            <ac:cxnSpMk id="36" creationId="{624D17C8-E9C2-48A4-AA36-D7048A6CCC41}"/>
          </ac:cxnSpMkLst>
        </pc:cxnChg>
        <pc:cxnChg chg="add del">
          <ac:chgData name="Mitch Davis" userId="388b89a0e6bb1f2e" providerId="LiveId" clId="{2E0C37D7-E0C7-4931-B5B5-9A887D864727}" dt="2019-06-30T00:02:40.185" v="300" actId="26606"/>
          <ac:cxnSpMkLst>
            <pc:docMk/>
            <pc:sldMk cId="1179898318" sldId="256"/>
            <ac:cxnSpMk id="43" creationId="{624D17C8-E9C2-48A4-AA36-D7048A6CCC41}"/>
          </ac:cxnSpMkLst>
        </pc:cxnChg>
      </pc:sldChg>
      <pc:sldChg chg="modSp ord">
        <pc:chgData name="Mitch Davis" userId="388b89a0e6bb1f2e" providerId="LiveId" clId="{2E0C37D7-E0C7-4931-B5B5-9A887D864727}" dt="2019-06-30T12:37:13.908" v="2214" actId="20577"/>
        <pc:sldMkLst>
          <pc:docMk/>
          <pc:sldMk cId="1743644169" sldId="257"/>
        </pc:sldMkLst>
        <pc:spChg chg="mod">
          <ac:chgData name="Mitch Davis" userId="388b89a0e6bb1f2e" providerId="LiveId" clId="{2E0C37D7-E0C7-4931-B5B5-9A887D864727}" dt="2019-06-30T04:24:49.060" v="1840" actId="20577"/>
          <ac:spMkLst>
            <pc:docMk/>
            <pc:sldMk cId="1743644169" sldId="257"/>
            <ac:spMk id="2" creationId="{AB79F858-CFFF-4565-B63C-9E86A2F77BC9}"/>
          </ac:spMkLst>
        </pc:spChg>
        <pc:spChg chg="mod">
          <ac:chgData name="Mitch Davis" userId="388b89a0e6bb1f2e" providerId="LiveId" clId="{2E0C37D7-E0C7-4931-B5B5-9A887D864727}" dt="2019-06-30T12:37:13.908" v="2214" actId="20577"/>
          <ac:spMkLst>
            <pc:docMk/>
            <pc:sldMk cId="1743644169" sldId="257"/>
            <ac:spMk id="3" creationId="{0106740B-01C7-431C-9871-B6259D9903FE}"/>
          </ac:spMkLst>
        </pc:spChg>
      </pc:sldChg>
      <pc:sldChg chg="modSp ord">
        <pc:chgData name="Mitch Davis" userId="388b89a0e6bb1f2e" providerId="LiveId" clId="{2E0C37D7-E0C7-4931-B5B5-9A887D864727}" dt="2019-06-30T04:24:23.740" v="1838" actId="207"/>
        <pc:sldMkLst>
          <pc:docMk/>
          <pc:sldMk cId="3033972234" sldId="258"/>
        </pc:sldMkLst>
        <pc:spChg chg="mod">
          <ac:chgData name="Mitch Davis" userId="388b89a0e6bb1f2e" providerId="LiveId" clId="{2E0C37D7-E0C7-4931-B5B5-9A887D864727}" dt="2019-06-30T03:16:58.652" v="1188" actId="14100"/>
          <ac:spMkLst>
            <pc:docMk/>
            <pc:sldMk cId="3033972234" sldId="258"/>
            <ac:spMk id="2" creationId="{A25C78BB-42FA-4622-AFAA-39459B055807}"/>
          </ac:spMkLst>
        </pc:spChg>
        <pc:spChg chg="mod">
          <ac:chgData name="Mitch Davis" userId="388b89a0e6bb1f2e" providerId="LiveId" clId="{2E0C37D7-E0C7-4931-B5B5-9A887D864727}" dt="2019-06-30T04:24:23.740" v="1838" actId="207"/>
          <ac:spMkLst>
            <pc:docMk/>
            <pc:sldMk cId="3033972234" sldId="258"/>
            <ac:spMk id="3" creationId="{9BE52CBB-C018-4CF0-BEFA-A93665BD3114}"/>
          </ac:spMkLst>
        </pc:spChg>
      </pc:sldChg>
      <pc:sldChg chg="del">
        <pc:chgData name="Mitch Davis" userId="388b89a0e6bb1f2e" providerId="LiveId" clId="{2E0C37D7-E0C7-4931-B5B5-9A887D864727}" dt="2019-06-30T04:16:51.505" v="1553" actId="2696"/>
        <pc:sldMkLst>
          <pc:docMk/>
          <pc:sldMk cId="3942993778" sldId="259"/>
        </pc:sldMkLst>
      </pc:sldChg>
      <pc:sldChg chg="modSp">
        <pc:chgData name="Mitch Davis" userId="388b89a0e6bb1f2e" providerId="LiveId" clId="{2E0C37D7-E0C7-4931-B5B5-9A887D864727}" dt="2019-06-30T04:22:34.806" v="1815" actId="20577"/>
        <pc:sldMkLst>
          <pc:docMk/>
          <pc:sldMk cId="3289078985" sldId="260"/>
        </pc:sldMkLst>
        <pc:spChg chg="mod">
          <ac:chgData name="Mitch Davis" userId="388b89a0e6bb1f2e" providerId="LiveId" clId="{2E0C37D7-E0C7-4931-B5B5-9A887D864727}" dt="2019-06-30T04:22:34.806" v="1815" actId="20577"/>
          <ac:spMkLst>
            <pc:docMk/>
            <pc:sldMk cId="3289078985" sldId="260"/>
            <ac:spMk id="3" creationId="{BF6030E4-921B-4BD0-9A51-36D9A59044C2}"/>
          </ac:spMkLst>
        </pc:spChg>
      </pc:sldChg>
      <pc:sldChg chg="addSp delSp modSp add del mod setBg setClrOvrMap">
        <pc:chgData name="Mitch Davis" userId="388b89a0e6bb1f2e" providerId="LiveId" clId="{2E0C37D7-E0C7-4931-B5B5-9A887D864727}" dt="2019-06-30T01:38:59.183" v="381" actId="2696"/>
        <pc:sldMkLst>
          <pc:docMk/>
          <pc:sldMk cId="3870186111" sldId="261"/>
        </pc:sldMkLst>
        <pc:spChg chg="del mod">
          <ac:chgData name="Mitch Davis" userId="388b89a0e6bb1f2e" providerId="LiveId" clId="{2E0C37D7-E0C7-4931-B5B5-9A887D864727}" dt="2019-06-30T01:38:49.319" v="378"/>
          <ac:spMkLst>
            <pc:docMk/>
            <pc:sldMk cId="3870186111" sldId="261"/>
            <ac:spMk id="2" creationId="{2BC4BF3C-7DEF-465E-A427-E3FB7CA555A7}"/>
          </ac:spMkLst>
        </pc:spChg>
        <pc:spChg chg="del mod">
          <ac:chgData name="Mitch Davis" userId="388b89a0e6bb1f2e" providerId="LiveId" clId="{2E0C37D7-E0C7-4931-B5B5-9A887D864727}" dt="2019-06-30T01:38:49.319" v="378"/>
          <ac:spMkLst>
            <pc:docMk/>
            <pc:sldMk cId="3870186111" sldId="261"/>
            <ac:spMk id="3" creationId="{C071230A-2EC2-4DB3-B3F8-D3CE8916BE13}"/>
          </ac:spMkLst>
        </pc:spChg>
        <pc:spChg chg="add mod">
          <ac:chgData name="Mitch Davis" userId="388b89a0e6bb1f2e" providerId="LiveId" clId="{2E0C37D7-E0C7-4931-B5B5-9A887D864727}" dt="2019-06-30T01:38:49.319" v="378"/>
          <ac:spMkLst>
            <pc:docMk/>
            <pc:sldMk cId="3870186111" sldId="261"/>
            <ac:spMk id="4" creationId="{706C29CE-F71F-4EAF-8CE5-82AFE27AA294}"/>
          </ac:spMkLst>
        </pc:spChg>
        <pc:spChg chg="add mod">
          <ac:chgData name="Mitch Davis" userId="388b89a0e6bb1f2e" providerId="LiveId" clId="{2E0C37D7-E0C7-4931-B5B5-9A887D864727}" dt="2019-06-30T01:38:49.319" v="378"/>
          <ac:spMkLst>
            <pc:docMk/>
            <pc:sldMk cId="3870186111" sldId="261"/>
            <ac:spMk id="5" creationId="{30FC1B11-3FCA-4213-A03E-FC5B257140D3}"/>
          </ac:spMkLst>
        </pc:spChg>
        <pc:spChg chg="add del">
          <ac:chgData name="Mitch Davis" userId="388b89a0e6bb1f2e" providerId="LiveId" clId="{2E0C37D7-E0C7-4931-B5B5-9A887D864727}" dt="2019-06-30T01:17:32.804" v="328" actId="26606"/>
          <ac:spMkLst>
            <pc:docMk/>
            <pc:sldMk cId="3870186111" sldId="261"/>
            <ac:spMk id="8" creationId="{5B336162-B533-4EFE-8BB3-8EBB4A5E32F8}"/>
          </ac:spMkLst>
        </pc:spChg>
        <pc:spChg chg="add del">
          <ac:chgData name="Mitch Davis" userId="388b89a0e6bb1f2e" providerId="LiveId" clId="{2E0C37D7-E0C7-4931-B5B5-9A887D864727}" dt="2019-06-30T01:17:33.284" v="330" actId="26606"/>
          <ac:spMkLst>
            <pc:docMk/>
            <pc:sldMk cId="3870186111" sldId="261"/>
            <ac:spMk id="10" creationId="{B4F5FA0D-0104-4987-8241-EFF7C85B88DE}"/>
          </ac:spMkLst>
        </pc:spChg>
        <pc:spChg chg="add del">
          <ac:chgData name="Mitch Davis" userId="388b89a0e6bb1f2e" providerId="LiveId" clId="{2E0C37D7-E0C7-4931-B5B5-9A887D864727}" dt="2019-06-30T01:17:33.284" v="330" actId="26606"/>
          <ac:spMkLst>
            <pc:docMk/>
            <pc:sldMk cId="3870186111" sldId="261"/>
            <ac:spMk id="11" creationId="{3B854194-185D-494D-905C-7C7CB2E30F6E}"/>
          </ac:spMkLst>
        </pc:spChg>
        <pc:spChg chg="add del">
          <ac:chgData name="Mitch Davis" userId="388b89a0e6bb1f2e" providerId="LiveId" clId="{2E0C37D7-E0C7-4931-B5B5-9A887D864727}" dt="2019-06-30T01:17:35.867" v="332" actId="26606"/>
          <ac:spMkLst>
            <pc:docMk/>
            <pc:sldMk cId="3870186111" sldId="261"/>
            <ac:spMk id="14" creationId="{8D70B121-56F4-4848-B38B-182089D909FA}"/>
          </ac:spMkLst>
        </pc:spChg>
        <pc:spChg chg="add del">
          <ac:chgData name="Mitch Davis" userId="388b89a0e6bb1f2e" providerId="LiveId" clId="{2E0C37D7-E0C7-4931-B5B5-9A887D864727}" dt="2019-06-30T01:17:40.961" v="334" actId="26606"/>
          <ac:spMkLst>
            <pc:docMk/>
            <pc:sldMk cId="3870186111" sldId="261"/>
            <ac:spMk id="17" creationId="{EA67B5B4-3A24-436E-B663-1B2EBFF8A0CD}"/>
          </ac:spMkLst>
        </pc:spChg>
        <pc:spChg chg="add del">
          <ac:chgData name="Mitch Davis" userId="388b89a0e6bb1f2e" providerId="LiveId" clId="{2E0C37D7-E0C7-4931-B5B5-9A887D864727}" dt="2019-06-30T01:17:40.961" v="334" actId="26606"/>
          <ac:spMkLst>
            <pc:docMk/>
            <pc:sldMk cId="3870186111" sldId="261"/>
            <ac:spMk id="18" creationId="{987FDF89-C993-41F4-A1B8-DBAFF16008A9}"/>
          </ac:spMkLst>
        </pc:spChg>
        <pc:spChg chg="add del">
          <ac:chgData name="Mitch Davis" userId="388b89a0e6bb1f2e" providerId="LiveId" clId="{2E0C37D7-E0C7-4931-B5B5-9A887D864727}" dt="2019-06-30T01:17:40.961" v="334" actId="26606"/>
          <ac:spMkLst>
            <pc:docMk/>
            <pc:sldMk cId="3870186111" sldId="261"/>
            <ac:spMk id="19" creationId="{64E585EA-75FD-4025-8270-F66A58A15CDA}"/>
          </ac:spMkLst>
        </pc:spChg>
        <pc:picChg chg="add del">
          <ac:chgData name="Mitch Davis" userId="388b89a0e6bb1f2e" providerId="LiveId" clId="{2E0C37D7-E0C7-4931-B5B5-9A887D864727}" dt="2019-06-30T01:17:33.284" v="330" actId="26606"/>
          <ac:picMkLst>
            <pc:docMk/>
            <pc:sldMk cId="3870186111" sldId="261"/>
            <ac:picMk id="12" creationId="{2897127E-6CEF-446C-BE87-93B7C46E49D1}"/>
          </ac:picMkLst>
        </pc:picChg>
        <pc:picChg chg="add del ord">
          <ac:chgData name="Mitch Davis" userId="388b89a0e6bb1f2e" providerId="LiveId" clId="{2E0C37D7-E0C7-4931-B5B5-9A887D864727}" dt="2019-06-30T01:21:49.147" v="363" actId="478"/>
          <ac:picMkLst>
            <pc:docMk/>
            <pc:sldMk cId="3870186111" sldId="261"/>
            <ac:picMk id="13" creationId="{B6C8952B-591B-48E5-A99A-439DF9B566F3}"/>
          </ac:picMkLst>
        </pc:picChg>
        <pc:cxnChg chg="add del">
          <ac:chgData name="Mitch Davis" userId="388b89a0e6bb1f2e" providerId="LiveId" clId="{2E0C37D7-E0C7-4931-B5B5-9A887D864727}" dt="2019-06-30T01:17:35.867" v="332" actId="26606"/>
          <ac:cxnSpMkLst>
            <pc:docMk/>
            <pc:sldMk cId="3870186111" sldId="261"/>
            <ac:cxnSpMk id="15" creationId="{2D72A2C9-F3CA-4216-8BAD-FA4C970C3C4E}"/>
          </ac:cxnSpMkLst>
        </pc:cxnChg>
      </pc:sldChg>
      <pc:sldChg chg="addSp delSp modSp add">
        <pc:chgData name="Mitch Davis" userId="388b89a0e6bb1f2e" providerId="LiveId" clId="{2E0C37D7-E0C7-4931-B5B5-9A887D864727}" dt="2019-06-30T03:14:10.870" v="1156" actId="20577"/>
        <pc:sldMkLst>
          <pc:docMk/>
          <pc:sldMk cId="988195885" sldId="262"/>
        </pc:sldMkLst>
        <pc:spChg chg="del">
          <ac:chgData name="Mitch Davis" userId="388b89a0e6bb1f2e" providerId="LiveId" clId="{2E0C37D7-E0C7-4931-B5B5-9A887D864727}" dt="2019-06-30T01:38:54.382" v="379" actId="478"/>
          <ac:spMkLst>
            <pc:docMk/>
            <pc:sldMk cId="988195885" sldId="262"/>
            <ac:spMk id="2" creationId="{6665C42E-D55F-43C1-888E-FD51A45A6ABC}"/>
          </ac:spMkLst>
        </pc:spChg>
        <pc:spChg chg="del">
          <ac:chgData name="Mitch Davis" userId="388b89a0e6bb1f2e" providerId="LiveId" clId="{2E0C37D7-E0C7-4931-B5B5-9A887D864727}" dt="2019-06-30T01:38:54.382" v="379" actId="478"/>
          <ac:spMkLst>
            <pc:docMk/>
            <pc:sldMk cId="988195885" sldId="262"/>
            <ac:spMk id="3" creationId="{B447EBCE-CFA4-4935-8DE5-E22ABD7572E4}"/>
          </ac:spMkLst>
        </pc:spChg>
        <pc:spChg chg="add">
          <ac:chgData name="Mitch Davis" userId="388b89a0e6bb1f2e" providerId="LiveId" clId="{2E0C37D7-E0C7-4931-B5B5-9A887D864727}" dt="2019-06-30T01:38:55.443" v="380"/>
          <ac:spMkLst>
            <pc:docMk/>
            <pc:sldMk cId="988195885" sldId="262"/>
            <ac:spMk id="4" creationId="{B01A9EE2-7F14-49A5-82B2-8E8C2E7CF93F}"/>
          </ac:spMkLst>
        </pc:spChg>
        <pc:spChg chg="add mod">
          <ac:chgData name="Mitch Davis" userId="388b89a0e6bb1f2e" providerId="LiveId" clId="{2E0C37D7-E0C7-4931-B5B5-9A887D864727}" dt="2019-06-30T03:14:10.870" v="1156" actId="20577"/>
          <ac:spMkLst>
            <pc:docMk/>
            <pc:sldMk cId="988195885" sldId="262"/>
            <ac:spMk id="5" creationId="{1E5F4852-1BCA-4B9D-9FAA-4363A4451A91}"/>
          </ac:spMkLst>
        </pc:spChg>
      </pc:sldChg>
      <pc:sldChg chg="modSp add">
        <pc:chgData name="Mitch Davis" userId="388b89a0e6bb1f2e" providerId="LiveId" clId="{2E0C37D7-E0C7-4931-B5B5-9A887D864727}" dt="2019-06-30T04:22:51.733" v="1821" actId="20577"/>
        <pc:sldMkLst>
          <pc:docMk/>
          <pc:sldMk cId="4081220767" sldId="263"/>
        </pc:sldMkLst>
        <pc:spChg chg="mod">
          <ac:chgData name="Mitch Davis" userId="388b89a0e6bb1f2e" providerId="LiveId" clId="{2E0C37D7-E0C7-4931-B5B5-9A887D864727}" dt="2019-06-30T03:18:48.183" v="1273" actId="20577"/>
          <ac:spMkLst>
            <pc:docMk/>
            <pc:sldMk cId="4081220767" sldId="263"/>
            <ac:spMk id="2" creationId="{440C64FF-4E07-49A6-A933-3EE13712EF5F}"/>
          </ac:spMkLst>
        </pc:spChg>
        <pc:spChg chg="mod">
          <ac:chgData name="Mitch Davis" userId="388b89a0e6bb1f2e" providerId="LiveId" clId="{2E0C37D7-E0C7-4931-B5B5-9A887D864727}" dt="2019-06-30T04:22:51.733" v="1821" actId="20577"/>
          <ac:spMkLst>
            <pc:docMk/>
            <pc:sldMk cId="4081220767" sldId="263"/>
            <ac:spMk id="3" creationId="{21286103-BD02-46FA-97AF-0AB44CCA5588}"/>
          </ac:spMkLst>
        </pc:spChg>
      </pc:sldChg>
      <pc:sldChg chg="modSp add ord">
        <pc:chgData name="Mitch Davis" userId="388b89a0e6bb1f2e" providerId="LiveId" clId="{2E0C37D7-E0C7-4931-B5B5-9A887D864727}" dt="2019-06-30T12:39:42.476" v="2241" actId="207"/>
        <pc:sldMkLst>
          <pc:docMk/>
          <pc:sldMk cId="4170238049" sldId="264"/>
        </pc:sldMkLst>
        <pc:spChg chg="mod">
          <ac:chgData name="Mitch Davis" userId="388b89a0e6bb1f2e" providerId="LiveId" clId="{2E0C37D7-E0C7-4931-B5B5-9A887D864727}" dt="2019-06-30T12:34:11.796" v="2208" actId="207"/>
          <ac:spMkLst>
            <pc:docMk/>
            <pc:sldMk cId="4170238049" sldId="264"/>
            <ac:spMk id="2" creationId="{50034B0A-485B-4FFB-BD7C-2CDDDC8CB38B}"/>
          </ac:spMkLst>
        </pc:spChg>
        <pc:spChg chg="mod">
          <ac:chgData name="Mitch Davis" userId="388b89a0e6bb1f2e" providerId="LiveId" clId="{2E0C37D7-E0C7-4931-B5B5-9A887D864727}" dt="2019-06-30T12:39:42.476" v="2241" actId="207"/>
          <ac:spMkLst>
            <pc:docMk/>
            <pc:sldMk cId="4170238049" sldId="264"/>
            <ac:spMk id="3" creationId="{79B3673D-CD7B-4B55-B9E9-233F649484C0}"/>
          </ac:spMkLst>
        </pc:spChg>
      </pc:sldChg>
      <pc:sldMasterChg chg="modSldLayout">
        <pc:chgData name="Mitch Davis" userId="388b89a0e6bb1f2e" providerId="LiveId" clId="{2E0C37D7-E0C7-4931-B5B5-9A887D864727}" dt="2019-06-30T02:09:30.400" v="1056"/>
        <pc:sldMasterMkLst>
          <pc:docMk/>
          <pc:sldMasterMk cId="3161264717" sldId="2147483648"/>
        </pc:sldMasterMkLst>
        <pc:sldLayoutChg chg="addSp modSp setBg">
          <pc:chgData name="Mitch Davis" userId="388b89a0e6bb1f2e" providerId="LiveId" clId="{2E0C37D7-E0C7-4931-B5B5-9A887D864727}" dt="2019-06-30T02:09:30.400" v="1056"/>
          <pc:sldLayoutMkLst>
            <pc:docMk/>
            <pc:sldMasterMk cId="3161264717" sldId="2147483648"/>
            <pc:sldLayoutMk cId="1769347160" sldId="2147483650"/>
          </pc:sldLayoutMkLst>
          <pc:spChg chg="mod">
            <ac:chgData name="Mitch Davis" userId="388b89a0e6bb1f2e" providerId="LiveId" clId="{2E0C37D7-E0C7-4931-B5B5-9A887D864727}" dt="2019-06-30T01:42:52.685" v="566"/>
            <ac:spMkLst>
              <pc:docMk/>
              <pc:sldMasterMk cId="3161264717" sldId="2147483648"/>
              <pc:sldLayoutMk cId="1769347160" sldId="2147483650"/>
              <ac:spMk id="2" creationId="{6D6AC586-CF4C-4C72-BFC3-5E1E837B284D}"/>
            </ac:spMkLst>
          </pc:spChg>
          <pc:spChg chg="mod">
            <ac:chgData name="Mitch Davis" userId="388b89a0e6bb1f2e" providerId="LiveId" clId="{2E0C37D7-E0C7-4931-B5B5-9A887D864727}" dt="2019-06-30T01:42:52.685" v="566"/>
            <ac:spMkLst>
              <pc:docMk/>
              <pc:sldMasterMk cId="3161264717" sldId="2147483648"/>
              <pc:sldLayoutMk cId="1769347160" sldId="2147483650"/>
              <ac:spMk id="3" creationId="{81C8B873-D157-4FA3-97DE-D3DA68A00594}"/>
            </ac:spMkLst>
          </pc:spChg>
          <pc:picChg chg="add ord">
            <ac:chgData name="Mitch Davis" userId="388b89a0e6bb1f2e" providerId="LiveId" clId="{2E0C37D7-E0C7-4931-B5B5-9A887D864727}" dt="2019-06-30T01:20:41.251" v="355" actId="167"/>
            <ac:picMkLst>
              <pc:docMk/>
              <pc:sldMasterMk cId="3161264717" sldId="2147483648"/>
              <pc:sldLayoutMk cId="1769347160" sldId="2147483650"/>
              <ac:picMk id="7" creationId="{DC1B5580-D332-4937-8439-2DEB4B94994C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5A9E-491A-4949-BC2C-278FA30CF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6F1FE-D976-4E87-AE4D-AE5A71E4E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467BE-558B-460B-986F-B5B166A8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09520-CA19-4D4B-8461-A74556A69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73A80-5EAA-45C1-9678-ABAE5F38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1DBC3-155F-46F7-AA7D-DB06FD75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CC825-8119-4285-89AB-11BFBFC6B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9A85-B2DE-405C-A610-6161F8E6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46246-BFEA-4F8E-9A50-23D588D3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6B84-16E2-4A9C-9C11-980E8A3D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6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3BEDF3-AFF1-4AE6-ACC5-29FB9EB16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9C4C1-BF8E-4105-864F-A8DFF9E0F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45AC-A2F9-4061-A3F9-8AAE60AA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8B74C-4BF7-4661-BECA-58889485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9701-5DDA-422E-9D51-1588799E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DC1B5580-D332-4937-8439-2DEB4B9499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l="15111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AC586-CF4C-4C72-BFC3-5E1E837B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B873-D157-4FA3-97DE-D3DA68A00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1963" indent="-461963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914400" indent="-457200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20B9F-5EA9-4C13-A3EB-07AAB4C1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0D28-7EA6-425B-B9CE-FE1FD1DB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739D3-FD4D-447D-A720-A9432D21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15FE-E33E-4D17-B707-3162FF4A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32A37-875F-49B9-A558-C502CE942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E57-51EF-48DD-A49C-A7097E553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60E9-9D39-4C84-8C2E-EE8B1237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1B5F2-28D6-4869-B801-DBD621E6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F7E4-13AE-4154-AE23-106EF3EC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57A9-1E28-49A2-8467-8B00DE618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D6D815-0CC0-403F-BAAE-E63AE0D0E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09093-BC6F-4934-BCC1-FA49FE29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E73F3-2ABD-472A-852D-245E5DEB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AD2B4-7557-4E97-B2A2-05C5EB41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6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0859-10CC-44DE-8C64-D08B7014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11F61-0C4A-4A61-99A1-EF4B8FFC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81FE-5DF3-40DE-AF87-C0115345E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3D89E-FCD8-46A2-A3F6-223E81CC5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4425ED-42AF-4C92-AF7F-6271EB073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5E04F-2484-4FBA-99E6-7E1C5751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E57BF-C04C-4658-B2C2-CD9FDA2E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14672-3742-48C1-A923-6C5E36B1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7046-E74A-43A0-A02B-E29CC22EA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38C56-8943-47CC-9523-6FCB57D4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F476EB-0B8B-42CB-B47C-2F5E8B14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17AEC-812A-454E-8DCB-C3A852BB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628BA-F533-44DA-A71A-9DA100E86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254C08-07CB-4818-993D-264BE218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54D5F-5701-4320-83CE-C4C2041E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1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B13-25F6-4427-BD51-F8570F98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6E0F-84B2-49E1-8FF6-D221E425B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4A71F-2EF3-4FF5-9692-66F6FF037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DE633-0198-43D5-A740-0B3C4015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0F167-CE6A-400A-8187-A8728783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F360D-30A6-4BD4-8427-C4C0A5E8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8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EE9B4-1CF3-4603-B741-492BFCA7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D1707-DF6D-44C7-9644-31B32D7CC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DFD90-8931-4062-987C-337E164BC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ADD39-6445-4954-9A53-EA4FB821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B5573-F8D5-44F1-996E-6E31680A9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2055D-A591-4C22-823A-7B9DD3AAB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7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ECEF0E-417A-4044-A536-2535556A7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9CFC9-9547-4949-B907-E163A3017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3119-B1F1-42F1-9AB0-3BDC762B6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CA07-2383-4133-A87D-22D5AE8F62CC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EBF59-C214-4579-8314-62121A985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F4D68-1A0A-4EB6-81DA-0BADB5133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0958A-062D-4EFD-8110-3D99A76F8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>
            <a:extLst>
              <a:ext uri="{FF2B5EF4-FFF2-40B4-BE49-F238E27FC236}">
                <a16:creationId xmlns:a16="http://schemas.microsoft.com/office/drawing/2014/main" id="{189A1B27-3643-454A-853E-3A07ABCEE8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5111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71908C-12F0-4B62-8403-F28943F0B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en-US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The God of gods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84D4C-55CD-4732-8799-4B1560128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en-US" sz="3200"/>
              <a:t>Giving our allegiance to the Creator of the heavens and earth</a:t>
            </a:r>
          </a:p>
        </p:txBody>
      </p:sp>
    </p:spTree>
    <p:extLst>
      <p:ext uri="{BB962C8B-B14F-4D97-AF65-F5344CB8AC3E}">
        <p14:creationId xmlns:p14="http://schemas.microsoft.com/office/powerpoint/2010/main" val="1179898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1A9EE2-7F14-49A5-82B2-8E8C2E7CF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57" y="365125"/>
            <a:ext cx="11364286" cy="1325563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art of (mis?)communication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5F4852-1BCA-4B9D-9FAA-4363A4451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191"/>
            <a:ext cx="10515600" cy="4188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different things to different people from different cultural backgrounds 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thus conveying differing concepts</a:t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the same words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819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34B0A-485B-4FFB-BD7C-2CDDDC8C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in Point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Deuteronomy 4:35, 6:4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673D-CD7B-4B55-B9E9-233F64948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301"/>
            <a:ext cx="10515600" cy="4272662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Modern </a:t>
            </a:r>
            <a:r>
              <a:rPr lang="en-US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American to Ancient Jew: </a:t>
            </a:r>
            <a:r>
              <a:rPr lang="en-US" i="1" dirty="0"/>
              <a:t>Do you believe  God is one?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Ancient Jew: </a:t>
            </a:r>
            <a:r>
              <a:rPr lang="en-US" i="1" dirty="0"/>
              <a:t>yes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MA: </a:t>
            </a:r>
            <a:r>
              <a:rPr lang="en-US" i="1" dirty="0"/>
              <a:t>So, you believe there is only ‘one God’?</a:t>
            </a:r>
          </a:p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Ancient </a:t>
            </a:r>
            <a:r>
              <a:rPr lang="en-US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Jew: </a:t>
            </a:r>
            <a:r>
              <a:rPr lang="en-US" i="1" dirty="0"/>
              <a:t>no.</a:t>
            </a:r>
          </a:p>
          <a:p>
            <a:pPr marL="0" indent="0">
              <a:buNone/>
            </a:pPr>
            <a:r>
              <a:rPr lang="en-US" dirty="0"/>
              <a:t>*Ancient Jews believed in </a:t>
            </a:r>
            <a:r>
              <a:rPr lang="en-US" dirty="0" err="1"/>
              <a:t>monolatry</a:t>
            </a:r>
            <a:r>
              <a:rPr lang="en-US" dirty="0"/>
              <a:t>: the belief in many gods but the worship of one “God”.</a:t>
            </a:r>
          </a:p>
        </p:txBody>
      </p:sp>
    </p:spTree>
    <p:extLst>
      <p:ext uri="{BB962C8B-B14F-4D97-AF65-F5344CB8AC3E}">
        <p14:creationId xmlns:p14="http://schemas.microsoft.com/office/powerpoint/2010/main" val="417023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F858-CFFF-4565-B63C-9E86A2F77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Do “gods” (“</a:t>
            </a:r>
            <a:r>
              <a:rPr lang="en-US" sz="6600" dirty="0" err="1"/>
              <a:t>elohim</a:t>
            </a:r>
            <a:r>
              <a:rPr lang="en-US" sz="6600" dirty="0"/>
              <a:t>”)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6740B-01C7-431C-9871-B6259D99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668000" cy="4351338"/>
          </a:xfrm>
        </p:spPr>
        <p:txBody>
          <a:bodyPr>
            <a:normAutofit/>
          </a:bodyPr>
          <a:lstStyle/>
          <a:p>
            <a:r>
              <a:rPr lang="en-US" sz="4400" dirty="0"/>
              <a:t>Making sure we are on the same page as the Bible:</a:t>
            </a:r>
          </a:p>
          <a:p>
            <a:pPr lvl="1"/>
            <a:r>
              <a:rPr lang="en-US" sz="3600" dirty="0"/>
              <a:t>If we’re talking about divine creatures with the same ability as “God”… then no. see </a:t>
            </a:r>
            <a:r>
              <a:rPr lang="en-US" sz="3600" dirty="0">
                <a:solidFill>
                  <a:srgbClr val="FFFF00"/>
                </a:solidFill>
              </a:rPr>
              <a:t>Gen 1, 2:4</a:t>
            </a:r>
          </a:p>
          <a:p>
            <a:pPr lvl="1"/>
            <a:r>
              <a:rPr lang="en-US" sz="3600" dirty="0"/>
              <a:t>If we’re talking about “spiritual beings”… then yes. </a:t>
            </a:r>
            <a:r>
              <a:rPr lang="en-US" sz="3600" dirty="0">
                <a:solidFill>
                  <a:srgbClr val="FFFF00"/>
                </a:solidFill>
              </a:rPr>
              <a:t>1 Cor 8:4-6</a:t>
            </a:r>
          </a:p>
        </p:txBody>
      </p:sp>
    </p:spTree>
    <p:extLst>
      <p:ext uri="{BB962C8B-B14F-4D97-AF65-F5344CB8AC3E}">
        <p14:creationId xmlns:p14="http://schemas.microsoft.com/office/powerpoint/2010/main" val="174364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78BB-42FA-4622-AFAA-39459B05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174"/>
            <a:ext cx="10515600" cy="1212574"/>
          </a:xfrm>
        </p:spPr>
        <p:txBody>
          <a:bodyPr>
            <a:normAutofit/>
          </a:bodyPr>
          <a:lstStyle/>
          <a:p>
            <a:r>
              <a:rPr lang="en-US" dirty="0"/>
              <a:t>“Elohim” = more than “God”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52CBB-C018-4CF0-BEFA-A93665BD3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0490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“Elohim” – as translated in the NASB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Gen. 1:1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gods</a:t>
            </a:r>
            <a:r>
              <a:rPr lang="en-US" dirty="0"/>
              <a:t>”  </a:t>
            </a:r>
            <a:r>
              <a:rPr lang="en-US" dirty="0">
                <a:solidFill>
                  <a:srgbClr val="FFFF00"/>
                </a:solidFill>
              </a:rPr>
              <a:t>Exo 18:8 </a:t>
            </a:r>
            <a:r>
              <a:rPr lang="en-US" dirty="0"/>
              <a:t>(see also </a:t>
            </a:r>
            <a:r>
              <a:rPr lang="en-US" dirty="0">
                <a:solidFill>
                  <a:srgbClr val="FFFF00"/>
                </a:solidFill>
              </a:rPr>
              <a:t>Gen 31:30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divine spirit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Gen 41:38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judges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Exo 22:8-9</a:t>
            </a:r>
            <a:r>
              <a:rPr lang="en-US" dirty="0"/>
              <a:t>; 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rulers</a:t>
            </a:r>
            <a:r>
              <a:rPr lang="en-US" dirty="0"/>
              <a:t>” </a:t>
            </a:r>
            <a:r>
              <a:rPr lang="en-US" dirty="0" err="1">
                <a:solidFill>
                  <a:srgbClr val="FFFF00"/>
                </a:solidFill>
              </a:rPr>
              <a:t>Psa</a:t>
            </a:r>
            <a:r>
              <a:rPr lang="en-US" dirty="0">
                <a:solidFill>
                  <a:srgbClr val="FFFF00"/>
                </a:solidFill>
              </a:rPr>
              <a:t> 82:1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goddess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1 Ki 11:5, 33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mighty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Gen 23:6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godly</a:t>
            </a:r>
            <a:r>
              <a:rPr lang="en-US" dirty="0"/>
              <a:t>” </a:t>
            </a:r>
            <a:r>
              <a:rPr lang="en-US" dirty="0">
                <a:solidFill>
                  <a:srgbClr val="FFFF00"/>
                </a:solidFill>
              </a:rPr>
              <a:t>Malachi 2:15</a:t>
            </a:r>
          </a:p>
          <a:p>
            <a:r>
              <a:rPr lang="en-US" dirty="0"/>
              <a:t>All these words have one thing in common: something “spiritual”</a:t>
            </a:r>
          </a:p>
        </p:txBody>
      </p:sp>
    </p:spTree>
    <p:extLst>
      <p:ext uri="{BB962C8B-B14F-4D97-AF65-F5344CB8AC3E}">
        <p14:creationId xmlns:p14="http://schemas.microsoft.com/office/powerpoint/2010/main" val="303397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C64FF-4E07-49A6-A933-3EE13712E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“Elohim” often = spiritual beings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86103-BD02-46FA-97AF-0AB44CCA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is a spiritual being. </a:t>
            </a:r>
            <a:r>
              <a:rPr lang="en-US" dirty="0">
                <a:solidFill>
                  <a:srgbClr val="FFFF00"/>
                </a:solidFill>
              </a:rPr>
              <a:t>Gen 1:1; Jn 4:24</a:t>
            </a:r>
          </a:p>
          <a:p>
            <a:r>
              <a:rPr lang="en-US" dirty="0"/>
              <a:t>Angels are spiritual beings. </a:t>
            </a:r>
            <a:r>
              <a:rPr lang="en-US" dirty="0" err="1">
                <a:solidFill>
                  <a:srgbClr val="FFFF00"/>
                </a:solidFill>
              </a:rPr>
              <a:t>Psa</a:t>
            </a:r>
            <a:r>
              <a:rPr lang="en-US" dirty="0">
                <a:solidFill>
                  <a:srgbClr val="FFFF00"/>
                </a:solidFill>
              </a:rPr>
              <a:t> 8:5 (Heb 2:7)</a:t>
            </a:r>
          </a:p>
          <a:p>
            <a:r>
              <a:rPr lang="en-US" dirty="0"/>
              <a:t>Demons are spiritual beings. </a:t>
            </a:r>
            <a:r>
              <a:rPr lang="en-US" dirty="0" err="1">
                <a:solidFill>
                  <a:srgbClr val="FFFF00"/>
                </a:solidFill>
              </a:rPr>
              <a:t>Deut</a:t>
            </a:r>
            <a:r>
              <a:rPr lang="en-US" dirty="0">
                <a:solidFill>
                  <a:srgbClr val="FFFF00"/>
                </a:solidFill>
              </a:rPr>
              <a:t> 32:17 (Lk 8:30)</a:t>
            </a:r>
          </a:p>
          <a:p>
            <a:r>
              <a:rPr lang="en-US" dirty="0"/>
              <a:t>Deceased Samuel. </a:t>
            </a:r>
            <a:r>
              <a:rPr lang="en-US" dirty="0">
                <a:solidFill>
                  <a:srgbClr val="FFFF00"/>
                </a:solidFill>
              </a:rPr>
              <a:t>1 Samuel 28:13</a:t>
            </a:r>
          </a:p>
          <a:p>
            <a:r>
              <a:rPr lang="en-US" dirty="0"/>
              <a:t>Idols represented “gods” (real and/or fake). 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Exo 20:1-5; 2 Ki 17:34-35; 1 Cor 8:5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2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B1DA2-451F-4EED-93E1-24B317745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81" y="365125"/>
            <a:ext cx="11095838" cy="1325563"/>
          </a:xfrm>
        </p:spPr>
        <p:txBody>
          <a:bodyPr>
            <a:normAutofit/>
          </a:bodyPr>
          <a:lstStyle/>
          <a:p>
            <a:r>
              <a:rPr lang="en-US" dirty="0"/>
              <a:t>Remembering who Christians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030E4-921B-4BD0-9A51-36D9A590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we – as Christians – believe or discount the existence of “gods” (spiritual beings), know that the biblical authors believed any number of them to be real. </a:t>
            </a:r>
            <a:r>
              <a:rPr lang="en-US" dirty="0">
                <a:solidFill>
                  <a:srgbClr val="FFFF00"/>
                </a:solidFill>
              </a:rPr>
              <a:t>Cp. Eph 6:10-12; Acts 26:18; Matt 4:10</a:t>
            </a:r>
          </a:p>
          <a:p>
            <a:r>
              <a:rPr lang="en-US" i="1" dirty="0"/>
              <a:t>“Yet for us there is but one God, the Father, from whom are all things and we exist for Him; and one Lord, Jesus Christ, by whom are all things, and we exist through Him.” </a:t>
            </a:r>
            <a:r>
              <a:rPr lang="en-US" dirty="0">
                <a:solidFill>
                  <a:srgbClr val="FFFF00"/>
                </a:solidFill>
              </a:rPr>
              <a:t>1 Corinthians 8:6</a:t>
            </a:r>
          </a:p>
        </p:txBody>
      </p:sp>
    </p:spTree>
    <p:extLst>
      <p:ext uri="{BB962C8B-B14F-4D97-AF65-F5344CB8AC3E}">
        <p14:creationId xmlns:p14="http://schemas.microsoft.com/office/powerpoint/2010/main" val="328907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373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God of gods</vt:lpstr>
      <vt:lpstr>The art of (mis?)communication</vt:lpstr>
      <vt:lpstr>Case in Point Deuteronomy 4:35, 6:4</vt:lpstr>
      <vt:lpstr>Do “gods” (“elohim”) exist?</vt:lpstr>
      <vt:lpstr>“Elohim” = more than “God”</vt:lpstr>
      <vt:lpstr>“Elohim” often = spiritual beings</vt:lpstr>
      <vt:lpstr>Remembering who Christians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of gods</dc:title>
  <dc:creator>Mitch Davis</dc:creator>
  <cp:lastModifiedBy>Mitch Davis</cp:lastModifiedBy>
  <cp:revision>1</cp:revision>
  <dcterms:created xsi:type="dcterms:W3CDTF">2019-06-30T00:03:14Z</dcterms:created>
  <dcterms:modified xsi:type="dcterms:W3CDTF">2019-06-30T12:39:51Z</dcterms:modified>
</cp:coreProperties>
</file>