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59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567A4-04A7-4E91-82A8-1DF3FD224C33}" v="40" dt="2019-04-28T12:48:05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481567A4-04A7-4E91-82A8-1DF3FD224C33}"/>
    <pc:docChg chg="undo custSel addSld delSld modSld sldOrd modMainMaster">
      <pc:chgData name="Mitch Davis" userId="388b89a0e6bb1f2e" providerId="LiveId" clId="{481567A4-04A7-4E91-82A8-1DF3FD224C33}" dt="2019-04-28T12:49:42.115" v="2299" actId="20577"/>
      <pc:docMkLst>
        <pc:docMk/>
      </pc:docMkLst>
      <pc:sldChg chg="addSp delSp modSp ord">
        <pc:chgData name="Mitch Davis" userId="388b89a0e6bb1f2e" providerId="LiveId" clId="{481567A4-04A7-4E91-82A8-1DF3FD224C33}" dt="2019-04-28T02:12:23.960" v="743" actId="478"/>
        <pc:sldMkLst>
          <pc:docMk/>
          <pc:sldMk cId="2655156180" sldId="257"/>
        </pc:sldMkLst>
        <pc:spChg chg="mod">
          <ac:chgData name="Mitch Davis" userId="388b89a0e6bb1f2e" providerId="LiveId" clId="{481567A4-04A7-4E91-82A8-1DF3FD224C33}" dt="2019-04-28T01:34:26.318" v="178" actId="20577"/>
          <ac:spMkLst>
            <pc:docMk/>
            <pc:sldMk cId="2655156180" sldId="257"/>
            <ac:spMk id="2" creationId="{17FA04FA-3031-4EF6-8630-11D6C22D95AD}"/>
          </ac:spMkLst>
        </pc:spChg>
        <pc:spChg chg="mod">
          <ac:chgData name="Mitch Davis" userId="388b89a0e6bb1f2e" providerId="LiveId" clId="{481567A4-04A7-4E91-82A8-1DF3FD224C33}" dt="2019-04-28T02:09:30.744" v="663" actId="14"/>
          <ac:spMkLst>
            <pc:docMk/>
            <pc:sldMk cId="2655156180" sldId="257"/>
            <ac:spMk id="3" creationId="{9133C443-6AE2-48A9-BA80-321B25C10FF4}"/>
          </ac:spMkLst>
        </pc:spChg>
        <pc:picChg chg="add del">
          <ac:chgData name="Mitch Davis" userId="388b89a0e6bb1f2e" providerId="LiveId" clId="{481567A4-04A7-4E91-82A8-1DF3FD224C33}" dt="2019-04-28T02:12:23.960" v="743" actId="478"/>
          <ac:picMkLst>
            <pc:docMk/>
            <pc:sldMk cId="2655156180" sldId="257"/>
            <ac:picMk id="4" creationId="{876DA962-692E-4050-B6AD-5742BF5D8BD6}"/>
          </ac:picMkLst>
        </pc:picChg>
      </pc:sldChg>
      <pc:sldChg chg="addSp delSp modSp add ord">
        <pc:chgData name="Mitch Davis" userId="388b89a0e6bb1f2e" providerId="LiveId" clId="{481567A4-04A7-4E91-82A8-1DF3FD224C33}" dt="2019-04-28T02:12:43.788" v="745"/>
        <pc:sldMkLst>
          <pc:docMk/>
          <pc:sldMk cId="3428704164" sldId="258"/>
        </pc:sldMkLst>
        <pc:spChg chg="mod">
          <ac:chgData name="Mitch Davis" userId="388b89a0e6bb1f2e" providerId="LiveId" clId="{481567A4-04A7-4E91-82A8-1DF3FD224C33}" dt="2019-04-28T01:45:55.118" v="186" actId="14100"/>
          <ac:spMkLst>
            <pc:docMk/>
            <pc:sldMk cId="3428704164" sldId="258"/>
            <ac:spMk id="2" creationId="{EDDDD44A-AAD9-429F-949A-986E5FEE0AC5}"/>
          </ac:spMkLst>
        </pc:spChg>
        <pc:spChg chg="del mod">
          <ac:chgData name="Mitch Davis" userId="388b89a0e6bb1f2e" providerId="LiveId" clId="{481567A4-04A7-4E91-82A8-1DF3FD224C33}" dt="2019-04-28T01:32:24.125" v="142" actId="478"/>
          <ac:spMkLst>
            <pc:docMk/>
            <pc:sldMk cId="3428704164" sldId="258"/>
            <ac:spMk id="3" creationId="{5CF1FA4C-9130-4C18-B5B7-6189251B3D37}"/>
          </ac:spMkLst>
        </pc:spChg>
        <pc:picChg chg="add del mod modCrop">
          <ac:chgData name="Mitch Davis" userId="388b89a0e6bb1f2e" providerId="LiveId" clId="{481567A4-04A7-4E91-82A8-1DF3FD224C33}" dt="2019-04-28T02:12:28.094" v="744" actId="478"/>
          <ac:picMkLst>
            <pc:docMk/>
            <pc:sldMk cId="3428704164" sldId="258"/>
            <ac:picMk id="5" creationId="{53F846BA-44B2-47AB-B5B8-1D3E85EDC07E}"/>
          </ac:picMkLst>
        </pc:picChg>
      </pc:sldChg>
      <pc:sldChg chg="modSp add ord">
        <pc:chgData name="Mitch Davis" userId="388b89a0e6bb1f2e" providerId="LiveId" clId="{481567A4-04A7-4E91-82A8-1DF3FD224C33}" dt="2019-04-28T05:09:28.084" v="1382" actId="20577"/>
        <pc:sldMkLst>
          <pc:docMk/>
          <pc:sldMk cId="2050717149" sldId="259"/>
        </pc:sldMkLst>
        <pc:spChg chg="mod">
          <ac:chgData name="Mitch Davis" userId="388b89a0e6bb1f2e" providerId="LiveId" clId="{481567A4-04A7-4E91-82A8-1DF3FD224C33}" dt="2019-04-28T03:17:38.851" v="991" actId="27636"/>
          <ac:spMkLst>
            <pc:docMk/>
            <pc:sldMk cId="2050717149" sldId="259"/>
            <ac:spMk id="2" creationId="{01D0B94E-74EB-46D9-B9CE-C331CE9F1A9B}"/>
          </ac:spMkLst>
        </pc:spChg>
        <pc:spChg chg="mod">
          <ac:chgData name="Mitch Davis" userId="388b89a0e6bb1f2e" providerId="LiveId" clId="{481567A4-04A7-4E91-82A8-1DF3FD224C33}" dt="2019-04-28T05:09:28.084" v="1382" actId="20577"/>
          <ac:spMkLst>
            <pc:docMk/>
            <pc:sldMk cId="2050717149" sldId="259"/>
            <ac:spMk id="3" creationId="{4066C241-5F99-4A6D-AF03-C0370CD79577}"/>
          </ac:spMkLst>
        </pc:spChg>
      </pc:sldChg>
      <pc:sldChg chg="modSp add del">
        <pc:chgData name="Mitch Davis" userId="388b89a0e6bb1f2e" providerId="LiveId" clId="{481567A4-04A7-4E91-82A8-1DF3FD224C33}" dt="2019-04-28T02:07:32.145" v="437" actId="2696"/>
        <pc:sldMkLst>
          <pc:docMk/>
          <pc:sldMk cId="2178726445" sldId="259"/>
        </pc:sldMkLst>
        <pc:spChg chg="mod">
          <ac:chgData name="Mitch Davis" userId="388b89a0e6bb1f2e" providerId="LiveId" clId="{481567A4-04A7-4E91-82A8-1DF3FD224C33}" dt="2019-04-28T01:47:29.553" v="279" actId="14100"/>
          <ac:spMkLst>
            <pc:docMk/>
            <pc:sldMk cId="2178726445" sldId="259"/>
            <ac:spMk id="2" creationId="{B34A1B6D-692B-4667-BBC6-1266BFABCE1F}"/>
          </ac:spMkLst>
        </pc:spChg>
        <pc:spChg chg="mod">
          <ac:chgData name="Mitch Davis" userId="388b89a0e6bb1f2e" providerId="LiveId" clId="{481567A4-04A7-4E91-82A8-1DF3FD224C33}" dt="2019-04-28T01:50:09.660" v="436" actId="20577"/>
          <ac:spMkLst>
            <pc:docMk/>
            <pc:sldMk cId="2178726445" sldId="259"/>
            <ac:spMk id="3" creationId="{7676A5DD-CA48-41FD-A475-9BB23013795B}"/>
          </ac:spMkLst>
        </pc:spChg>
      </pc:sldChg>
      <pc:sldChg chg="modSp add ord">
        <pc:chgData name="Mitch Davis" userId="388b89a0e6bb1f2e" providerId="LiveId" clId="{481567A4-04A7-4E91-82A8-1DF3FD224C33}" dt="2019-04-28T03:19:15.314" v="1048" actId="14100"/>
        <pc:sldMkLst>
          <pc:docMk/>
          <pc:sldMk cId="3388387325" sldId="260"/>
        </pc:sldMkLst>
        <pc:spChg chg="mod">
          <ac:chgData name="Mitch Davis" userId="388b89a0e6bb1f2e" providerId="LiveId" clId="{481567A4-04A7-4E91-82A8-1DF3FD224C33}" dt="2019-04-28T03:19:15.314" v="1048" actId="14100"/>
          <ac:spMkLst>
            <pc:docMk/>
            <pc:sldMk cId="3388387325" sldId="260"/>
            <ac:spMk id="2" creationId="{EDDDD44A-AAD9-429F-949A-986E5FEE0AC5}"/>
          </ac:spMkLst>
        </pc:spChg>
      </pc:sldChg>
      <pc:sldChg chg="modSp add">
        <pc:chgData name="Mitch Davis" userId="388b89a0e6bb1f2e" providerId="LiveId" clId="{481567A4-04A7-4E91-82A8-1DF3FD224C33}" dt="2019-04-28T12:48:38.806" v="2297" actId="20577"/>
        <pc:sldMkLst>
          <pc:docMk/>
          <pc:sldMk cId="2548446749" sldId="261"/>
        </pc:sldMkLst>
        <pc:spChg chg="mod">
          <ac:chgData name="Mitch Davis" userId="388b89a0e6bb1f2e" providerId="LiveId" clId="{481567A4-04A7-4E91-82A8-1DF3FD224C33}" dt="2019-04-28T03:20:07.421" v="1069" actId="313"/>
          <ac:spMkLst>
            <pc:docMk/>
            <pc:sldMk cId="2548446749" sldId="261"/>
            <ac:spMk id="2" creationId="{A6616BFE-35F3-4EEB-8088-7BA4DFA60606}"/>
          </ac:spMkLst>
        </pc:spChg>
        <pc:spChg chg="mod">
          <ac:chgData name="Mitch Davis" userId="388b89a0e6bb1f2e" providerId="LiveId" clId="{481567A4-04A7-4E91-82A8-1DF3FD224C33}" dt="2019-04-28T12:48:38.806" v="2297" actId="20577"/>
          <ac:spMkLst>
            <pc:docMk/>
            <pc:sldMk cId="2548446749" sldId="261"/>
            <ac:spMk id="3" creationId="{B1218275-7291-4EB7-9A39-134B0EA744AE}"/>
          </ac:spMkLst>
        </pc:spChg>
      </pc:sldChg>
      <pc:sldChg chg="modSp add ord">
        <pc:chgData name="Mitch Davis" userId="388b89a0e6bb1f2e" providerId="LiveId" clId="{481567A4-04A7-4E91-82A8-1DF3FD224C33}" dt="2019-04-28T12:49:42.115" v="2299" actId="20577"/>
        <pc:sldMkLst>
          <pc:docMk/>
          <pc:sldMk cId="1624933788" sldId="262"/>
        </pc:sldMkLst>
        <pc:spChg chg="mod">
          <ac:chgData name="Mitch Davis" userId="388b89a0e6bb1f2e" providerId="LiveId" clId="{481567A4-04A7-4E91-82A8-1DF3FD224C33}" dt="2019-04-28T12:36:38.574" v="1811" actId="14100"/>
          <ac:spMkLst>
            <pc:docMk/>
            <pc:sldMk cId="1624933788" sldId="262"/>
            <ac:spMk id="2" creationId="{2BC7AC89-602E-48A9-8DFE-8B63E1C075F2}"/>
          </ac:spMkLst>
        </pc:spChg>
        <pc:spChg chg="mod">
          <ac:chgData name="Mitch Davis" userId="388b89a0e6bb1f2e" providerId="LiveId" clId="{481567A4-04A7-4E91-82A8-1DF3FD224C33}" dt="2019-04-28T12:49:42.115" v="2299" actId="20577"/>
          <ac:spMkLst>
            <pc:docMk/>
            <pc:sldMk cId="1624933788" sldId="262"/>
            <ac:spMk id="3" creationId="{033EA995-C046-4C09-AAAD-26829EA602D8}"/>
          </ac:spMkLst>
        </pc:spChg>
      </pc:sldChg>
      <pc:sldChg chg="add del">
        <pc:chgData name="Mitch Davis" userId="388b89a0e6bb1f2e" providerId="LiveId" clId="{481567A4-04A7-4E91-82A8-1DF3FD224C33}" dt="2019-04-28T12:46:04.694" v="2276" actId="2696"/>
        <pc:sldMkLst>
          <pc:docMk/>
          <pc:sldMk cId="3076325018" sldId="263"/>
        </pc:sldMkLst>
      </pc:sldChg>
      <pc:sldChg chg="modSp add ord">
        <pc:chgData name="Mitch Davis" userId="388b89a0e6bb1f2e" providerId="LiveId" clId="{481567A4-04A7-4E91-82A8-1DF3FD224C33}" dt="2019-04-28T12:48:15.945" v="2293" actId="1076"/>
        <pc:sldMkLst>
          <pc:docMk/>
          <pc:sldMk cId="1239161801" sldId="264"/>
        </pc:sldMkLst>
        <pc:spChg chg="mod">
          <ac:chgData name="Mitch Davis" userId="388b89a0e6bb1f2e" providerId="LiveId" clId="{481567A4-04A7-4E91-82A8-1DF3FD224C33}" dt="2019-04-28T12:48:15.945" v="2293" actId="1076"/>
          <ac:spMkLst>
            <pc:docMk/>
            <pc:sldMk cId="1239161801" sldId="264"/>
            <ac:spMk id="2" creationId="{EDDDD44A-AAD9-429F-949A-986E5FEE0AC5}"/>
          </ac:spMkLst>
        </pc:spChg>
      </pc:sldChg>
      <pc:sldMasterChg chg="modSldLayout">
        <pc:chgData name="Mitch Davis" userId="388b89a0e6bb1f2e" providerId="LiveId" clId="{481567A4-04A7-4E91-82A8-1DF3FD224C33}" dt="2019-04-28T02:12:18.429" v="742" actId="167"/>
        <pc:sldMasterMkLst>
          <pc:docMk/>
          <pc:sldMasterMk cId="3183483561" sldId="2147483648"/>
        </pc:sldMasterMkLst>
        <pc:sldLayoutChg chg="addSp modSp">
          <pc:chgData name="Mitch Davis" userId="388b89a0e6bb1f2e" providerId="LiveId" clId="{481567A4-04A7-4E91-82A8-1DF3FD224C33}" dt="2019-04-28T02:12:18.429" v="742" actId="167"/>
          <pc:sldLayoutMkLst>
            <pc:docMk/>
            <pc:sldMasterMk cId="3183483561" sldId="2147483648"/>
            <pc:sldLayoutMk cId="825409949" sldId="2147483650"/>
          </pc:sldLayoutMkLst>
          <pc:spChg chg="mod">
            <ac:chgData name="Mitch Davis" userId="388b89a0e6bb1f2e" providerId="LiveId" clId="{481567A4-04A7-4E91-82A8-1DF3FD224C33}" dt="2019-04-28T01:33:01.995" v="152"/>
            <ac:spMkLst>
              <pc:docMk/>
              <pc:sldMasterMk cId="3183483561" sldId="2147483648"/>
              <pc:sldLayoutMk cId="825409949" sldId="2147483650"/>
              <ac:spMk id="2" creationId="{3F37316C-1F31-4896-847E-58AA7ED0347B}"/>
            </ac:spMkLst>
          </pc:spChg>
          <pc:spChg chg="mod">
            <ac:chgData name="Mitch Davis" userId="388b89a0e6bb1f2e" providerId="LiveId" clId="{481567A4-04A7-4E91-82A8-1DF3FD224C33}" dt="2019-04-28T01:33:01.995" v="152"/>
            <ac:spMkLst>
              <pc:docMk/>
              <pc:sldMasterMk cId="3183483561" sldId="2147483648"/>
              <pc:sldLayoutMk cId="825409949" sldId="2147483650"/>
              <ac:spMk id="3" creationId="{EB5C4043-4B58-47A0-A22C-7B615E8B2303}"/>
            </ac:spMkLst>
          </pc:spChg>
          <pc:picChg chg="add ord">
            <ac:chgData name="Mitch Davis" userId="388b89a0e6bb1f2e" providerId="LiveId" clId="{481567A4-04A7-4E91-82A8-1DF3FD224C33}" dt="2019-04-28T02:12:18.429" v="742" actId="167"/>
            <ac:picMkLst>
              <pc:docMk/>
              <pc:sldMasterMk cId="3183483561" sldId="2147483648"/>
              <pc:sldLayoutMk cId="825409949" sldId="2147483650"/>
              <ac:picMk id="7" creationId="{CF47E88B-A332-4E6A-8782-C5B01042C937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D0F50-D962-4B10-8408-ADE0BE98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D4A0-AC50-465A-9018-FFC9109136D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071AB-A9C2-48F1-9AA1-686113A0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93AFE-E0C1-46CF-B368-6EE424B0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76-440B-478C-BD3D-779AA522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5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DFD8-4F9E-46FF-ABCA-475AB39B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B7FE1-3517-4251-96B8-F42F020DB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EAD5A-2D40-4668-9244-E5FB2A13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D4A0-AC50-465A-9018-FFC9109136D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0D0CB-2736-4A51-B143-619C0F30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34F56-4855-4E95-BAC1-0478B9A3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76-440B-478C-BD3D-779AA522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0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E3665-02E0-4260-A578-C56B92757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A6CEF-CF60-4417-8E8D-ECC702814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A1AFA-63A8-4DA5-9B89-CCCE52FB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D4A0-AC50-465A-9018-FFC9109136D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2B7C0-4FFD-40DD-8F7E-9C407903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C86AB-6E7B-457A-A532-926FF787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76-440B-478C-BD3D-779AA522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rass, indoor, music&#10;&#10;Description automatically generated">
            <a:extLst>
              <a:ext uri="{FF2B5EF4-FFF2-40B4-BE49-F238E27FC236}">
                <a16:creationId xmlns:a16="http://schemas.microsoft.com/office/drawing/2014/main" id="{CF47E88B-A332-4E6A-8782-C5B01042C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93"/>
          <a:stretch/>
        </p:blipFill>
        <p:spPr>
          <a:xfrm>
            <a:off x="4961815" y="3105134"/>
            <a:ext cx="7230185" cy="3752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37316C-1F31-4896-847E-58AA7ED0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4043-4B58-47A0-A22C-7B615E8B2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61E9B-297A-46C7-8BB1-279FBFA9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D4A0-AC50-465A-9018-FFC9109136D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8EAE2-E395-4352-B1DD-DF4DBBA9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6BCAD-266B-43F6-83AE-26849CB3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76-440B-478C-BD3D-779AA522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0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2B12-74FC-4158-A36E-A3B92B2D5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607EB-F803-4EC7-932C-57566A6D9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0B143-E534-4C9C-AD3C-D10E2F7D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D4A0-AC50-465A-9018-FFC9109136D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2EB83-405A-464C-8075-9106F7C1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3EB4F-40A9-4DD1-8C4C-E29FB0D9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76-440B-478C-BD3D-779AA522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9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0ED9-BA0B-4E3C-8EC1-96A02E9C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815FC-39BD-4F14-8746-A4AF70503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FAA39-70BB-46EE-9D4B-10EA48FCD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AA356-313D-4453-8518-1C358A88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D4A0-AC50-465A-9018-FFC9109136D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09BAE-6BF1-498E-BD68-72CA0FF9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99808-5B34-4471-8FBC-1D993280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76-440B-478C-BD3D-779AA522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0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C298-BF16-4D1F-98D0-5FE46B3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FAEC-0071-46B9-9BCA-4F3E81ACF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EBE63-AE66-42FF-8A67-100B4B31C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08F77-E554-4ED8-A7FE-32D671C43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C22A4F-287B-4B31-BC67-A9AA16CD2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FD99F8-CD93-41A3-B7C5-56F0E53B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D4A0-AC50-465A-9018-FFC9109136D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D30DB1-BCD3-4C21-8BDB-98F9B4AD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2FEF9-ED65-499F-9F92-F21AED6B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76-440B-478C-BD3D-779AA522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3093-F1EB-47D3-A295-0F2BCC84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8A82E-563D-45B7-9267-E846838C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D4A0-AC50-465A-9018-FFC9109136D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2D8C8-1943-46B8-8CBF-C7E7700B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134E0-63EF-4968-B3EC-24FBBAAB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76-440B-478C-BD3D-779AA522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7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BE870B-D1D5-4685-87A2-AA4DE747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D4A0-AC50-465A-9018-FFC9109136D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93FAF4-3F7D-4CC6-A0D8-A5352038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68C83-4939-44AD-B439-3BA037B0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76-440B-478C-BD3D-779AA522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3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657A-877A-416C-AF7F-B866A1F3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E82E-315D-434F-ABD7-7C458DB73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A5FCA-EDD5-450E-ADD6-D1F7C4C06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2445C-4594-4792-A53D-D6E8783D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D4A0-AC50-465A-9018-FFC9109136D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A1FBF-1181-42A5-BC0E-66F2FE7B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362D6-EF2A-4F21-90DF-7E77A15B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76-440B-478C-BD3D-779AA522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3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7A15-7DA4-455D-BF2F-5344C099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CEA2E-F1C9-40B8-BCB5-A4AA58991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DB829-0EC7-4064-8424-40151AA88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94D30-3A39-439D-816B-F7702F1B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D4A0-AC50-465A-9018-FFC9109136D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2ACD4-DB4D-43D2-BCD6-73051C90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EA0B5-996D-40CC-9F64-8652CE7D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2C76-440B-478C-BD3D-779AA522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7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64058C-8903-4FD5-A2EC-CDF0A97F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57E08-A0E0-4DAE-BE2A-5C3BBD16F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0A12-64C1-45FC-9DE5-C5CF6D9CF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D4A0-AC50-465A-9018-FFC9109136D8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AF0C3-B40D-4547-8CD9-67571D609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B0971-C8AD-4205-93E2-93E3A96FD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72C76-440B-478C-BD3D-779AA522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8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D44A-AAD9-429F-949A-986E5FEE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46" y="365124"/>
            <a:ext cx="10181438" cy="3896483"/>
          </a:xfrm>
        </p:spPr>
        <p:txBody>
          <a:bodyPr>
            <a:normAutofit/>
          </a:bodyPr>
          <a:lstStyle/>
          <a:p>
            <a:r>
              <a:rPr lang="en-US" sz="6600" dirty="0">
                <a:effectLst/>
              </a:rPr>
              <a:t>It’s hard to truly appreciate </a:t>
            </a:r>
            <a:r>
              <a:rPr lang="en-US" sz="6600" b="1" i="1" dirty="0">
                <a:effectLst/>
              </a:rPr>
              <a:t>freedom</a:t>
            </a:r>
            <a:r>
              <a:rPr lang="en-US" sz="6600" dirty="0">
                <a:effectLst/>
              </a:rPr>
              <a:t> unless…</a:t>
            </a:r>
            <a:br>
              <a:rPr lang="en-US" sz="6600" dirty="0">
                <a:effectLst/>
              </a:rPr>
            </a:br>
            <a:r>
              <a:rPr lang="en-US" sz="6600" dirty="0">
                <a:effectLst/>
              </a:rPr>
              <a:t>You’ve experienced </a:t>
            </a:r>
            <a:r>
              <a:rPr lang="en-US" sz="6600" b="1" i="1" dirty="0">
                <a:effectLst/>
              </a:rPr>
              <a:t>bondage</a:t>
            </a:r>
            <a:r>
              <a:rPr lang="en-US" sz="6600" b="1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870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04FA-3031-4EF6-8630-11D6C22D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Freedom from bondage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3C443-6AE2-48A9-BA80-321B25C10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us may not have experienced actual bondage: slavery, jail, kidnapping.</a:t>
            </a:r>
          </a:p>
          <a:p>
            <a:r>
              <a:rPr lang="en-US" dirty="0"/>
              <a:t>But, a number of us have felt a type of bondage:</a:t>
            </a:r>
          </a:p>
          <a:p>
            <a:pPr lvl="1"/>
            <a:r>
              <a:rPr lang="en-US" dirty="0"/>
              <a:t>Emotional</a:t>
            </a:r>
          </a:p>
          <a:p>
            <a:pPr lvl="1"/>
            <a:r>
              <a:rPr lang="en-US" dirty="0"/>
              <a:t>Financial</a:t>
            </a:r>
          </a:p>
          <a:p>
            <a:pPr lvl="1"/>
            <a:r>
              <a:rPr lang="en-US" dirty="0"/>
              <a:t>Relational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5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D44A-AAD9-429F-949A-986E5FEE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45" y="444617"/>
            <a:ext cx="11423009" cy="4328719"/>
          </a:xfrm>
        </p:spPr>
        <p:txBody>
          <a:bodyPr>
            <a:normAutofit/>
          </a:bodyPr>
          <a:lstStyle/>
          <a:p>
            <a:r>
              <a:rPr lang="en-US" sz="6600" dirty="0">
                <a:effectLst/>
              </a:rPr>
              <a:t>There is </a:t>
            </a:r>
            <a:r>
              <a:rPr lang="en-US" sz="6600" dirty="0">
                <a:solidFill>
                  <a:srgbClr val="C00000"/>
                </a:solidFill>
                <a:effectLst/>
              </a:rPr>
              <a:t>one</a:t>
            </a:r>
            <a:r>
              <a:rPr lang="en-US" sz="6600" dirty="0">
                <a:effectLst/>
              </a:rPr>
              <a:t> </a:t>
            </a:r>
            <a:r>
              <a:rPr lang="en-US" sz="6600" dirty="0">
                <a:solidFill>
                  <a:srgbClr val="C00000"/>
                </a:solidFill>
                <a:effectLst/>
              </a:rPr>
              <a:t>bondage</a:t>
            </a:r>
            <a:r>
              <a:rPr lang="en-US" sz="6600" dirty="0">
                <a:effectLst/>
              </a:rPr>
              <a:t> all of mankind has experienced: </a:t>
            </a:r>
            <a:r>
              <a:rPr lang="en-US" sz="6600" dirty="0">
                <a:solidFill>
                  <a:srgbClr val="C00000"/>
                </a:solidFill>
                <a:effectLst/>
              </a:rPr>
              <a:t>SIN</a:t>
            </a:r>
            <a:br>
              <a:rPr lang="en-US" sz="6600" dirty="0">
                <a:effectLst/>
              </a:rPr>
            </a:br>
            <a:br>
              <a:rPr lang="en-US" sz="6600" dirty="0">
                <a:effectLst/>
              </a:rPr>
            </a:br>
            <a:r>
              <a:rPr lang="en-US" sz="6600" b="1" i="1" dirty="0">
                <a:solidFill>
                  <a:srgbClr val="C00000"/>
                </a:solidFill>
                <a:effectLst/>
              </a:rPr>
              <a:t>Hebrew 2:14-18</a:t>
            </a:r>
          </a:p>
        </p:txBody>
      </p:sp>
    </p:spTree>
    <p:extLst>
      <p:ext uri="{BB962C8B-B14F-4D97-AF65-F5344CB8AC3E}">
        <p14:creationId xmlns:p14="http://schemas.microsoft.com/office/powerpoint/2010/main" val="338838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AC89-602E-48A9-8DFE-8B63E1C0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725"/>
          </a:xfrm>
        </p:spPr>
        <p:txBody>
          <a:bodyPr/>
          <a:lstStyle/>
          <a:p>
            <a:r>
              <a:rPr lang="en-US" dirty="0"/>
              <a:t>The gospel and bondage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EA995-C046-4C09-AAAD-26829EA60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08"/>
            <a:ext cx="10515600" cy="45830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Any Jew, when confronted with their true bondage, would recall:</a:t>
            </a:r>
          </a:p>
          <a:p>
            <a:pPr lvl="1"/>
            <a:r>
              <a:rPr lang="en-US" dirty="0"/>
              <a:t>Their initial bondage to the Egyptians and God’s deliverance from it to the free land of promise.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Exodus-Joshua</a:t>
            </a:r>
          </a:p>
          <a:p>
            <a:pPr lvl="1"/>
            <a:r>
              <a:rPr lang="en-US" dirty="0"/>
              <a:t>Their later bondage (captivity) due to their sin with God’s deliverance from exile.</a:t>
            </a:r>
          </a:p>
          <a:p>
            <a:r>
              <a:rPr lang="en-US" dirty="0"/>
              <a:t>The gospel message starts with</a:t>
            </a:r>
            <a:br>
              <a:rPr lang="en-US" dirty="0"/>
            </a:br>
            <a:r>
              <a:rPr lang="en-US" dirty="0"/>
              <a:t>bondage but ends in freedom.</a:t>
            </a:r>
            <a:br>
              <a:rPr lang="en-US" dirty="0"/>
            </a:br>
            <a:r>
              <a:rPr lang="en-US">
                <a:solidFill>
                  <a:srgbClr val="C00000"/>
                </a:solidFill>
              </a:rPr>
              <a:t>Gal 4:1-7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3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B94E-74EB-46D9-B9CE-C331CE9F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93" y="234892"/>
            <a:ext cx="10961614" cy="1619075"/>
          </a:xfrm>
        </p:spPr>
        <p:txBody>
          <a:bodyPr>
            <a:normAutofit/>
          </a:bodyPr>
          <a:lstStyle/>
          <a:p>
            <a:r>
              <a:rPr lang="en-US" dirty="0"/>
              <a:t>The problem: </a:t>
            </a:r>
            <a:br>
              <a:rPr lang="en-US" dirty="0"/>
            </a:br>
            <a:r>
              <a:rPr lang="en-US" dirty="0"/>
              <a:t>not all realize they’re in bondage to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6C241-5F99-4A6D-AF03-C0370CD7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6579"/>
            <a:ext cx="10515600" cy="4180383"/>
          </a:xfrm>
        </p:spPr>
        <p:txBody>
          <a:bodyPr/>
          <a:lstStyle/>
          <a:p>
            <a:r>
              <a:rPr lang="en-US" dirty="0"/>
              <a:t>This was the case with some of the scribes and Pharisees. </a:t>
            </a:r>
            <a:r>
              <a:rPr lang="en-US" dirty="0">
                <a:solidFill>
                  <a:srgbClr val="C00000"/>
                </a:solidFill>
              </a:rPr>
              <a:t>Jn 8 (v. 3, 12-13, 28-33)</a:t>
            </a:r>
          </a:p>
          <a:p>
            <a:r>
              <a:rPr lang="en-US" dirty="0"/>
              <a:t>This is also true for the self-righteous of today.</a:t>
            </a:r>
          </a:p>
        </p:txBody>
      </p:sp>
    </p:spTree>
    <p:extLst>
      <p:ext uri="{BB962C8B-B14F-4D97-AF65-F5344CB8AC3E}">
        <p14:creationId xmlns:p14="http://schemas.microsoft.com/office/powerpoint/2010/main" val="205071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D44A-AAD9-429F-949A-986E5FEE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01" y="553673"/>
            <a:ext cx="10785448" cy="4404221"/>
          </a:xfrm>
        </p:spPr>
        <p:txBody>
          <a:bodyPr>
            <a:noAutofit/>
          </a:bodyPr>
          <a:lstStyle/>
          <a:p>
            <a:r>
              <a:rPr lang="en-US" sz="5000" dirty="0">
                <a:effectLst/>
              </a:rPr>
              <a:t>“Jesus answered them, “Truly, truly, I say to you, everyone who commits sin is the slave of sin. “The slave does not remain in the house forever; the son does remain forever. “So if the Son makes you free, you will be free indeed.” </a:t>
            </a:r>
            <a:br>
              <a:rPr lang="en-US" sz="4800" dirty="0">
                <a:effectLst/>
              </a:rPr>
            </a:br>
            <a:r>
              <a:rPr lang="en-US" sz="4800" b="1" dirty="0">
                <a:solidFill>
                  <a:srgbClr val="C00000"/>
                </a:solidFill>
                <a:effectLst/>
              </a:rPr>
              <a:t>John 8:34–36</a:t>
            </a:r>
          </a:p>
        </p:txBody>
      </p:sp>
    </p:spTree>
    <p:extLst>
      <p:ext uri="{BB962C8B-B14F-4D97-AF65-F5344CB8AC3E}">
        <p14:creationId xmlns:p14="http://schemas.microsoft.com/office/powerpoint/2010/main" val="123916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6BFE-35F3-4EEB-8088-7BA4DFA6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“Go, sin no more”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18275-7291-4EB7-9A39-134B0EA74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woman who committed sin worthy of death but was delivered by the Son of God... had a new life to live in following Jesus. </a:t>
            </a:r>
            <a:r>
              <a:rPr lang="en-US" dirty="0">
                <a:solidFill>
                  <a:srgbClr val="C00000"/>
                </a:solidFill>
              </a:rPr>
              <a:t>Jn 8:11</a:t>
            </a:r>
          </a:p>
          <a:p>
            <a:r>
              <a:rPr lang="en-US" dirty="0"/>
              <a:t>In like fashion we – who are “free indeed” must live a life consistent with that freedom in Christ.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Gal 5:22-24; Rom 8:1-2</a:t>
            </a:r>
          </a:p>
        </p:txBody>
      </p:sp>
    </p:spTree>
    <p:extLst>
      <p:ext uri="{BB962C8B-B14F-4D97-AF65-F5344CB8AC3E}">
        <p14:creationId xmlns:p14="http://schemas.microsoft.com/office/powerpoint/2010/main" val="254844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240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It’s hard to truly appreciate freedom unless… You’ve experienced bondage.</vt:lpstr>
      <vt:lpstr>Freedom from bondage</vt:lpstr>
      <vt:lpstr>There is one bondage all of mankind has experienced: SIN  Hebrew 2:14-18</vt:lpstr>
      <vt:lpstr>The gospel and bondage</vt:lpstr>
      <vt:lpstr>The problem:  not all realize they’re in bondage to sin</vt:lpstr>
      <vt:lpstr>“Jesus answered them, “Truly, truly, I say to you, everyone who commits sin is the slave of sin. “The slave does not remain in the house forever; the son does remain forever. “So if the Son makes you free, you will be free indeed.”  John 8:34–36</vt:lpstr>
      <vt:lpstr>“Go, sin no more”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2019-04-26T14:04:12Z</dcterms:created>
  <dcterms:modified xsi:type="dcterms:W3CDTF">2019-04-28T12:49:51Z</dcterms:modified>
</cp:coreProperties>
</file>