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66F22-3A26-4D8E-B96D-DB25E10A0FB7}" v="57" dt="2019-04-21T04:33:07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3BD66F22-3A26-4D8E-B96D-DB25E10A0FB7}"/>
    <pc:docChg chg="undo custSel addSld modSld sldOrd modMainMaster">
      <pc:chgData name="Mitch Davis" userId="388b89a0e6bb1f2e" providerId="LiveId" clId="{3BD66F22-3A26-4D8E-B96D-DB25E10A0FB7}" dt="2019-04-21T04:37:06.423" v="2590" actId="14100"/>
      <pc:docMkLst>
        <pc:docMk/>
      </pc:docMkLst>
      <pc:sldChg chg="delSp">
        <pc:chgData name="Mitch Davis" userId="388b89a0e6bb1f2e" providerId="LiveId" clId="{3BD66F22-3A26-4D8E-B96D-DB25E10A0FB7}" dt="2019-04-20T14:42:26.617" v="24" actId="478"/>
        <pc:sldMkLst>
          <pc:docMk/>
          <pc:sldMk cId="2324418002" sldId="256"/>
        </pc:sldMkLst>
        <pc:spChg chg="del">
          <ac:chgData name="Mitch Davis" userId="388b89a0e6bb1f2e" providerId="LiveId" clId="{3BD66F22-3A26-4D8E-B96D-DB25E10A0FB7}" dt="2019-04-20T14:42:26.617" v="24" actId="478"/>
          <ac:spMkLst>
            <pc:docMk/>
            <pc:sldMk cId="2324418002" sldId="256"/>
            <ac:spMk id="2" creationId="{48D47FDD-8716-4E28-A59D-01A1A43E94DA}"/>
          </ac:spMkLst>
        </pc:spChg>
        <pc:spChg chg="del">
          <ac:chgData name="Mitch Davis" userId="388b89a0e6bb1f2e" providerId="LiveId" clId="{3BD66F22-3A26-4D8E-B96D-DB25E10A0FB7}" dt="2019-04-20T14:42:26.617" v="24" actId="478"/>
          <ac:spMkLst>
            <pc:docMk/>
            <pc:sldMk cId="2324418002" sldId="256"/>
            <ac:spMk id="3" creationId="{39FD19CA-784B-4172-8987-BC1224705768}"/>
          </ac:spMkLst>
        </pc:spChg>
      </pc:sldChg>
      <pc:sldChg chg="delSp modSp add ord">
        <pc:chgData name="Mitch Davis" userId="388b89a0e6bb1f2e" providerId="LiveId" clId="{3BD66F22-3A26-4D8E-B96D-DB25E10A0FB7}" dt="2019-04-20T16:09:37.958" v="469" actId="207"/>
        <pc:sldMkLst>
          <pc:docMk/>
          <pc:sldMk cId="1480175732" sldId="257"/>
        </pc:sldMkLst>
        <pc:spChg chg="mod">
          <ac:chgData name="Mitch Davis" userId="388b89a0e6bb1f2e" providerId="LiveId" clId="{3BD66F22-3A26-4D8E-B96D-DB25E10A0FB7}" dt="2019-04-20T16:09:37.958" v="469" actId="207"/>
          <ac:spMkLst>
            <pc:docMk/>
            <pc:sldMk cId="1480175732" sldId="257"/>
            <ac:spMk id="2" creationId="{055C092B-7001-47B9-A723-483E236F712B}"/>
          </ac:spMkLst>
        </pc:spChg>
        <pc:spChg chg="del">
          <ac:chgData name="Mitch Davis" userId="388b89a0e6bb1f2e" providerId="LiveId" clId="{3BD66F22-3A26-4D8E-B96D-DB25E10A0FB7}" dt="2019-04-20T15:04:29.372" v="90"/>
          <ac:spMkLst>
            <pc:docMk/>
            <pc:sldMk cId="1480175732" sldId="257"/>
            <ac:spMk id="3" creationId="{AF019082-47A4-4D79-B4C0-DEF13C5A9A79}"/>
          </ac:spMkLst>
        </pc:spChg>
      </pc:sldChg>
      <pc:sldChg chg="addSp delSp modSp add ord">
        <pc:chgData name="Mitch Davis" userId="388b89a0e6bb1f2e" providerId="LiveId" clId="{3BD66F22-3A26-4D8E-B96D-DB25E10A0FB7}" dt="2019-04-20T16:37:34.816" v="698" actId="14100"/>
        <pc:sldMkLst>
          <pc:docMk/>
          <pc:sldMk cId="1906840407" sldId="258"/>
        </pc:sldMkLst>
        <pc:spChg chg="del">
          <ac:chgData name="Mitch Davis" userId="388b89a0e6bb1f2e" providerId="LiveId" clId="{3BD66F22-3A26-4D8E-B96D-DB25E10A0FB7}" dt="2019-04-20T15:07:18.174" v="108"/>
          <ac:spMkLst>
            <pc:docMk/>
            <pc:sldMk cId="1906840407" sldId="258"/>
            <ac:spMk id="2" creationId="{738A553D-D88A-4B96-ACBA-EF5A1750957E}"/>
          </ac:spMkLst>
        </pc:spChg>
        <pc:spChg chg="add mod">
          <ac:chgData name="Mitch Davis" userId="388b89a0e6bb1f2e" providerId="LiveId" clId="{3BD66F22-3A26-4D8E-B96D-DB25E10A0FB7}" dt="2019-04-20T16:37:26.556" v="697" actId="14100"/>
          <ac:spMkLst>
            <pc:docMk/>
            <pc:sldMk cId="1906840407" sldId="258"/>
            <ac:spMk id="3" creationId="{5E773E15-383C-4308-AE36-3FC345993ACE}"/>
          </ac:spMkLst>
        </pc:spChg>
        <pc:spChg chg="add mod">
          <ac:chgData name="Mitch Davis" userId="388b89a0e6bb1f2e" providerId="LiveId" clId="{3BD66F22-3A26-4D8E-B96D-DB25E10A0FB7}" dt="2019-04-20T16:37:34.816" v="698" actId="14100"/>
          <ac:spMkLst>
            <pc:docMk/>
            <pc:sldMk cId="1906840407" sldId="258"/>
            <ac:spMk id="4" creationId="{21E39494-2C6C-49F8-A66C-903BAF3774E4}"/>
          </ac:spMkLst>
        </pc:spChg>
      </pc:sldChg>
      <pc:sldChg chg="modSp add ord">
        <pc:chgData name="Mitch Davis" userId="388b89a0e6bb1f2e" providerId="LiveId" clId="{3BD66F22-3A26-4D8E-B96D-DB25E10A0FB7}" dt="2019-04-20T18:51:20.885" v="783" actId="20577"/>
        <pc:sldMkLst>
          <pc:docMk/>
          <pc:sldMk cId="1522533874" sldId="259"/>
        </pc:sldMkLst>
        <pc:spChg chg="mod">
          <ac:chgData name="Mitch Davis" userId="388b89a0e6bb1f2e" providerId="LiveId" clId="{3BD66F22-3A26-4D8E-B96D-DB25E10A0FB7}" dt="2019-04-20T18:51:20.885" v="783" actId="20577"/>
          <ac:spMkLst>
            <pc:docMk/>
            <pc:sldMk cId="1522533874" sldId="259"/>
            <ac:spMk id="2" creationId="{68586D43-B95A-41F2-BD5D-C4917EB13FDB}"/>
          </ac:spMkLst>
        </pc:spChg>
      </pc:sldChg>
      <pc:sldChg chg="modSp add ord">
        <pc:chgData name="Mitch Davis" userId="388b89a0e6bb1f2e" providerId="LiveId" clId="{3BD66F22-3A26-4D8E-B96D-DB25E10A0FB7}" dt="2019-04-20T16:36:56.127" v="694" actId="14100"/>
        <pc:sldMkLst>
          <pc:docMk/>
          <pc:sldMk cId="1110347402" sldId="260"/>
        </pc:sldMkLst>
        <pc:spChg chg="mod">
          <ac:chgData name="Mitch Davis" userId="388b89a0e6bb1f2e" providerId="LiveId" clId="{3BD66F22-3A26-4D8E-B96D-DB25E10A0FB7}" dt="2019-04-20T16:32:17.656" v="487" actId="20577"/>
          <ac:spMkLst>
            <pc:docMk/>
            <pc:sldMk cId="1110347402" sldId="260"/>
            <ac:spMk id="2" creationId="{6BAD80E8-DBE0-44DE-9BD5-7ACC5AC8CEB8}"/>
          </ac:spMkLst>
        </pc:spChg>
        <pc:spChg chg="mod">
          <ac:chgData name="Mitch Davis" userId="388b89a0e6bb1f2e" providerId="LiveId" clId="{3BD66F22-3A26-4D8E-B96D-DB25E10A0FB7}" dt="2019-04-20T16:36:56.127" v="694" actId="14100"/>
          <ac:spMkLst>
            <pc:docMk/>
            <pc:sldMk cId="1110347402" sldId="260"/>
            <ac:spMk id="3" creationId="{615F188C-CA14-4CF0-BA5B-132137AD709A}"/>
          </ac:spMkLst>
        </pc:spChg>
      </pc:sldChg>
      <pc:sldChg chg="modSp add ord">
        <pc:chgData name="Mitch Davis" userId="388b89a0e6bb1f2e" providerId="LiveId" clId="{3BD66F22-3A26-4D8E-B96D-DB25E10A0FB7}" dt="2019-04-20T20:01:49.292" v="1385"/>
        <pc:sldMkLst>
          <pc:docMk/>
          <pc:sldMk cId="2090984518" sldId="261"/>
        </pc:sldMkLst>
        <pc:spChg chg="mod">
          <ac:chgData name="Mitch Davis" userId="388b89a0e6bb1f2e" providerId="LiveId" clId="{3BD66F22-3A26-4D8E-B96D-DB25E10A0FB7}" dt="2019-04-20T19:29:20.256" v="850" actId="20577"/>
          <ac:spMkLst>
            <pc:docMk/>
            <pc:sldMk cId="2090984518" sldId="261"/>
            <ac:spMk id="2" creationId="{57162117-1715-4BB7-B4F3-B759DA2384C0}"/>
          </ac:spMkLst>
        </pc:spChg>
        <pc:spChg chg="mod">
          <ac:chgData name="Mitch Davis" userId="388b89a0e6bb1f2e" providerId="LiveId" clId="{3BD66F22-3A26-4D8E-B96D-DB25E10A0FB7}" dt="2019-04-20T19:36:09.301" v="1121" actId="207"/>
          <ac:spMkLst>
            <pc:docMk/>
            <pc:sldMk cId="2090984518" sldId="261"/>
            <ac:spMk id="3" creationId="{E9E3CF2A-16CA-400D-B901-B8B770B52126}"/>
          </ac:spMkLst>
        </pc:spChg>
      </pc:sldChg>
      <pc:sldChg chg="addSp delSp modSp add ord">
        <pc:chgData name="Mitch Davis" userId="388b89a0e6bb1f2e" providerId="LiveId" clId="{3BD66F22-3A26-4D8E-B96D-DB25E10A0FB7}" dt="2019-04-21T04:13:22.218" v="1953"/>
        <pc:sldMkLst>
          <pc:docMk/>
          <pc:sldMk cId="2447955716" sldId="262"/>
        </pc:sldMkLst>
        <pc:spChg chg="del">
          <ac:chgData name="Mitch Davis" userId="388b89a0e6bb1f2e" providerId="LiveId" clId="{3BD66F22-3A26-4D8E-B96D-DB25E10A0FB7}" dt="2019-04-20T19:41:51.085" v="1123"/>
          <ac:spMkLst>
            <pc:docMk/>
            <pc:sldMk cId="2447955716" sldId="262"/>
            <ac:spMk id="2" creationId="{3A4235B5-B920-455D-9CB4-96CC4AFD3C71}"/>
          </ac:spMkLst>
        </pc:spChg>
        <pc:spChg chg="add mod">
          <ac:chgData name="Mitch Davis" userId="388b89a0e6bb1f2e" providerId="LiveId" clId="{3BD66F22-3A26-4D8E-B96D-DB25E10A0FB7}" dt="2019-04-20T20:01:18.949" v="1384" actId="313"/>
          <ac:spMkLst>
            <pc:docMk/>
            <pc:sldMk cId="2447955716" sldId="262"/>
            <ac:spMk id="3" creationId="{F6DEF313-D325-42C0-BB19-74850B175CA0}"/>
          </ac:spMkLst>
        </pc:spChg>
        <pc:spChg chg="add mod">
          <ac:chgData name="Mitch Davis" userId="388b89a0e6bb1f2e" providerId="LiveId" clId="{3BD66F22-3A26-4D8E-B96D-DB25E10A0FB7}" dt="2019-04-20T20:00:38.937" v="1365" actId="20577"/>
          <ac:spMkLst>
            <pc:docMk/>
            <pc:sldMk cId="2447955716" sldId="262"/>
            <ac:spMk id="4" creationId="{75BF1EDA-BBEB-46D2-97D6-9A30D8A6DC71}"/>
          </ac:spMkLst>
        </pc:spChg>
      </pc:sldChg>
      <pc:sldChg chg="modSp add">
        <pc:chgData name="Mitch Davis" userId="388b89a0e6bb1f2e" providerId="LiveId" clId="{3BD66F22-3A26-4D8E-B96D-DB25E10A0FB7}" dt="2019-04-21T04:37:06.423" v="2590" actId="14100"/>
        <pc:sldMkLst>
          <pc:docMk/>
          <pc:sldMk cId="2385894904" sldId="263"/>
        </pc:sldMkLst>
        <pc:spChg chg="mod">
          <ac:chgData name="Mitch Davis" userId="388b89a0e6bb1f2e" providerId="LiveId" clId="{3BD66F22-3A26-4D8E-B96D-DB25E10A0FB7}" dt="2019-04-21T04:37:01.484" v="2589" actId="1076"/>
          <ac:spMkLst>
            <pc:docMk/>
            <pc:sldMk cId="2385894904" sldId="263"/>
            <ac:spMk id="2" creationId="{D6927F72-B2EF-4282-B14C-70E1543BBD28}"/>
          </ac:spMkLst>
        </pc:spChg>
        <pc:spChg chg="mod">
          <ac:chgData name="Mitch Davis" userId="388b89a0e6bb1f2e" providerId="LiveId" clId="{3BD66F22-3A26-4D8E-B96D-DB25E10A0FB7}" dt="2019-04-21T04:37:06.423" v="2590" actId="14100"/>
          <ac:spMkLst>
            <pc:docMk/>
            <pc:sldMk cId="2385894904" sldId="263"/>
            <ac:spMk id="3" creationId="{50EDF284-35DD-4FE6-BA77-09AB1E6F25F3}"/>
          </ac:spMkLst>
        </pc:spChg>
      </pc:sldChg>
      <pc:sldChg chg="modSp add ord">
        <pc:chgData name="Mitch Davis" userId="388b89a0e6bb1f2e" providerId="LiveId" clId="{3BD66F22-3A26-4D8E-B96D-DB25E10A0FB7}" dt="2019-04-21T04:33:37.807" v="2457" actId="20577"/>
        <pc:sldMkLst>
          <pc:docMk/>
          <pc:sldMk cId="3354451592" sldId="264"/>
        </pc:sldMkLst>
        <pc:spChg chg="mod">
          <ac:chgData name="Mitch Davis" userId="388b89a0e6bb1f2e" providerId="LiveId" clId="{3BD66F22-3A26-4D8E-B96D-DB25E10A0FB7}" dt="2019-04-21T04:32:46.589" v="2398" actId="27636"/>
          <ac:spMkLst>
            <pc:docMk/>
            <pc:sldMk cId="3354451592" sldId="264"/>
            <ac:spMk id="2" creationId="{BF807065-297F-4604-A227-DF8E4FCA4BD0}"/>
          </ac:spMkLst>
        </pc:spChg>
        <pc:spChg chg="mod">
          <ac:chgData name="Mitch Davis" userId="388b89a0e6bb1f2e" providerId="LiveId" clId="{3BD66F22-3A26-4D8E-B96D-DB25E10A0FB7}" dt="2019-04-21T04:33:37.807" v="2457" actId="20577"/>
          <ac:spMkLst>
            <pc:docMk/>
            <pc:sldMk cId="3354451592" sldId="264"/>
            <ac:spMk id="3" creationId="{6739BCFF-374F-4D03-A677-EC958FF89224}"/>
          </ac:spMkLst>
        </pc:spChg>
      </pc:sldChg>
      <pc:sldMasterChg chg="modSp setBg modSldLayout">
        <pc:chgData name="Mitch Davis" userId="388b89a0e6bb1f2e" providerId="LiveId" clId="{3BD66F22-3A26-4D8E-B96D-DB25E10A0FB7}" dt="2019-04-20T19:12:55.402" v="828" actId="14100"/>
        <pc:sldMasterMkLst>
          <pc:docMk/>
          <pc:sldMasterMk cId="36488222" sldId="2147483648"/>
        </pc:sldMasterMkLst>
        <pc:spChg chg="mod">
          <ac:chgData name="Mitch Davis" userId="388b89a0e6bb1f2e" providerId="LiveId" clId="{3BD66F22-3A26-4D8E-B96D-DB25E10A0FB7}" dt="2019-04-20T14:09:35.149" v="22"/>
          <ac:spMkLst>
            <pc:docMk/>
            <pc:sldMasterMk cId="36488222" sldId="2147483648"/>
            <ac:spMk id="2" creationId="{442E7BCE-9952-4988-AFA2-62F592387E7B}"/>
          </ac:spMkLst>
        </pc:spChg>
        <pc:spChg chg="mod">
          <ac:chgData name="Mitch Davis" userId="388b89a0e6bb1f2e" providerId="LiveId" clId="{3BD66F22-3A26-4D8E-B96D-DB25E10A0FB7}" dt="2019-04-20T14:09:38.667" v="23"/>
          <ac:spMkLst>
            <pc:docMk/>
            <pc:sldMasterMk cId="36488222" sldId="2147483648"/>
            <ac:spMk id="3" creationId="{F9FC8BA2-20A5-4D82-96F8-3B77345BC529}"/>
          </ac:spMkLst>
        </pc:spChg>
        <pc:sldLayoutChg chg="delSp setBg">
          <pc:chgData name="Mitch Davis" userId="388b89a0e6bb1f2e" providerId="LiveId" clId="{3BD66F22-3A26-4D8E-B96D-DB25E10A0FB7}" dt="2019-04-20T14:07:26.639" v="5"/>
          <pc:sldLayoutMkLst>
            <pc:docMk/>
            <pc:sldMasterMk cId="36488222" sldId="2147483648"/>
            <pc:sldLayoutMk cId="2721980184" sldId="2147483649"/>
          </pc:sldLayoutMkLst>
          <pc:spChg chg="del">
            <ac:chgData name="Mitch Davis" userId="388b89a0e6bb1f2e" providerId="LiveId" clId="{3BD66F22-3A26-4D8E-B96D-DB25E10A0FB7}" dt="2019-04-20T14:07:15.635" v="3" actId="478"/>
            <ac:spMkLst>
              <pc:docMk/>
              <pc:sldMasterMk cId="36488222" sldId="2147483648"/>
              <pc:sldLayoutMk cId="2721980184" sldId="2147483649"/>
              <ac:spMk id="2" creationId="{E137B00C-7135-4B58-B777-D1101BD6532D}"/>
            </ac:spMkLst>
          </pc:spChg>
          <pc:spChg chg="del">
            <ac:chgData name="Mitch Davis" userId="388b89a0e6bb1f2e" providerId="LiveId" clId="{3BD66F22-3A26-4D8E-B96D-DB25E10A0FB7}" dt="2019-04-20T14:07:15.635" v="3" actId="478"/>
            <ac:spMkLst>
              <pc:docMk/>
              <pc:sldMasterMk cId="36488222" sldId="2147483648"/>
              <pc:sldLayoutMk cId="2721980184" sldId="2147483649"/>
              <ac:spMk id="3" creationId="{93950C22-BF31-47C3-8DFD-7D099EEFFDEC}"/>
            </ac:spMkLst>
          </pc:spChg>
        </pc:sldLayoutChg>
        <pc:sldLayoutChg chg="modSp">
          <pc:chgData name="Mitch Davis" userId="388b89a0e6bb1f2e" providerId="LiveId" clId="{3BD66F22-3A26-4D8E-B96D-DB25E10A0FB7}" dt="2019-04-20T19:12:55.402" v="828" actId="14100"/>
          <pc:sldLayoutMkLst>
            <pc:docMk/>
            <pc:sldMasterMk cId="36488222" sldId="2147483648"/>
            <pc:sldLayoutMk cId="2082673563" sldId="2147483650"/>
          </pc:sldLayoutMkLst>
          <pc:spChg chg="mod">
            <ac:chgData name="Mitch Davis" userId="388b89a0e6bb1f2e" providerId="LiveId" clId="{3BD66F22-3A26-4D8E-B96D-DB25E10A0FB7}" dt="2019-04-20T19:12:55.402" v="828" actId="14100"/>
            <ac:spMkLst>
              <pc:docMk/>
              <pc:sldMasterMk cId="36488222" sldId="2147483648"/>
              <pc:sldLayoutMk cId="2082673563" sldId="2147483650"/>
              <ac:spMk id="2" creationId="{36215EA4-7A4E-4EF1-897B-371C78E1ECE8}"/>
            </ac:spMkLst>
          </pc:spChg>
          <pc:spChg chg="mod">
            <ac:chgData name="Mitch Davis" userId="388b89a0e6bb1f2e" providerId="LiveId" clId="{3BD66F22-3A26-4D8E-B96D-DB25E10A0FB7}" dt="2019-04-20T19:12:55.402" v="828" actId="14100"/>
            <ac:spMkLst>
              <pc:docMk/>
              <pc:sldMasterMk cId="36488222" sldId="2147483648"/>
              <pc:sldLayoutMk cId="2082673563" sldId="2147483650"/>
              <ac:spMk id="3" creationId="{A02D7342-8F25-4301-97E4-4C1F380AA1A7}"/>
            </ac:spMkLst>
          </pc:spChg>
        </pc:sldLayoutChg>
        <pc:sldLayoutChg chg="delSp modSp setBg">
          <pc:chgData name="Mitch Davis" userId="388b89a0e6bb1f2e" providerId="LiveId" clId="{3BD66F22-3A26-4D8E-B96D-DB25E10A0FB7}" dt="2019-04-20T14:09:29.195" v="21"/>
          <pc:sldLayoutMkLst>
            <pc:docMk/>
            <pc:sldMasterMk cId="36488222" sldId="2147483648"/>
            <pc:sldLayoutMk cId="3929446342" sldId="2147483651"/>
          </pc:sldLayoutMkLst>
          <pc:spChg chg="mod">
            <ac:chgData name="Mitch Davis" userId="388b89a0e6bb1f2e" providerId="LiveId" clId="{3BD66F22-3A26-4D8E-B96D-DB25E10A0FB7}" dt="2019-04-20T14:09:29.195" v="21"/>
            <ac:spMkLst>
              <pc:docMk/>
              <pc:sldMasterMk cId="36488222" sldId="2147483648"/>
              <pc:sldLayoutMk cId="3929446342" sldId="2147483651"/>
              <ac:spMk id="2" creationId="{4B0EB6B9-E420-4BDF-BBF0-262F8482E339}"/>
            </ac:spMkLst>
          </pc:spChg>
          <pc:spChg chg="del">
            <ac:chgData name="Mitch Davis" userId="388b89a0e6bb1f2e" providerId="LiveId" clId="{3BD66F22-3A26-4D8E-B96D-DB25E10A0FB7}" dt="2019-04-20T14:09:14.769" v="17" actId="478"/>
            <ac:spMkLst>
              <pc:docMk/>
              <pc:sldMasterMk cId="36488222" sldId="2147483648"/>
              <pc:sldLayoutMk cId="3929446342" sldId="2147483651"/>
              <ac:spMk id="3" creationId="{FC949C7A-3861-4E87-A544-C7A2B8C0253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D338-B302-4128-9213-1AF3EF94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CA1BD-6271-485D-914B-CC44C428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1917-C2B7-4A21-B49A-E06CC4AA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B1C0-BB3F-4B72-89DA-5612CE12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B269-5B78-4330-8BF9-9C1DAC95E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AF7F-78CD-40EE-848F-5A1A9841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BBA3-1746-4F77-B90B-BEDF7D03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19444-C953-4EF8-9BEC-9D207141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FA649-D192-4A51-9FEE-B1C19B120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3FBEA-E885-4EEA-A5D8-9B4477191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4F4A-351A-4531-AAA5-83DB80CB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E17F-20B6-4E2B-A644-EA4E5E37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8940-354B-4DB9-86E5-E49731E5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5EA4-7A4E-4EF1-897B-371C78E1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65125"/>
            <a:ext cx="74074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7342-8F25-4301-97E4-4C1F380A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2" y="1825625"/>
            <a:ext cx="74074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E550-2EFD-421A-AE3E-EA13D15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3DE20-B81C-4C6D-AB42-BFA6876A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96AD4-DAAC-43B0-AF0D-16A7C61B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B6B9-E420-4BDF-BBF0-262F8482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574"/>
            <a:ext cx="10515600" cy="2295939"/>
          </a:xfrm>
        </p:spPr>
        <p:txBody>
          <a:bodyPr anchor="ctr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0E78-CB68-493E-83FA-1DE69784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7F0F-0E60-4A47-9019-572B9F4F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2117-9FDA-453B-865A-B2238279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D86-D5E5-4A2E-98C9-D3842C71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85A3-FE19-4B9F-A73C-F30757C7D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9EECB-61FB-4A00-A701-EC820CF17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9562B-7E06-4F36-8FDC-86D3ADE8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A2CC-CBB6-4F41-9819-64115CC2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102A7-1704-4302-B846-FE97688C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11A2-0BD0-460F-BDA6-57005FE0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D513-DD96-4B2F-A7F5-9550ABF57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788BF-3B29-4718-A00D-943A74E08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C78A4-9A1F-452B-8BB7-7038D3293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9FAB1-C7C7-4165-8EEE-98EF9791F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16964-78FE-40CA-8EC9-F63F664A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AE01F-9C43-4097-80ED-E07BEC7E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60D40-2604-4E0B-9C2E-660918C6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FD42-CD72-4F75-9E76-ABC59277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9B0B1-0D13-4B97-BD2B-8E168CE0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98325-889B-4CDF-B810-0222347D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079B4-C6E8-4A54-B52D-8228F5AA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2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140A-B2CC-49B9-A157-E42BC412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64C44-B81F-49E0-BCF1-0AADA98E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17C2-A611-4F43-8DB9-2149E223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F986-79C9-4FFB-86B9-CEF4312B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846F-E9B1-4BDF-9A7F-E75B6A49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05459-3BC7-406D-BC08-F93DDEE44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29BF-FE65-4A51-99E8-57CA3E45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4E54A-0B6E-4DE8-AFA9-624D69A0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BFA0F-3663-4FFD-B595-B344CAC9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D464-169D-49AD-A01D-76833C0C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E7028-D968-405E-B688-7D7F4EA1C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55EEF-826E-4F7B-B34B-05B6F70C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476BE-92DC-4B8D-9C61-FF492231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A3485-C191-4B7D-AC71-A3FE5589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2D1A0-40D1-4CE3-9B21-F0D8447D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E7BCE-9952-4988-AFA2-62F59238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C8BA2-20A5-4D82-96F8-3B77345BC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F685-1041-4C6D-AD01-A35F8C0AE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3955-40FC-44DB-BA66-2D38A357377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2341-2FAC-4445-8D60-E8C3081BF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0A71-A469-4467-B48B-6B79FA7AB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22FB-15EC-4A6F-AF28-A93B2AE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1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773E15-383C-4308-AE36-3FC34599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40" y="167780"/>
            <a:ext cx="8138019" cy="17532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Resurrection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bedrock of Christianity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39494-2C6C-49F8-A66C-903BAF37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361"/>
            <a:ext cx="7366233" cy="3861601"/>
          </a:xfrm>
        </p:spPr>
        <p:txBody>
          <a:bodyPr/>
          <a:lstStyle/>
          <a:p>
            <a:r>
              <a:rPr lang="en-US" dirty="0"/>
              <a:t>Either we believe: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 15:1-11</a:t>
            </a:r>
          </a:p>
          <a:p>
            <a:pPr lvl="1"/>
            <a:r>
              <a:rPr lang="en-US" dirty="0"/>
              <a:t>In (eternal) life after an earthly death.</a:t>
            </a:r>
          </a:p>
          <a:p>
            <a:pPr lvl="1"/>
            <a:r>
              <a:rPr lang="en-US" dirty="0"/>
              <a:t>That Jesus rose from the dead (for our sins).</a:t>
            </a:r>
          </a:p>
          <a:p>
            <a:pPr lvl="1"/>
            <a:r>
              <a:rPr lang="en-US" dirty="0"/>
              <a:t>Those “in Christ” will enjoy an eternal resurrected life.</a:t>
            </a:r>
          </a:p>
          <a:p>
            <a:r>
              <a:rPr lang="en-US" dirty="0"/>
              <a:t>Or, we don’t.</a:t>
            </a:r>
          </a:p>
        </p:txBody>
      </p:sp>
    </p:spTree>
    <p:extLst>
      <p:ext uri="{BB962C8B-B14F-4D97-AF65-F5344CB8AC3E}">
        <p14:creationId xmlns:p14="http://schemas.microsoft.com/office/powerpoint/2010/main" val="19068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92B-7001-47B9-A723-483E236F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13" y="586409"/>
            <a:ext cx="8692874" cy="3548269"/>
          </a:xfrm>
        </p:spPr>
        <p:txBody>
          <a:bodyPr>
            <a:normAutofit/>
          </a:bodyPr>
          <a:lstStyle/>
          <a:p>
            <a:r>
              <a:rPr lang="en-US" i="1" dirty="0"/>
              <a:t>“If in this life only we have hope in Christ, we are of all men the most pitiable.” </a:t>
            </a:r>
            <a:br>
              <a:rPr lang="en-US" dirty="0"/>
            </a:b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Corinthians 15:19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7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80E8-DBE0-44DE-9BD5-7ACC5AC8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188C-CA14-4CF0-BA5B-132137AD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9455" cy="4351338"/>
          </a:xfrm>
        </p:spPr>
        <p:txBody>
          <a:bodyPr/>
          <a:lstStyle/>
          <a:p>
            <a:r>
              <a:rPr lang="en-US" dirty="0"/>
              <a:t>We looked at Old Testament allusions to baptism and the beautiful imagery portrayed in the New Testament.</a:t>
            </a:r>
          </a:p>
          <a:p>
            <a:r>
              <a:rPr lang="en-US" dirty="0"/>
              <a:t>We looked at the meaningful imagery being “crucified” with Christ.</a:t>
            </a:r>
          </a:p>
        </p:txBody>
      </p:sp>
    </p:spTree>
    <p:extLst>
      <p:ext uri="{BB962C8B-B14F-4D97-AF65-F5344CB8AC3E}">
        <p14:creationId xmlns:p14="http://schemas.microsoft.com/office/powerpoint/2010/main" val="111034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6D43-B95A-41F2-BD5D-C4917EB1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7897"/>
            <a:ext cx="10515600" cy="2994869"/>
          </a:xfrm>
        </p:spPr>
        <p:txBody>
          <a:bodyPr>
            <a:normAutofit/>
          </a:bodyPr>
          <a:lstStyle/>
          <a:p>
            <a:r>
              <a:rPr lang="en-US" dirty="0"/>
              <a:t>We now focus </a:t>
            </a:r>
            <a:br>
              <a:rPr lang="en-US" dirty="0"/>
            </a:br>
            <a:r>
              <a:rPr lang="en-US" dirty="0"/>
              <a:t>on the significance of </a:t>
            </a:r>
            <a:br>
              <a:rPr lang="en-US" dirty="0"/>
            </a:br>
            <a:r>
              <a:rPr lang="en-US" dirty="0"/>
              <a:t>“newness of life”</a:t>
            </a:r>
          </a:p>
        </p:txBody>
      </p:sp>
    </p:spTree>
    <p:extLst>
      <p:ext uri="{BB962C8B-B14F-4D97-AF65-F5344CB8AC3E}">
        <p14:creationId xmlns:p14="http://schemas.microsoft.com/office/powerpoint/2010/main" val="152253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2117-1715-4BB7-B4F3-B759DA23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walk directly contrasted </a:t>
            </a:r>
            <a:br>
              <a:rPr lang="en-US" dirty="0"/>
            </a:br>
            <a:r>
              <a:rPr lang="en-US" dirty="0"/>
              <a:t>from the (old) man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CF2A-16CA-400D-B901-B8B770B5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2030135"/>
            <a:ext cx="7097086" cy="4146827"/>
          </a:xfrm>
        </p:spPr>
        <p:txBody>
          <a:bodyPr/>
          <a:lstStyle/>
          <a:p>
            <a:r>
              <a:rPr lang="en-US" dirty="0"/>
              <a:t>The old man walked according to the flesh but the new according to God’s spirit.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Gal. 5:16-24</a:t>
            </a:r>
          </a:p>
          <a:p>
            <a:r>
              <a:rPr lang="en-US" dirty="0"/>
              <a:t>This walk comes from a transformed mind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(Rom 12:1-2) </a:t>
            </a:r>
            <a:r>
              <a:rPr lang="en-US" dirty="0"/>
              <a:t>from death to life.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Cp. Rom. 8:1-14 </a:t>
            </a:r>
          </a:p>
        </p:txBody>
      </p:sp>
    </p:spTree>
    <p:extLst>
      <p:ext uri="{BB962C8B-B14F-4D97-AF65-F5344CB8AC3E}">
        <p14:creationId xmlns:p14="http://schemas.microsoft.com/office/powerpoint/2010/main" val="209098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EF313-D325-42C0-BB19-74850B1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walk </a:t>
            </a:r>
            <a:br>
              <a:rPr lang="en-US" dirty="0"/>
            </a:br>
            <a:r>
              <a:rPr lang="en-US" dirty="0"/>
              <a:t>patterned after Jesus’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F1EDA-BBEB-46D2-97D6-9A30D8A6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2" y="1987825"/>
            <a:ext cx="7407480" cy="4189137"/>
          </a:xfrm>
        </p:spPr>
        <p:txBody>
          <a:bodyPr/>
          <a:lstStyle/>
          <a:p>
            <a:r>
              <a:rPr lang="en-US" dirty="0"/>
              <a:t>Who lived to the good pleasure of our heavenly Father.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Matt 3:13-17</a:t>
            </a:r>
          </a:p>
          <a:p>
            <a:r>
              <a:rPr lang="en-US" dirty="0"/>
              <a:t>Who graciously loved His neighbors.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Matt 14:13-21</a:t>
            </a:r>
          </a:p>
          <a:p>
            <a:r>
              <a:rPr lang="en-US" dirty="0"/>
              <a:t>Who sacrificed His will for God’s. </a:t>
            </a:r>
            <a:br>
              <a:rPr lang="en-US" dirty="0"/>
            </a:b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Luk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22:42</a:t>
            </a:r>
          </a:p>
        </p:txBody>
      </p:sp>
    </p:spTree>
    <p:extLst>
      <p:ext uri="{BB962C8B-B14F-4D97-AF65-F5344CB8AC3E}">
        <p14:creationId xmlns:p14="http://schemas.microsoft.com/office/powerpoint/2010/main" val="244795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7065-297F-4604-A227-DF8E4FCA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209725"/>
            <a:ext cx="7407480" cy="855677"/>
          </a:xfrm>
        </p:spPr>
        <p:txBody>
          <a:bodyPr>
            <a:normAutofit/>
          </a:bodyPr>
          <a:lstStyle/>
          <a:p>
            <a:r>
              <a:rPr lang="en-US" dirty="0"/>
              <a:t>What this life looks like…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BCFF-374F-4D03-A677-EC958FF8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2" y="1291906"/>
            <a:ext cx="7407480" cy="54276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Toward those in this world: </a:t>
            </a:r>
          </a:p>
          <a:p>
            <a:pPr lvl="1"/>
            <a:r>
              <a:rPr lang="en-US" dirty="0"/>
              <a:t>As “God so loved the world” so will we… in the likeness of Christ.</a:t>
            </a:r>
          </a:p>
          <a:p>
            <a:pPr lvl="1"/>
            <a:r>
              <a:rPr lang="en-US" dirty="0"/>
              <a:t>That is why mature Christians have this reputation.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Tim 3:7</a:t>
            </a:r>
          </a:p>
          <a:p>
            <a:r>
              <a:rPr lang="en-US" dirty="0"/>
              <a:t>Toward fellow Christians. </a:t>
            </a:r>
          </a:p>
          <a:p>
            <a:pPr lvl="1"/>
            <a:r>
              <a:rPr lang="en-US" dirty="0"/>
              <a:t>Do not slander one another.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Jas 4:11-12</a:t>
            </a:r>
          </a:p>
          <a:p>
            <a:pPr lvl="1"/>
            <a:r>
              <a:rPr lang="en-US" dirty="0"/>
              <a:t>Instead, love one another.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Jn 13:14, 34-35</a:t>
            </a:r>
          </a:p>
          <a:p>
            <a:r>
              <a:rPr lang="en-US" dirty="0"/>
              <a:t>It looks like a “newness of life” walk! </a:t>
            </a:r>
          </a:p>
        </p:txBody>
      </p:sp>
    </p:spTree>
    <p:extLst>
      <p:ext uri="{BB962C8B-B14F-4D97-AF65-F5344CB8AC3E}">
        <p14:creationId xmlns:p14="http://schemas.microsoft.com/office/powerpoint/2010/main" val="335445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7F72-B2EF-4282-B14C-70E1543B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239290"/>
            <a:ext cx="74074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Our baptism </a:t>
            </a:r>
            <a:br>
              <a:rPr lang="en-US" dirty="0"/>
            </a:br>
            <a:r>
              <a:rPr lang="en-US" dirty="0"/>
              <a:t>and “newness of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F284-35DD-4FE6-BA77-09AB1E6F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2" y="1770078"/>
            <a:ext cx="7407480" cy="4580388"/>
          </a:xfrm>
        </p:spPr>
        <p:txBody>
          <a:bodyPr>
            <a:normAutofit fontScale="92500"/>
          </a:bodyPr>
          <a:lstStyle/>
          <a:p>
            <a:r>
              <a:rPr lang="en-US" dirty="0"/>
              <a:t>Our being buried with Christ “through baptism into death” signifies our commitment to put our old man of sin to death.</a:t>
            </a:r>
          </a:p>
          <a:p>
            <a:r>
              <a:rPr lang="en-US" dirty="0"/>
              <a:t>Likewise, our resurrection from the watery grave signifies our commitment to being “raised to walk in newness of life”… in the likeness of our Savior.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Romans 6:3-11</a:t>
            </a:r>
          </a:p>
        </p:txBody>
      </p:sp>
    </p:spTree>
    <p:extLst>
      <p:ext uri="{BB962C8B-B14F-4D97-AF65-F5344CB8AC3E}">
        <p14:creationId xmlns:p14="http://schemas.microsoft.com/office/powerpoint/2010/main" val="23858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277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Resurrection  The bedrock of Christianity</vt:lpstr>
      <vt:lpstr>“If in this life only we have hope in Christ, we are of all men the most pitiable.”  1 Corinthians 15:19</vt:lpstr>
      <vt:lpstr>Previously</vt:lpstr>
      <vt:lpstr>We now focus  on the significance of  “newness of life”</vt:lpstr>
      <vt:lpstr>A walk directly contrasted  from the (old) man of sin</vt:lpstr>
      <vt:lpstr>A new walk  patterned after Jesus’</vt:lpstr>
      <vt:lpstr>What this life looks like…</vt:lpstr>
      <vt:lpstr>Our baptism  and “newness of life”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2019-04-20T14:06:21Z</dcterms:created>
  <dcterms:modified xsi:type="dcterms:W3CDTF">2019-04-21T04:37:15Z</dcterms:modified>
</cp:coreProperties>
</file>