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61" r:id="rId6"/>
    <p:sldId id="258" r:id="rId7"/>
    <p:sldId id="266" r:id="rId8"/>
    <p:sldId id="262" r:id="rId9"/>
    <p:sldId id="263" r:id="rId10"/>
    <p:sldId id="265" r:id="rId11"/>
    <p:sldId id="269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037F3-1D07-458C-AC10-E40B9F4B47E7}" v="673" dt="2019-04-07T01:05:28.264"/>
    <p1510:client id="{E6F30543-D23A-43E5-8EC9-8EECFA100D34}" v="27" dt="2019-04-07T03:39:45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E6F30543-D23A-43E5-8EC9-8EECFA100D34}"/>
    <pc:docChg chg="custSel modSld modMainMaster">
      <pc:chgData name="Mitch Davis" userId="388b89a0e6bb1f2e" providerId="LiveId" clId="{E6F30543-D23A-43E5-8EC9-8EECFA100D34}" dt="2019-04-07T03:39:57.617" v="31" actId="27636"/>
      <pc:docMkLst>
        <pc:docMk/>
      </pc:docMkLst>
      <pc:sldChg chg="delSp setBg delDesignElem">
        <pc:chgData name="Mitch Davis" userId="388b89a0e6bb1f2e" providerId="LiveId" clId="{E6F30543-D23A-43E5-8EC9-8EECFA100D34}" dt="2019-04-07T03:39:45.884" v="29"/>
        <pc:sldMkLst>
          <pc:docMk/>
          <pc:sldMk cId="1661061055" sldId="256"/>
        </pc:sldMkLst>
        <pc:spChg chg="del">
          <ac:chgData name="Mitch Davis" userId="388b89a0e6bb1f2e" providerId="LiveId" clId="{E6F30543-D23A-43E5-8EC9-8EECFA100D34}" dt="2019-04-07T03:36:59.312" v="24" actId="478"/>
          <ac:spMkLst>
            <pc:docMk/>
            <pc:sldMk cId="1661061055" sldId="256"/>
            <ac:spMk id="2" creationId="{367C722E-4E95-4869-A1B6-55D51D459F11}"/>
          </ac:spMkLst>
        </pc:spChg>
        <pc:spChg chg="del">
          <ac:chgData name="Mitch Davis" userId="388b89a0e6bb1f2e" providerId="LiveId" clId="{E6F30543-D23A-43E5-8EC9-8EECFA100D34}" dt="2019-04-07T03:36:59.312" v="24" actId="478"/>
          <ac:spMkLst>
            <pc:docMk/>
            <pc:sldMk cId="1661061055" sldId="256"/>
            <ac:spMk id="3" creationId="{096ECDA6-1BAA-4FE1-B300-ADBDC0CC39D7}"/>
          </ac:spMkLst>
        </pc:spChg>
        <pc:spChg chg="del">
          <ac:chgData name="Mitch Davis" userId="388b89a0e6bb1f2e" providerId="LiveId" clId="{E6F30543-D23A-43E5-8EC9-8EECFA100D34}" dt="2019-04-07T03:36:37.720" v="22"/>
          <ac:spMkLst>
            <pc:docMk/>
            <pc:sldMk cId="1661061055" sldId="256"/>
            <ac:spMk id="8" creationId="{6BDBA639-2A71-4A60-A71A-FF1836F546CE}"/>
          </ac:spMkLst>
        </pc:spChg>
        <pc:spChg chg="del">
          <ac:chgData name="Mitch Davis" userId="388b89a0e6bb1f2e" providerId="LiveId" clId="{E6F30543-D23A-43E5-8EC9-8EECFA100D34}" dt="2019-04-07T03:36:37.720" v="22"/>
          <ac:spMkLst>
            <pc:docMk/>
            <pc:sldMk cId="1661061055" sldId="256"/>
            <ac:spMk id="31" creationId="{D9C506D7-84CB-4057-A44A-465313E78538}"/>
          </ac:spMkLst>
        </pc:spChg>
        <pc:spChg chg="del">
          <ac:chgData name="Mitch Davis" userId="388b89a0e6bb1f2e" providerId="LiveId" clId="{E6F30543-D23A-43E5-8EC9-8EECFA100D34}" dt="2019-04-07T03:36:37.720" v="22"/>
          <ac:spMkLst>
            <pc:docMk/>
            <pc:sldMk cId="1661061055" sldId="256"/>
            <ac:spMk id="33" creationId="{7842FC68-61FD-4700-8A22-BB8B071884DB}"/>
          </ac:spMkLst>
        </pc:spChg>
        <pc:grpChg chg="del">
          <ac:chgData name="Mitch Davis" userId="388b89a0e6bb1f2e" providerId="LiveId" clId="{E6F30543-D23A-43E5-8EC9-8EECFA100D34}" dt="2019-04-07T03:36:37.720" v="22"/>
          <ac:grpSpMkLst>
            <pc:docMk/>
            <pc:sldMk cId="1661061055" sldId="256"/>
            <ac:grpSpMk id="10" creationId="{5E208A8B-5EBD-4532-BE72-26414FA7CFF6}"/>
          </ac:grpSpMkLst>
        </pc:grpChg>
      </pc:sldChg>
      <pc:sldChg chg="modSp">
        <pc:chgData name="Mitch Davis" userId="388b89a0e6bb1f2e" providerId="LiveId" clId="{E6F30543-D23A-43E5-8EC9-8EECFA100D34}" dt="2019-04-07T03:22:23.297" v="7" actId="1076"/>
        <pc:sldMkLst>
          <pc:docMk/>
          <pc:sldMk cId="3411687983" sldId="257"/>
        </pc:sldMkLst>
        <pc:picChg chg="mod">
          <ac:chgData name="Mitch Davis" userId="388b89a0e6bb1f2e" providerId="LiveId" clId="{E6F30543-D23A-43E5-8EC9-8EECFA100D34}" dt="2019-04-07T03:22:23.297" v="7" actId="1076"/>
          <ac:picMkLst>
            <pc:docMk/>
            <pc:sldMk cId="3411687983" sldId="257"/>
            <ac:picMk id="7" creationId="{565EFA8E-1053-49FF-BA28-16BC11D8D215}"/>
          </ac:picMkLst>
        </pc:picChg>
      </pc:sldChg>
      <pc:sldChg chg="addSp delSp modSp">
        <pc:chgData name="Mitch Davis" userId="388b89a0e6bb1f2e" providerId="LiveId" clId="{E6F30543-D23A-43E5-8EC9-8EECFA100D34}" dt="2019-04-07T03:24:16.535" v="15" actId="1076"/>
        <pc:sldMkLst>
          <pc:docMk/>
          <pc:sldMk cId="1688663512" sldId="266"/>
        </pc:sldMkLst>
        <pc:spChg chg="add del mod">
          <ac:chgData name="Mitch Davis" userId="388b89a0e6bb1f2e" providerId="LiveId" clId="{E6F30543-D23A-43E5-8EC9-8EECFA100D34}" dt="2019-04-07T03:24:01.718" v="10" actId="478"/>
          <ac:spMkLst>
            <pc:docMk/>
            <pc:sldMk cId="1688663512" sldId="266"/>
            <ac:spMk id="4" creationId="{76C4C282-05D4-4704-AC60-432B106F587B}"/>
          </ac:spMkLst>
        </pc:spChg>
        <pc:picChg chg="del mod">
          <ac:chgData name="Mitch Davis" userId="388b89a0e6bb1f2e" providerId="LiveId" clId="{E6F30543-D23A-43E5-8EC9-8EECFA100D34}" dt="2019-04-07T03:23:58.204" v="9" actId="478"/>
          <ac:picMkLst>
            <pc:docMk/>
            <pc:sldMk cId="1688663512" sldId="266"/>
            <ac:picMk id="5" creationId="{ED37BBFD-6123-4524-B9C0-6B67655975E1}"/>
          </ac:picMkLst>
        </pc:picChg>
        <pc:picChg chg="add mod">
          <ac:chgData name="Mitch Davis" userId="388b89a0e6bb1f2e" providerId="LiveId" clId="{E6F30543-D23A-43E5-8EC9-8EECFA100D34}" dt="2019-04-07T03:24:16.535" v="15" actId="1076"/>
          <ac:picMkLst>
            <pc:docMk/>
            <pc:sldMk cId="1688663512" sldId="266"/>
            <ac:picMk id="7" creationId="{0079CCFA-36DC-455E-90BC-0DCB6E74CD9F}"/>
          </ac:picMkLst>
        </pc:picChg>
      </pc:sldChg>
      <pc:sldChg chg="modSp">
        <pc:chgData name="Mitch Davis" userId="388b89a0e6bb1f2e" providerId="LiveId" clId="{E6F30543-D23A-43E5-8EC9-8EECFA100D34}" dt="2019-04-07T03:39:57.617" v="31" actId="27636"/>
        <pc:sldMkLst>
          <pc:docMk/>
          <pc:sldMk cId="1757968516" sldId="270"/>
        </pc:sldMkLst>
        <pc:spChg chg="mod">
          <ac:chgData name="Mitch Davis" userId="388b89a0e6bb1f2e" providerId="LiveId" clId="{E6F30543-D23A-43E5-8EC9-8EECFA100D34}" dt="2019-04-07T03:39:57.617" v="31" actId="27636"/>
          <ac:spMkLst>
            <pc:docMk/>
            <pc:sldMk cId="1757968516" sldId="270"/>
            <ac:spMk id="3" creationId="{A55306A3-5C10-4A08-BF51-4F3A382801E8}"/>
          </ac:spMkLst>
        </pc:spChg>
      </pc:sldChg>
      <pc:sldMasterChg chg="modSldLayout">
        <pc:chgData name="Mitch Davis" userId="388b89a0e6bb1f2e" providerId="LiveId" clId="{E6F30543-D23A-43E5-8EC9-8EECFA100D34}" dt="2019-04-07T03:36:25.524" v="20" actId="478"/>
        <pc:sldMasterMkLst>
          <pc:docMk/>
          <pc:sldMasterMk cId="2190505634" sldId="2147483648"/>
        </pc:sldMasterMkLst>
        <pc:sldLayoutChg chg="delSp setBg">
          <pc:chgData name="Mitch Davis" userId="388b89a0e6bb1f2e" providerId="LiveId" clId="{E6F30543-D23A-43E5-8EC9-8EECFA100D34}" dt="2019-04-07T03:36:25.524" v="20" actId="478"/>
          <pc:sldLayoutMkLst>
            <pc:docMk/>
            <pc:sldMasterMk cId="2190505634" sldId="2147483648"/>
            <pc:sldLayoutMk cId="1652562148" sldId="2147483649"/>
          </pc:sldLayoutMkLst>
          <pc:spChg chg="del">
            <ac:chgData name="Mitch Davis" userId="388b89a0e6bb1f2e" providerId="LiveId" clId="{E6F30543-D23A-43E5-8EC9-8EECFA100D34}" dt="2019-04-07T03:36:25.524" v="20" actId="478"/>
            <ac:spMkLst>
              <pc:docMk/>
              <pc:sldMasterMk cId="2190505634" sldId="2147483648"/>
              <pc:sldLayoutMk cId="1652562148" sldId="2147483649"/>
              <ac:spMk id="2" creationId="{8B21D154-B541-439E-94D8-1FA212E08F0A}"/>
            </ac:spMkLst>
          </pc:spChg>
          <pc:spChg chg="del">
            <ac:chgData name="Mitch Davis" userId="388b89a0e6bb1f2e" providerId="LiveId" clId="{E6F30543-D23A-43E5-8EC9-8EECFA100D34}" dt="2019-04-07T03:36:25.524" v="20" actId="478"/>
            <ac:spMkLst>
              <pc:docMk/>
              <pc:sldMasterMk cId="2190505634" sldId="2147483648"/>
              <pc:sldLayoutMk cId="1652562148" sldId="2147483649"/>
              <ac:spMk id="3" creationId="{54C0B632-AB5E-4450-9761-78AD1BF4C130}"/>
            </ac:spMkLst>
          </pc:spChg>
        </pc:sldLayoutChg>
        <pc:sldLayoutChg chg="setBg">
          <pc:chgData name="Mitch Davis" userId="388b89a0e6bb1f2e" providerId="LiveId" clId="{E6F30543-D23A-43E5-8EC9-8EECFA100D34}" dt="2019-04-07T03:21:52.421" v="4"/>
          <pc:sldLayoutMkLst>
            <pc:docMk/>
            <pc:sldMasterMk cId="2190505634" sldId="2147483648"/>
            <pc:sldLayoutMk cId="227715537" sldId="2147483650"/>
          </pc:sldLayoutMkLst>
        </pc:sldLayoutChg>
      </pc:sldMasterChg>
    </pc:docChg>
  </pc:docChgLst>
  <pc:docChgLst>
    <pc:chgData name="Mitch Davis" userId="388b89a0e6bb1f2e" providerId="LiveId" clId="{D04037F3-1D07-458C-AC10-E40B9F4B47E7}"/>
    <pc:docChg chg="undo custSel mod addSld delSld modSld sldOrd modMainMaster">
      <pc:chgData name="Mitch Davis" userId="388b89a0e6bb1f2e" providerId="LiveId" clId="{D04037F3-1D07-458C-AC10-E40B9F4B47E7}" dt="2019-04-07T01:05:28.264" v="2386"/>
      <pc:docMkLst>
        <pc:docMk/>
      </pc:docMkLst>
      <pc:sldChg chg="addSp modSp mod setBg">
        <pc:chgData name="Mitch Davis" userId="388b89a0e6bb1f2e" providerId="LiveId" clId="{D04037F3-1D07-458C-AC10-E40B9F4B47E7}" dt="2019-04-06T22:09:45.882" v="953" actId="14100"/>
        <pc:sldMkLst>
          <pc:docMk/>
          <pc:sldMk cId="1661061055" sldId="256"/>
        </pc:sldMkLst>
        <pc:spChg chg="mod">
          <ac:chgData name="Mitch Davis" userId="388b89a0e6bb1f2e" providerId="LiveId" clId="{D04037F3-1D07-458C-AC10-E40B9F4B47E7}" dt="2019-04-06T22:09:09.661" v="944" actId="1038"/>
          <ac:spMkLst>
            <pc:docMk/>
            <pc:sldMk cId="1661061055" sldId="256"/>
            <ac:spMk id="2" creationId="{367C722E-4E95-4869-A1B6-55D51D459F11}"/>
          </ac:spMkLst>
        </pc:spChg>
        <pc:spChg chg="mod">
          <ac:chgData name="Mitch Davis" userId="388b89a0e6bb1f2e" providerId="LiveId" clId="{D04037F3-1D07-458C-AC10-E40B9F4B47E7}" dt="2019-04-06T22:09:45.882" v="953" actId="14100"/>
          <ac:spMkLst>
            <pc:docMk/>
            <pc:sldMk cId="1661061055" sldId="256"/>
            <ac:spMk id="3" creationId="{096ECDA6-1BAA-4FE1-B300-ADBDC0CC39D7}"/>
          </ac:spMkLst>
        </pc:spChg>
        <pc:spChg chg="add">
          <ac:chgData name="Mitch Davis" userId="388b89a0e6bb1f2e" providerId="LiveId" clId="{D04037F3-1D07-458C-AC10-E40B9F4B47E7}" dt="2019-04-06T22:08:39.081" v="933" actId="26606"/>
          <ac:spMkLst>
            <pc:docMk/>
            <pc:sldMk cId="1661061055" sldId="256"/>
            <ac:spMk id="8" creationId="{6BDBA639-2A71-4A60-A71A-FF1836F546CE}"/>
          </ac:spMkLst>
        </pc:spChg>
        <pc:spChg chg="add">
          <ac:chgData name="Mitch Davis" userId="388b89a0e6bb1f2e" providerId="LiveId" clId="{D04037F3-1D07-458C-AC10-E40B9F4B47E7}" dt="2019-04-06T22:08:39.081" v="933" actId="26606"/>
          <ac:spMkLst>
            <pc:docMk/>
            <pc:sldMk cId="1661061055" sldId="256"/>
            <ac:spMk id="31" creationId="{D9C506D7-84CB-4057-A44A-465313E78538}"/>
          </ac:spMkLst>
        </pc:spChg>
        <pc:spChg chg="add">
          <ac:chgData name="Mitch Davis" userId="388b89a0e6bb1f2e" providerId="LiveId" clId="{D04037F3-1D07-458C-AC10-E40B9F4B47E7}" dt="2019-04-06T22:08:39.081" v="933" actId="26606"/>
          <ac:spMkLst>
            <pc:docMk/>
            <pc:sldMk cId="1661061055" sldId="256"/>
            <ac:spMk id="33" creationId="{7842FC68-61FD-4700-8A22-BB8B071884DB}"/>
          </ac:spMkLst>
        </pc:spChg>
        <pc:grpChg chg="add">
          <ac:chgData name="Mitch Davis" userId="388b89a0e6bb1f2e" providerId="LiveId" clId="{D04037F3-1D07-458C-AC10-E40B9F4B47E7}" dt="2019-04-06T22:08:39.081" v="933" actId="26606"/>
          <ac:grpSpMkLst>
            <pc:docMk/>
            <pc:sldMk cId="1661061055" sldId="256"/>
            <ac:grpSpMk id="10" creationId="{5E208A8B-5EBD-4532-BE72-26414FA7CFF6}"/>
          </ac:grpSpMkLst>
        </pc:grpChg>
      </pc:sldChg>
      <pc:sldChg chg="addSp delSp modSp add ord">
        <pc:chgData name="Mitch Davis" userId="388b89a0e6bb1f2e" providerId="LiveId" clId="{D04037F3-1D07-458C-AC10-E40B9F4B47E7}" dt="2019-04-06T21:32:59.856" v="659"/>
        <pc:sldMkLst>
          <pc:docMk/>
          <pc:sldMk cId="3411687983" sldId="257"/>
        </pc:sldMkLst>
        <pc:spChg chg="mod">
          <ac:chgData name="Mitch Davis" userId="388b89a0e6bb1f2e" providerId="LiveId" clId="{D04037F3-1D07-458C-AC10-E40B9F4B47E7}" dt="2019-04-06T20:56:53.461" v="211" actId="20577"/>
          <ac:spMkLst>
            <pc:docMk/>
            <pc:sldMk cId="3411687983" sldId="257"/>
            <ac:spMk id="2" creationId="{89AC0033-B88F-44A8-832A-01ADF16DEBDD}"/>
          </ac:spMkLst>
        </pc:spChg>
        <pc:spChg chg="del">
          <ac:chgData name="Mitch Davis" userId="388b89a0e6bb1f2e" providerId="LiveId" clId="{D04037F3-1D07-458C-AC10-E40B9F4B47E7}" dt="2019-04-06T20:31:11.844" v="98" actId="931"/>
          <ac:spMkLst>
            <pc:docMk/>
            <pc:sldMk cId="3411687983" sldId="257"/>
            <ac:spMk id="3" creationId="{B8AB9590-07FC-450F-80B3-B8AA62D4C567}"/>
          </ac:spMkLst>
        </pc:spChg>
        <pc:spChg chg="add mod">
          <ac:chgData name="Mitch Davis" userId="388b89a0e6bb1f2e" providerId="LiveId" clId="{D04037F3-1D07-458C-AC10-E40B9F4B47E7}" dt="2019-04-06T20:55:28.742" v="208" actId="12"/>
          <ac:spMkLst>
            <pc:docMk/>
            <pc:sldMk cId="3411687983" sldId="257"/>
            <ac:spMk id="6" creationId="{BFE1F2BC-3BD0-487E-AE6C-A302C6C973FB}"/>
          </ac:spMkLst>
        </pc:spChg>
        <pc:picChg chg="add del mod">
          <ac:chgData name="Mitch Davis" userId="388b89a0e6bb1f2e" providerId="LiveId" clId="{D04037F3-1D07-458C-AC10-E40B9F4B47E7}" dt="2019-04-06T20:52:33.889" v="185"/>
          <ac:picMkLst>
            <pc:docMk/>
            <pc:sldMk cId="3411687983" sldId="257"/>
            <ac:picMk id="5" creationId="{ED37BBFD-6123-4524-B9C0-6B67655975E1}"/>
          </ac:picMkLst>
        </pc:picChg>
        <pc:picChg chg="add del mod">
          <ac:chgData name="Mitch Davis" userId="388b89a0e6bb1f2e" providerId="LiveId" clId="{D04037F3-1D07-458C-AC10-E40B9F4B47E7}" dt="2019-04-06T20:59:51.751" v="221" actId="478"/>
          <ac:picMkLst>
            <pc:docMk/>
            <pc:sldMk cId="3411687983" sldId="257"/>
            <ac:picMk id="7" creationId="{565EFA8E-1053-49FF-BA28-16BC11D8D215}"/>
          </ac:picMkLst>
        </pc:picChg>
      </pc:sldChg>
      <pc:sldChg chg="addSp delSp modSp add mod ord setBg">
        <pc:chgData name="Mitch Davis" userId="388b89a0e6bb1f2e" providerId="LiveId" clId="{D04037F3-1D07-458C-AC10-E40B9F4B47E7}" dt="2019-04-06T22:06:50.562" v="923" actId="255"/>
        <pc:sldMkLst>
          <pc:docMk/>
          <pc:sldMk cId="1737678743" sldId="258"/>
        </pc:sldMkLst>
        <pc:spChg chg="del mod">
          <ac:chgData name="Mitch Davis" userId="388b89a0e6bb1f2e" providerId="LiveId" clId="{D04037F3-1D07-458C-AC10-E40B9F4B47E7}" dt="2019-04-06T20:33:55.352" v="105" actId="478"/>
          <ac:spMkLst>
            <pc:docMk/>
            <pc:sldMk cId="1737678743" sldId="258"/>
            <ac:spMk id="2" creationId="{89AC0033-B88F-44A8-832A-01ADF16DEBDD}"/>
          </ac:spMkLst>
        </pc:spChg>
        <pc:spChg chg="add mod">
          <ac:chgData name="Mitch Davis" userId="388b89a0e6bb1f2e" providerId="LiveId" clId="{D04037F3-1D07-458C-AC10-E40B9F4B47E7}" dt="2019-04-06T22:06:50.562" v="923" actId="255"/>
          <ac:spMkLst>
            <pc:docMk/>
            <pc:sldMk cId="1737678743" sldId="258"/>
            <ac:spMk id="3" creationId="{2D96D2D2-2F1E-44A8-8620-8408988F2BEA}"/>
          </ac:spMkLst>
        </pc:spChg>
        <pc:spChg chg="add del mod">
          <ac:chgData name="Mitch Davis" userId="388b89a0e6bb1f2e" providerId="LiveId" clId="{D04037F3-1D07-458C-AC10-E40B9F4B47E7}" dt="2019-04-06T22:02:51.334" v="878" actId="478"/>
          <ac:spMkLst>
            <pc:docMk/>
            <pc:sldMk cId="1737678743" sldId="258"/>
            <ac:spMk id="8" creationId="{DE1DCFA1-AC3B-40DE-9FE1-B57790FBC277}"/>
          </ac:spMkLst>
        </pc:spChg>
        <pc:spChg chg="add">
          <ac:chgData name="Mitch Davis" userId="388b89a0e6bb1f2e" providerId="LiveId" clId="{D04037F3-1D07-458C-AC10-E40B9F4B47E7}" dt="2019-04-06T22:04:48.843" v="887" actId="26606"/>
          <ac:spMkLst>
            <pc:docMk/>
            <pc:sldMk cId="1737678743" sldId="258"/>
            <ac:spMk id="15" creationId="{6753252F-4873-4F63-801D-CC719279A7D5}"/>
          </ac:spMkLst>
        </pc:spChg>
        <pc:spChg chg="add">
          <ac:chgData name="Mitch Davis" userId="388b89a0e6bb1f2e" providerId="LiveId" clId="{D04037F3-1D07-458C-AC10-E40B9F4B47E7}" dt="2019-04-06T22:04:48.843" v="887" actId="26606"/>
          <ac:spMkLst>
            <pc:docMk/>
            <pc:sldMk cId="1737678743" sldId="258"/>
            <ac:spMk id="17" creationId="{047C8CCB-F95D-4249-92DD-651249D3535A}"/>
          </ac:spMkLst>
        </pc:spChg>
        <pc:picChg chg="del mod">
          <ac:chgData name="Mitch Davis" userId="388b89a0e6bb1f2e" providerId="LiveId" clId="{D04037F3-1D07-458C-AC10-E40B9F4B47E7}" dt="2019-04-06T22:02:41.421" v="876" actId="478"/>
          <ac:picMkLst>
            <pc:docMk/>
            <pc:sldMk cId="1737678743" sldId="258"/>
            <ac:picMk id="5" creationId="{ED37BBFD-6123-4524-B9C0-6B67655975E1}"/>
          </ac:picMkLst>
        </pc:picChg>
        <pc:picChg chg="add del mod">
          <ac:chgData name="Mitch Davis" userId="388b89a0e6bb1f2e" providerId="LiveId" clId="{D04037F3-1D07-458C-AC10-E40B9F4B47E7}" dt="2019-04-06T22:04:35.727" v="882" actId="478"/>
          <ac:picMkLst>
            <pc:docMk/>
            <pc:sldMk cId="1737678743" sldId="258"/>
            <ac:picMk id="6" creationId="{49760274-7198-4293-81C9-F8F4A1CDC3AC}"/>
          </ac:picMkLst>
        </pc:picChg>
        <pc:picChg chg="add mod">
          <ac:chgData name="Mitch Davis" userId="388b89a0e6bb1f2e" providerId="LiveId" clId="{D04037F3-1D07-458C-AC10-E40B9F4B47E7}" dt="2019-04-06T22:04:48.843" v="887" actId="26606"/>
          <ac:picMkLst>
            <pc:docMk/>
            <pc:sldMk cId="1737678743" sldId="258"/>
            <ac:picMk id="10" creationId="{77BB1658-E541-4D0E-8A40-A251062630FD}"/>
          </ac:picMkLst>
        </pc:picChg>
      </pc:sldChg>
      <pc:sldChg chg="addSp delSp modSp add del">
        <pc:chgData name="Mitch Davis" userId="388b89a0e6bb1f2e" providerId="LiveId" clId="{D04037F3-1D07-458C-AC10-E40B9F4B47E7}" dt="2019-04-06T20:52:02.812" v="183" actId="2696"/>
        <pc:sldMkLst>
          <pc:docMk/>
          <pc:sldMk cId="2128667492" sldId="259"/>
        </pc:sldMkLst>
        <pc:spChg chg="add del mod">
          <ac:chgData name="Mitch Davis" userId="388b89a0e6bb1f2e" providerId="LiveId" clId="{D04037F3-1D07-458C-AC10-E40B9F4B47E7}" dt="2019-04-06T20:40:43.857" v="118" actId="478"/>
          <ac:spMkLst>
            <pc:docMk/>
            <pc:sldMk cId="2128667492" sldId="259"/>
            <ac:spMk id="6" creationId="{7A173295-27C0-4DB7-ADC2-8F80582CFEC4}"/>
          </ac:spMkLst>
        </pc:spChg>
        <pc:spChg chg="add del mod">
          <ac:chgData name="Mitch Davis" userId="388b89a0e6bb1f2e" providerId="LiveId" clId="{D04037F3-1D07-458C-AC10-E40B9F4B47E7}" dt="2019-04-06T20:45:29.429" v="159" actId="478"/>
          <ac:spMkLst>
            <pc:docMk/>
            <pc:sldMk cId="2128667492" sldId="259"/>
            <ac:spMk id="7" creationId="{0577A3B3-C910-4818-9C6F-70A00A62A6D7}"/>
          </ac:spMkLst>
        </pc:spChg>
        <pc:picChg chg="add mod">
          <ac:chgData name="Mitch Davis" userId="388b89a0e6bb1f2e" providerId="LiveId" clId="{D04037F3-1D07-458C-AC10-E40B9F4B47E7}" dt="2019-04-06T20:40:49.441" v="119" actId="1076"/>
          <ac:picMkLst>
            <pc:docMk/>
            <pc:sldMk cId="2128667492" sldId="259"/>
            <ac:picMk id="3" creationId="{4AB75529-8E94-4498-A1F1-1748A7369DA7}"/>
          </ac:picMkLst>
        </pc:picChg>
        <pc:picChg chg="del">
          <ac:chgData name="Mitch Davis" userId="388b89a0e6bb1f2e" providerId="LiveId" clId="{D04037F3-1D07-458C-AC10-E40B9F4B47E7}" dt="2019-04-06T20:40:38.772" v="117" actId="478"/>
          <ac:picMkLst>
            <pc:docMk/>
            <pc:sldMk cId="2128667492" sldId="259"/>
            <ac:picMk id="5" creationId="{ED37BBFD-6123-4524-B9C0-6B67655975E1}"/>
          </ac:picMkLst>
        </pc:picChg>
      </pc:sldChg>
      <pc:sldChg chg="addSp delSp modSp add mod setBg">
        <pc:chgData name="Mitch Davis" userId="388b89a0e6bb1f2e" providerId="LiveId" clId="{D04037F3-1D07-458C-AC10-E40B9F4B47E7}" dt="2019-04-06T22:07:07.169" v="926" actId="403"/>
        <pc:sldMkLst>
          <pc:docMk/>
          <pc:sldMk cId="915394522" sldId="260"/>
        </pc:sldMkLst>
        <pc:spChg chg="mod ord">
          <ac:chgData name="Mitch Davis" userId="388b89a0e6bb1f2e" providerId="LiveId" clId="{D04037F3-1D07-458C-AC10-E40B9F4B47E7}" dt="2019-04-06T22:07:07.169" v="926" actId="403"/>
          <ac:spMkLst>
            <pc:docMk/>
            <pc:sldMk cId="915394522" sldId="260"/>
            <ac:spMk id="3" creationId="{2D96D2D2-2F1E-44A8-8620-8408988F2BEA}"/>
          </ac:spMkLst>
        </pc:spChg>
        <pc:spChg chg="add del mod">
          <ac:chgData name="Mitch Davis" userId="388b89a0e6bb1f2e" providerId="LiveId" clId="{D04037F3-1D07-458C-AC10-E40B9F4B47E7}" dt="2019-04-06T20:47:31.848" v="162" actId="478"/>
          <ac:spMkLst>
            <pc:docMk/>
            <pc:sldMk cId="915394522" sldId="260"/>
            <ac:spMk id="4" creationId="{6FF98250-6069-4ED8-89FC-E0737B611E90}"/>
          </ac:spMkLst>
        </pc:spChg>
        <pc:spChg chg="add">
          <ac:chgData name="Mitch Davis" userId="388b89a0e6bb1f2e" providerId="LiveId" clId="{D04037F3-1D07-458C-AC10-E40B9F4B47E7}" dt="2019-04-06T22:07:03.037" v="924" actId="26606"/>
          <ac:spMkLst>
            <pc:docMk/>
            <pc:sldMk cId="915394522" sldId="260"/>
            <ac:spMk id="12" creationId="{37C89E4B-3C9F-44B9-8B86-D9E3D112D8EC}"/>
          </ac:spMkLst>
        </pc:spChg>
        <pc:picChg chg="del">
          <ac:chgData name="Mitch Davis" userId="388b89a0e6bb1f2e" providerId="LiveId" clId="{D04037F3-1D07-458C-AC10-E40B9F4B47E7}" dt="2019-04-06T20:47:28.580" v="161" actId="478"/>
          <ac:picMkLst>
            <pc:docMk/>
            <pc:sldMk cId="915394522" sldId="260"/>
            <ac:picMk id="5" creationId="{ED37BBFD-6123-4524-B9C0-6B67655975E1}"/>
          </ac:picMkLst>
        </pc:picChg>
        <pc:picChg chg="add mod">
          <ac:chgData name="Mitch Davis" userId="388b89a0e6bb1f2e" providerId="LiveId" clId="{D04037F3-1D07-458C-AC10-E40B9F4B47E7}" dt="2019-04-06T22:07:03.037" v="924" actId="26606"/>
          <ac:picMkLst>
            <pc:docMk/>
            <pc:sldMk cId="915394522" sldId="260"/>
            <ac:picMk id="7" creationId="{B9082D09-EC81-4A5D-AD68-4369630D4171}"/>
          </ac:picMkLst>
        </pc:picChg>
        <pc:cxnChg chg="add">
          <ac:chgData name="Mitch Davis" userId="388b89a0e6bb1f2e" providerId="LiveId" clId="{D04037F3-1D07-458C-AC10-E40B9F4B47E7}" dt="2019-04-06T22:07:03.037" v="924" actId="26606"/>
          <ac:cxnSpMkLst>
            <pc:docMk/>
            <pc:sldMk cId="915394522" sldId="260"/>
            <ac:cxnSpMk id="14" creationId="{AA2EAA10-076F-46BD-8F0F-B9A2FB77A85C}"/>
          </ac:cxnSpMkLst>
        </pc:cxnChg>
        <pc:cxnChg chg="add">
          <ac:chgData name="Mitch Davis" userId="388b89a0e6bb1f2e" providerId="LiveId" clId="{D04037F3-1D07-458C-AC10-E40B9F4B47E7}" dt="2019-04-06T22:07:03.037" v="924" actId="26606"/>
          <ac:cxnSpMkLst>
            <pc:docMk/>
            <pc:sldMk cId="915394522" sldId="260"/>
            <ac:cxnSpMk id="16" creationId="{D891E407-403B-4764-86C9-33A56D3BCAA3}"/>
          </ac:cxnSpMkLst>
        </pc:cxnChg>
      </pc:sldChg>
      <pc:sldChg chg="addSp delSp modSp add mod setBg">
        <pc:chgData name="Mitch Davis" userId="388b89a0e6bb1f2e" providerId="LiveId" clId="{D04037F3-1D07-458C-AC10-E40B9F4B47E7}" dt="2019-04-06T22:06:31.004" v="917" actId="403"/>
        <pc:sldMkLst>
          <pc:docMk/>
          <pc:sldMk cId="2717238472" sldId="261"/>
        </pc:sldMkLst>
        <pc:spChg chg="mod ord">
          <ac:chgData name="Mitch Davis" userId="388b89a0e6bb1f2e" providerId="LiveId" clId="{D04037F3-1D07-458C-AC10-E40B9F4B47E7}" dt="2019-04-06T22:06:31.004" v="917" actId="403"/>
          <ac:spMkLst>
            <pc:docMk/>
            <pc:sldMk cId="2717238472" sldId="261"/>
            <ac:spMk id="3" creationId="{2D96D2D2-2F1E-44A8-8620-8408988F2BEA}"/>
          </ac:spMkLst>
        </pc:spChg>
        <pc:spChg chg="add del">
          <ac:chgData name="Mitch Davis" userId="388b89a0e6bb1f2e" providerId="LiveId" clId="{D04037F3-1D07-458C-AC10-E40B9F4B47E7}" dt="2019-04-06T22:06:18.532" v="913" actId="26606"/>
          <ac:spMkLst>
            <pc:docMk/>
            <pc:sldMk cId="2717238472" sldId="261"/>
            <ac:spMk id="9" creationId="{87CC2527-562A-4F69-B487-4371E5B243E7}"/>
          </ac:spMkLst>
        </pc:spChg>
        <pc:spChg chg="add del">
          <ac:chgData name="Mitch Davis" userId="388b89a0e6bb1f2e" providerId="LiveId" clId="{D04037F3-1D07-458C-AC10-E40B9F4B47E7}" dt="2019-04-06T22:06:18.513" v="912" actId="26606"/>
          <ac:spMkLst>
            <pc:docMk/>
            <pc:sldMk cId="2717238472" sldId="261"/>
            <ac:spMk id="16" creationId="{6753252F-4873-4F63-801D-CC719279A7D5}"/>
          </ac:spMkLst>
        </pc:spChg>
        <pc:spChg chg="add del">
          <ac:chgData name="Mitch Davis" userId="388b89a0e6bb1f2e" providerId="LiveId" clId="{D04037F3-1D07-458C-AC10-E40B9F4B47E7}" dt="2019-04-06T22:06:18.513" v="912" actId="26606"/>
          <ac:spMkLst>
            <pc:docMk/>
            <pc:sldMk cId="2717238472" sldId="261"/>
            <ac:spMk id="18" creationId="{047C8CCB-F95D-4249-92DD-651249D3535A}"/>
          </ac:spMkLst>
        </pc:spChg>
        <pc:spChg chg="add">
          <ac:chgData name="Mitch Davis" userId="388b89a0e6bb1f2e" providerId="LiveId" clId="{D04037F3-1D07-458C-AC10-E40B9F4B47E7}" dt="2019-04-06T22:06:18.532" v="913" actId="26606"/>
          <ac:spMkLst>
            <pc:docMk/>
            <pc:sldMk cId="2717238472" sldId="261"/>
            <ac:spMk id="20" creationId="{87CC2527-562A-4F69-B487-4371E5B243E7}"/>
          </ac:spMkLst>
        </pc:spChg>
        <pc:picChg chg="add mod ord">
          <ac:chgData name="Mitch Davis" userId="388b89a0e6bb1f2e" providerId="LiveId" clId="{D04037F3-1D07-458C-AC10-E40B9F4B47E7}" dt="2019-04-06T22:06:25.163" v="915" actId="1076"/>
          <ac:picMkLst>
            <pc:docMk/>
            <pc:sldMk cId="2717238472" sldId="261"/>
            <ac:picMk id="4" creationId="{05946D51-1933-4968-A4E8-5CC3255B4D09}"/>
          </ac:picMkLst>
        </pc:picChg>
        <pc:picChg chg="del">
          <ac:chgData name="Mitch Davis" userId="388b89a0e6bb1f2e" providerId="LiveId" clId="{D04037F3-1D07-458C-AC10-E40B9F4B47E7}" dt="2019-04-06T20:51:10.351" v="176" actId="478"/>
          <ac:picMkLst>
            <pc:docMk/>
            <pc:sldMk cId="2717238472" sldId="261"/>
            <ac:picMk id="7" creationId="{B9082D09-EC81-4A5D-AD68-4369630D4171}"/>
          </ac:picMkLst>
        </pc:picChg>
        <pc:cxnChg chg="add del">
          <ac:chgData name="Mitch Davis" userId="388b89a0e6bb1f2e" providerId="LiveId" clId="{D04037F3-1D07-458C-AC10-E40B9F4B47E7}" dt="2019-04-06T22:06:18.532" v="913" actId="26606"/>
          <ac:cxnSpMkLst>
            <pc:docMk/>
            <pc:sldMk cId="2717238472" sldId="261"/>
            <ac:cxnSpMk id="11" creationId="{BCDAEC91-5BCE-4B55-9CC0-43EF94CB734B}"/>
          </ac:cxnSpMkLst>
        </pc:cxnChg>
        <pc:cxnChg chg="add">
          <ac:chgData name="Mitch Davis" userId="388b89a0e6bb1f2e" providerId="LiveId" clId="{D04037F3-1D07-458C-AC10-E40B9F4B47E7}" dt="2019-04-06T22:06:18.532" v="913" actId="26606"/>
          <ac:cxnSpMkLst>
            <pc:docMk/>
            <pc:sldMk cId="2717238472" sldId="261"/>
            <ac:cxnSpMk id="21" creationId="{BCDAEC91-5BCE-4B55-9CC0-43EF94CB734B}"/>
          </ac:cxnSpMkLst>
        </pc:cxnChg>
      </pc:sldChg>
      <pc:sldChg chg="addSp modSp add mod setBg setClrOvrMap">
        <pc:chgData name="Mitch Davis" userId="388b89a0e6bb1f2e" providerId="LiveId" clId="{D04037F3-1D07-458C-AC10-E40B9F4B47E7}" dt="2019-04-06T22:07:33.524" v="927" actId="114"/>
        <pc:sldMkLst>
          <pc:docMk/>
          <pc:sldMk cId="4013591381" sldId="262"/>
        </pc:sldMkLst>
        <pc:spChg chg="mod">
          <ac:chgData name="Mitch Davis" userId="388b89a0e6bb1f2e" providerId="LiveId" clId="{D04037F3-1D07-458C-AC10-E40B9F4B47E7}" dt="2019-04-06T21:21:21.235" v="418"/>
          <ac:spMkLst>
            <pc:docMk/>
            <pc:sldMk cId="4013591381" sldId="262"/>
            <ac:spMk id="2" creationId="{D2BDA0DF-5E2C-4947-92A5-1088EA3859C7}"/>
          </ac:spMkLst>
        </pc:spChg>
        <pc:spChg chg="mod">
          <ac:chgData name="Mitch Davis" userId="388b89a0e6bb1f2e" providerId="LiveId" clId="{D04037F3-1D07-458C-AC10-E40B9F4B47E7}" dt="2019-04-06T22:07:33.524" v="927" actId="114"/>
          <ac:spMkLst>
            <pc:docMk/>
            <pc:sldMk cId="4013591381" sldId="262"/>
            <ac:spMk id="3" creationId="{C805E712-B9AE-4760-A32E-16C257E72F47}"/>
          </ac:spMkLst>
        </pc:spChg>
        <pc:spChg chg="add">
          <ac:chgData name="Mitch Davis" userId="388b89a0e6bb1f2e" providerId="LiveId" clId="{D04037F3-1D07-458C-AC10-E40B9F4B47E7}" dt="2019-04-06T21:19:29.099" v="395" actId="26606"/>
          <ac:spMkLst>
            <pc:docMk/>
            <pc:sldMk cId="4013591381" sldId="262"/>
            <ac:spMk id="71" creationId="{E20EB187-900F-4AF5-813B-101456D9FD39}"/>
          </ac:spMkLst>
        </pc:spChg>
        <pc:picChg chg="add mod ord">
          <ac:chgData name="Mitch Davis" userId="388b89a0e6bb1f2e" providerId="LiveId" clId="{D04037F3-1D07-458C-AC10-E40B9F4B47E7}" dt="2019-04-06T21:19:29.099" v="395" actId="26606"/>
          <ac:picMkLst>
            <pc:docMk/>
            <pc:sldMk cId="4013591381" sldId="262"/>
            <ac:picMk id="1026" creationId="{BFE9EDB3-0B51-46B7-B7A7-5ACC8E6697F0}"/>
          </ac:picMkLst>
        </pc:picChg>
        <pc:cxnChg chg="add">
          <ac:chgData name="Mitch Davis" userId="388b89a0e6bb1f2e" providerId="LiveId" clId="{D04037F3-1D07-458C-AC10-E40B9F4B47E7}" dt="2019-04-06T21:19:29.099" v="395" actId="26606"/>
          <ac:cxnSpMkLst>
            <pc:docMk/>
            <pc:sldMk cId="4013591381" sldId="262"/>
            <ac:cxnSpMk id="73" creationId="{624D17C8-E9C2-48A4-AA36-D7048A6CCC41}"/>
          </ac:cxnSpMkLst>
        </pc:cxnChg>
      </pc:sldChg>
      <pc:sldChg chg="modSp add">
        <pc:chgData name="Mitch Davis" userId="388b89a0e6bb1f2e" providerId="LiveId" clId="{D04037F3-1D07-458C-AC10-E40B9F4B47E7}" dt="2019-04-06T22:07:54.191" v="929" actId="20577"/>
        <pc:sldMkLst>
          <pc:docMk/>
          <pc:sldMk cId="2984600897" sldId="263"/>
        </pc:sldMkLst>
        <pc:spChg chg="mod">
          <ac:chgData name="Mitch Davis" userId="388b89a0e6bb1f2e" providerId="LiveId" clId="{D04037F3-1D07-458C-AC10-E40B9F4B47E7}" dt="2019-04-06T22:07:54.191" v="929" actId="20577"/>
          <ac:spMkLst>
            <pc:docMk/>
            <pc:sldMk cId="2984600897" sldId="263"/>
            <ac:spMk id="2" creationId="{E0904CD0-CF42-468A-85B4-6C9549D39063}"/>
          </ac:spMkLst>
        </pc:spChg>
        <pc:spChg chg="mod">
          <ac:chgData name="Mitch Davis" userId="388b89a0e6bb1f2e" providerId="LiveId" clId="{D04037F3-1D07-458C-AC10-E40B9F4B47E7}" dt="2019-04-06T21:58:13.864" v="872" actId="207"/>
          <ac:spMkLst>
            <pc:docMk/>
            <pc:sldMk cId="2984600897" sldId="263"/>
            <ac:spMk id="3" creationId="{4BC79C6A-F0DF-413F-B786-9EB5B3AB2931}"/>
          </ac:spMkLst>
        </pc:spChg>
      </pc:sldChg>
      <pc:sldChg chg="modSp add">
        <pc:chgData name="Mitch Davis" userId="388b89a0e6bb1f2e" providerId="LiveId" clId="{D04037F3-1D07-458C-AC10-E40B9F4B47E7}" dt="2019-04-06T21:32:43.820" v="658" actId="20577"/>
        <pc:sldMkLst>
          <pc:docMk/>
          <pc:sldMk cId="1083247235" sldId="264"/>
        </pc:sldMkLst>
        <pc:spChg chg="mod">
          <ac:chgData name="Mitch Davis" userId="388b89a0e6bb1f2e" providerId="LiveId" clId="{D04037F3-1D07-458C-AC10-E40B9F4B47E7}" dt="2019-04-06T21:28:48.633" v="531" actId="20577"/>
          <ac:spMkLst>
            <pc:docMk/>
            <pc:sldMk cId="1083247235" sldId="264"/>
            <ac:spMk id="2" creationId="{43A05507-EE59-4739-9A98-7D3044D3C477}"/>
          </ac:spMkLst>
        </pc:spChg>
        <pc:spChg chg="mod">
          <ac:chgData name="Mitch Davis" userId="388b89a0e6bb1f2e" providerId="LiveId" clId="{D04037F3-1D07-458C-AC10-E40B9F4B47E7}" dt="2019-04-06T21:32:43.820" v="658" actId="20577"/>
          <ac:spMkLst>
            <pc:docMk/>
            <pc:sldMk cId="1083247235" sldId="264"/>
            <ac:spMk id="3" creationId="{299A35E2-5490-4C86-9DD8-E48922DF61EB}"/>
          </ac:spMkLst>
        </pc:spChg>
      </pc:sldChg>
      <pc:sldChg chg="addSp delSp modSp add mod setBg setClrOvrMap">
        <pc:chgData name="Mitch Davis" userId="388b89a0e6bb1f2e" providerId="LiveId" clId="{D04037F3-1D07-458C-AC10-E40B9F4B47E7}" dt="2019-04-06T22:46:55.114" v="1094" actId="20577"/>
        <pc:sldMkLst>
          <pc:docMk/>
          <pc:sldMk cId="628724071" sldId="265"/>
        </pc:sldMkLst>
        <pc:spChg chg="mod">
          <ac:chgData name="Mitch Davis" userId="388b89a0e6bb1f2e" providerId="LiveId" clId="{D04037F3-1D07-458C-AC10-E40B9F4B47E7}" dt="2019-04-06T22:15:35.041" v="1087" actId="26606"/>
          <ac:spMkLst>
            <pc:docMk/>
            <pc:sldMk cId="628724071" sldId="265"/>
            <ac:spMk id="2" creationId="{8AA5EB85-92F4-4B21-8FDC-A3804EA75966}"/>
          </ac:spMkLst>
        </pc:spChg>
        <pc:spChg chg="del mod">
          <ac:chgData name="Mitch Davis" userId="388b89a0e6bb1f2e" providerId="LiveId" clId="{D04037F3-1D07-458C-AC10-E40B9F4B47E7}" dt="2019-04-06T22:14:07.225" v="1083" actId="26606"/>
          <ac:spMkLst>
            <pc:docMk/>
            <pc:sldMk cId="628724071" sldId="265"/>
            <ac:spMk id="3" creationId="{7D6CD025-1731-44E9-83DC-BA7BA22BD5FE}"/>
          </ac:spMkLst>
        </pc:spChg>
        <pc:spChg chg="add del">
          <ac:chgData name="Mitch Davis" userId="388b89a0e6bb1f2e" providerId="LiveId" clId="{D04037F3-1D07-458C-AC10-E40B9F4B47E7}" dt="2019-04-06T22:15:21.309" v="1085" actId="26606"/>
          <ac:spMkLst>
            <pc:docMk/>
            <pc:sldMk cId="628724071" sldId="265"/>
            <ac:spMk id="10" creationId="{46C2E80F-49A6-4372-B103-219D417A55ED}"/>
          </ac:spMkLst>
        </pc:spChg>
        <pc:spChg chg="add del">
          <ac:chgData name="Mitch Davis" userId="388b89a0e6bb1f2e" providerId="LiveId" clId="{D04037F3-1D07-458C-AC10-E40B9F4B47E7}" dt="2019-04-06T22:15:35.041" v="1087" actId="26606"/>
          <ac:spMkLst>
            <pc:docMk/>
            <pc:sldMk cId="628724071" sldId="265"/>
            <ac:spMk id="15" creationId="{A7465DF4-BD1D-4E1F-A8F2-55C68A283DE2}"/>
          </ac:spMkLst>
        </pc:spChg>
        <pc:spChg chg="add">
          <ac:chgData name="Mitch Davis" userId="388b89a0e6bb1f2e" providerId="LiveId" clId="{D04037F3-1D07-458C-AC10-E40B9F4B47E7}" dt="2019-04-06T22:15:35.041" v="1087" actId="26606"/>
          <ac:spMkLst>
            <pc:docMk/>
            <pc:sldMk cId="628724071" sldId="265"/>
            <ac:spMk id="20" creationId="{BE95D989-81FA-4BAD-9AD5-E46CEDA91B36}"/>
          </ac:spMkLst>
        </pc:spChg>
        <pc:spChg chg="add">
          <ac:chgData name="Mitch Davis" userId="388b89a0e6bb1f2e" providerId="LiveId" clId="{D04037F3-1D07-458C-AC10-E40B9F4B47E7}" dt="2019-04-06T22:15:35.041" v="1087" actId="26606"/>
          <ac:spMkLst>
            <pc:docMk/>
            <pc:sldMk cId="628724071" sldId="265"/>
            <ac:spMk id="22" creationId="{156189E5-8A3E-4CFD-B71B-CCD0F8495E56}"/>
          </ac:spMkLst>
        </pc:spChg>
        <pc:graphicFrameChg chg="add mod modGraphic">
          <ac:chgData name="Mitch Davis" userId="388b89a0e6bb1f2e" providerId="LiveId" clId="{D04037F3-1D07-458C-AC10-E40B9F4B47E7}" dt="2019-04-06T22:46:55.114" v="1094" actId="20577"/>
          <ac:graphicFrameMkLst>
            <pc:docMk/>
            <pc:sldMk cId="628724071" sldId="265"/>
            <ac:graphicFrameMk id="5" creationId="{1BB98F2C-E510-4855-9D92-FA2A054A33D7}"/>
          </ac:graphicFrameMkLst>
        </pc:graphicFrameChg>
      </pc:sldChg>
      <pc:sldChg chg="add">
        <pc:chgData name="Mitch Davis" userId="388b89a0e6bb1f2e" providerId="LiveId" clId="{D04037F3-1D07-458C-AC10-E40B9F4B47E7}" dt="2019-04-06T22:01:49.917" v="874"/>
        <pc:sldMkLst>
          <pc:docMk/>
          <pc:sldMk cId="1688663512" sldId="266"/>
        </pc:sldMkLst>
      </pc:sldChg>
      <pc:sldChg chg="addSp delSp modSp add">
        <pc:chgData name="Mitch Davis" userId="388b89a0e6bb1f2e" providerId="LiveId" clId="{D04037F3-1D07-458C-AC10-E40B9F4B47E7}" dt="2019-04-07T00:54:31.971" v="1784" actId="20577"/>
        <pc:sldMkLst>
          <pc:docMk/>
          <pc:sldMk cId="379235245" sldId="267"/>
        </pc:sldMkLst>
        <pc:spChg chg="del mod">
          <ac:chgData name="Mitch Davis" userId="388b89a0e6bb1f2e" providerId="LiveId" clId="{D04037F3-1D07-458C-AC10-E40B9F4B47E7}" dt="2019-04-07T00:24:22.945" v="1564"/>
          <ac:spMkLst>
            <pc:docMk/>
            <pc:sldMk cId="379235245" sldId="267"/>
            <ac:spMk id="2" creationId="{8AA5EB85-92F4-4B21-8FDC-A3804EA75966}"/>
          </ac:spMkLst>
        </pc:spChg>
        <pc:spChg chg="add del mod">
          <ac:chgData name="Mitch Davis" userId="388b89a0e6bb1f2e" providerId="LiveId" clId="{D04037F3-1D07-458C-AC10-E40B9F4B47E7}" dt="2019-04-07T00:24:33.361" v="1567" actId="478"/>
          <ac:spMkLst>
            <pc:docMk/>
            <pc:sldMk cId="379235245" sldId="267"/>
            <ac:spMk id="3" creationId="{D8116DB3-A6FD-41B4-B6A0-CBFAED5CEB83}"/>
          </ac:spMkLst>
        </pc:spChg>
        <pc:spChg chg="add mod ord">
          <ac:chgData name="Mitch Davis" userId="388b89a0e6bb1f2e" providerId="LiveId" clId="{D04037F3-1D07-458C-AC10-E40B9F4B47E7}" dt="2019-04-07T00:24:26.586" v="1565" actId="20577"/>
          <ac:spMkLst>
            <pc:docMk/>
            <pc:sldMk cId="379235245" sldId="267"/>
            <ac:spMk id="6" creationId="{387B2568-FDB3-4DD6-AB5E-C5389A4D7043}"/>
          </ac:spMkLst>
        </pc:spChg>
        <pc:spChg chg="add">
          <ac:chgData name="Mitch Davis" userId="388b89a0e6bb1f2e" providerId="LiveId" clId="{D04037F3-1D07-458C-AC10-E40B9F4B47E7}" dt="2019-04-07T00:24:29.693" v="1566"/>
          <ac:spMkLst>
            <pc:docMk/>
            <pc:sldMk cId="379235245" sldId="267"/>
            <ac:spMk id="8" creationId="{609F238C-472F-44BE-9264-BFD727D01252}"/>
          </ac:spMkLst>
        </pc:spChg>
        <pc:graphicFrameChg chg="mod">
          <ac:chgData name="Mitch Davis" userId="388b89a0e6bb1f2e" providerId="LiveId" clId="{D04037F3-1D07-458C-AC10-E40B9F4B47E7}" dt="2019-04-07T00:54:31.971" v="1784" actId="20577"/>
          <ac:graphicFrameMkLst>
            <pc:docMk/>
            <pc:sldMk cId="379235245" sldId="267"/>
            <ac:graphicFrameMk id="5" creationId="{1BB98F2C-E510-4855-9D92-FA2A054A33D7}"/>
          </ac:graphicFrameMkLst>
        </pc:graphicFrameChg>
      </pc:sldChg>
      <pc:sldChg chg="addSp modSp add">
        <pc:chgData name="Mitch Davis" userId="388b89a0e6bb1f2e" providerId="LiveId" clId="{D04037F3-1D07-458C-AC10-E40B9F4B47E7}" dt="2019-04-07T00:50:28.890" v="1760" actId="20577"/>
        <pc:sldMkLst>
          <pc:docMk/>
          <pc:sldMk cId="312856993" sldId="268"/>
        </pc:sldMkLst>
        <pc:spChg chg="mod">
          <ac:chgData name="Mitch Davis" userId="388b89a0e6bb1f2e" providerId="LiveId" clId="{D04037F3-1D07-458C-AC10-E40B9F4B47E7}" dt="2019-04-06T23:08:55.642" v="1216" actId="403"/>
          <ac:spMkLst>
            <pc:docMk/>
            <pc:sldMk cId="312856993" sldId="268"/>
            <ac:spMk id="2" creationId="{8AA5EB85-92F4-4B21-8FDC-A3804EA75966}"/>
          </ac:spMkLst>
        </pc:spChg>
        <pc:spChg chg="add mod ord">
          <ac:chgData name="Mitch Davis" userId="388b89a0e6bb1f2e" providerId="LiveId" clId="{D04037F3-1D07-458C-AC10-E40B9F4B47E7}" dt="2019-04-06T23:05:58.668" v="1170" actId="170"/>
          <ac:spMkLst>
            <pc:docMk/>
            <pc:sldMk cId="312856993" sldId="268"/>
            <ac:spMk id="6" creationId="{BC41AE8A-304A-4C81-A390-3A78D2C89E69}"/>
          </ac:spMkLst>
        </pc:spChg>
        <pc:graphicFrameChg chg="mod">
          <ac:chgData name="Mitch Davis" userId="388b89a0e6bb1f2e" providerId="LiveId" clId="{D04037F3-1D07-458C-AC10-E40B9F4B47E7}" dt="2019-04-07T00:50:28.890" v="1760" actId="20577"/>
          <ac:graphicFrameMkLst>
            <pc:docMk/>
            <pc:sldMk cId="312856993" sldId="268"/>
            <ac:graphicFrameMk id="5" creationId="{1BB98F2C-E510-4855-9D92-FA2A054A33D7}"/>
          </ac:graphicFrameMkLst>
        </pc:graphicFrameChg>
      </pc:sldChg>
      <pc:sldChg chg="addSp modSp add ord">
        <pc:chgData name="Mitch Davis" userId="388b89a0e6bb1f2e" providerId="LiveId" clId="{D04037F3-1D07-458C-AC10-E40B9F4B47E7}" dt="2019-04-07T00:22:30.848" v="1551" actId="113"/>
        <pc:sldMkLst>
          <pc:docMk/>
          <pc:sldMk cId="3963471641" sldId="269"/>
        </pc:sldMkLst>
        <pc:spChg chg="mod">
          <ac:chgData name="Mitch Davis" userId="388b89a0e6bb1f2e" providerId="LiveId" clId="{D04037F3-1D07-458C-AC10-E40B9F4B47E7}" dt="2019-04-06T23:09:46.605" v="1239" actId="20577"/>
          <ac:spMkLst>
            <pc:docMk/>
            <pc:sldMk cId="3963471641" sldId="269"/>
            <ac:spMk id="2" creationId="{8AA5EB85-92F4-4B21-8FDC-A3804EA75966}"/>
          </ac:spMkLst>
        </pc:spChg>
        <pc:spChg chg="add mod ord">
          <ac:chgData name="Mitch Davis" userId="388b89a0e6bb1f2e" providerId="LiveId" clId="{D04037F3-1D07-458C-AC10-E40B9F4B47E7}" dt="2019-04-07T00:22:12.596" v="1549" actId="207"/>
          <ac:spMkLst>
            <pc:docMk/>
            <pc:sldMk cId="3963471641" sldId="269"/>
            <ac:spMk id="3" creationId="{3D6BA1F0-D874-4921-973C-ADD1649DF906}"/>
          </ac:spMkLst>
        </pc:spChg>
        <pc:graphicFrameChg chg="mod">
          <ac:chgData name="Mitch Davis" userId="388b89a0e6bb1f2e" providerId="LiveId" clId="{D04037F3-1D07-458C-AC10-E40B9F4B47E7}" dt="2019-04-07T00:22:30.848" v="1551" actId="113"/>
          <ac:graphicFrameMkLst>
            <pc:docMk/>
            <pc:sldMk cId="3963471641" sldId="269"/>
            <ac:graphicFrameMk id="5" creationId="{1BB98F2C-E510-4855-9D92-FA2A054A33D7}"/>
          </ac:graphicFrameMkLst>
        </pc:graphicFrameChg>
      </pc:sldChg>
      <pc:sldChg chg="modSp add ord">
        <pc:chgData name="Mitch Davis" userId="388b89a0e6bb1f2e" providerId="LiveId" clId="{D04037F3-1D07-458C-AC10-E40B9F4B47E7}" dt="2019-04-07T01:05:28.264" v="2386"/>
        <pc:sldMkLst>
          <pc:docMk/>
          <pc:sldMk cId="1757968516" sldId="270"/>
        </pc:sldMkLst>
        <pc:spChg chg="mod">
          <ac:chgData name="Mitch Davis" userId="388b89a0e6bb1f2e" providerId="LiveId" clId="{D04037F3-1D07-458C-AC10-E40B9F4B47E7}" dt="2019-04-07T00:55:53.175" v="1814" actId="20577"/>
          <ac:spMkLst>
            <pc:docMk/>
            <pc:sldMk cId="1757968516" sldId="270"/>
            <ac:spMk id="2" creationId="{E5A8C65A-FD32-4537-ADCC-96A662015848}"/>
          </ac:spMkLst>
        </pc:spChg>
        <pc:spChg chg="mod">
          <ac:chgData name="Mitch Davis" userId="388b89a0e6bb1f2e" providerId="LiveId" clId="{D04037F3-1D07-458C-AC10-E40B9F4B47E7}" dt="2019-04-07T00:57:21.988" v="2064" actId="14"/>
          <ac:spMkLst>
            <pc:docMk/>
            <pc:sldMk cId="1757968516" sldId="270"/>
            <ac:spMk id="3" creationId="{A55306A3-5C10-4A08-BF51-4F3A382801E8}"/>
          </ac:spMkLst>
        </pc:spChg>
      </pc:sldChg>
      <pc:sldChg chg="modSp add">
        <pc:chgData name="Mitch Davis" userId="388b89a0e6bb1f2e" providerId="LiveId" clId="{D04037F3-1D07-458C-AC10-E40B9F4B47E7}" dt="2019-04-07T01:05:24.860" v="2385" actId="20577"/>
        <pc:sldMkLst>
          <pc:docMk/>
          <pc:sldMk cId="3815443138" sldId="271"/>
        </pc:sldMkLst>
        <pc:spChg chg="mod">
          <ac:chgData name="Mitch Davis" userId="388b89a0e6bb1f2e" providerId="LiveId" clId="{D04037F3-1D07-458C-AC10-E40B9F4B47E7}" dt="2019-04-07T00:59:51.666" v="2082" actId="20577"/>
          <ac:spMkLst>
            <pc:docMk/>
            <pc:sldMk cId="3815443138" sldId="271"/>
            <ac:spMk id="2" creationId="{C7B29595-83A3-49CC-9552-06F33BE38DFA}"/>
          </ac:spMkLst>
        </pc:spChg>
        <pc:spChg chg="mod">
          <ac:chgData name="Mitch Davis" userId="388b89a0e6bb1f2e" providerId="LiveId" clId="{D04037F3-1D07-458C-AC10-E40B9F4B47E7}" dt="2019-04-07T01:05:24.860" v="2385" actId="20577"/>
          <ac:spMkLst>
            <pc:docMk/>
            <pc:sldMk cId="3815443138" sldId="271"/>
            <ac:spMk id="3" creationId="{1E2C7218-9012-4857-8E63-073DD2F7BAF3}"/>
          </ac:spMkLst>
        </pc:spChg>
      </pc:sldChg>
      <pc:sldMasterChg chg="modSp">
        <pc:chgData name="Mitch Davis" userId="388b89a0e6bb1f2e" providerId="LiveId" clId="{D04037F3-1D07-458C-AC10-E40B9F4B47E7}" dt="2019-04-06T19:54:53.061" v="74" actId="179"/>
        <pc:sldMasterMkLst>
          <pc:docMk/>
          <pc:sldMasterMk cId="2190505634" sldId="2147483648"/>
        </pc:sldMasterMkLst>
        <pc:spChg chg="mod">
          <ac:chgData name="Mitch Davis" userId="388b89a0e6bb1f2e" providerId="LiveId" clId="{D04037F3-1D07-458C-AC10-E40B9F4B47E7}" dt="2019-04-06T19:54:42.507" v="72" actId="403"/>
          <ac:spMkLst>
            <pc:docMk/>
            <pc:sldMasterMk cId="2190505634" sldId="2147483648"/>
            <ac:spMk id="2" creationId="{5FC8529E-C214-4167-83CC-5EEFD859019B}"/>
          </ac:spMkLst>
        </pc:spChg>
        <pc:spChg chg="mod">
          <ac:chgData name="Mitch Davis" userId="388b89a0e6bb1f2e" providerId="LiveId" clId="{D04037F3-1D07-458C-AC10-E40B9F4B47E7}" dt="2019-04-06T19:54:53.061" v="74" actId="179"/>
          <ac:spMkLst>
            <pc:docMk/>
            <pc:sldMasterMk cId="2190505634" sldId="2147483648"/>
            <ac:spMk id="3" creationId="{95E4026B-180A-4100-842F-9F5FB10BFEC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4BAD8-5166-4911-BBB7-B49FE750FD9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2A9BA8-A7C8-4405-A822-0ECEA21560C4}">
      <dgm:prSet/>
      <dgm:spPr/>
      <dgm:t>
        <a:bodyPr/>
        <a:lstStyle/>
        <a:p>
          <a:pPr algn="ctr">
            <a:defRPr cap="all"/>
          </a:pPr>
          <a:r>
            <a:rPr lang="en-US" dirty="0"/>
            <a:t>Creation </a:t>
          </a:r>
          <a:br>
            <a:rPr lang="en-US" dirty="0"/>
          </a:br>
          <a:r>
            <a:rPr lang="en-US" dirty="0"/>
            <a:t>(a new beginning)</a:t>
          </a:r>
        </a:p>
      </dgm:t>
    </dgm:pt>
    <dgm:pt modelId="{DFBB7FC8-6B47-436C-AE3B-FB4C3EEACF48}" type="parTrans" cxnId="{AEB014D8-9A4F-47F8-9E76-1A359336E23A}">
      <dgm:prSet/>
      <dgm:spPr/>
      <dgm:t>
        <a:bodyPr/>
        <a:lstStyle/>
        <a:p>
          <a:endParaRPr lang="en-US"/>
        </a:p>
      </dgm:t>
    </dgm:pt>
    <dgm:pt modelId="{D9753E45-C428-4D10-8E6B-93CCDB32B938}" type="sibTrans" cxnId="{AEB014D8-9A4F-47F8-9E76-1A359336E23A}">
      <dgm:prSet/>
      <dgm:spPr/>
      <dgm:t>
        <a:bodyPr/>
        <a:lstStyle/>
        <a:p>
          <a:endParaRPr lang="en-US"/>
        </a:p>
      </dgm:t>
    </dgm:pt>
    <dgm:pt modelId="{529FF09D-C9CF-47E3-B23C-943ACE42C3C8}">
      <dgm:prSet/>
      <dgm:spPr/>
      <dgm:t>
        <a:bodyPr/>
        <a:lstStyle/>
        <a:p>
          <a:pPr algn="ctr">
            <a:defRPr cap="all"/>
          </a:pPr>
          <a:r>
            <a:rPr lang="en-US" dirty="0"/>
            <a:t>Division (judgment)</a:t>
          </a:r>
        </a:p>
      </dgm:t>
    </dgm:pt>
    <dgm:pt modelId="{9E907071-9750-4234-B381-BD5E48BC8AA2}" type="parTrans" cxnId="{8FFA3709-1D9A-4C93-A1B4-C0C6822C1569}">
      <dgm:prSet/>
      <dgm:spPr/>
      <dgm:t>
        <a:bodyPr/>
        <a:lstStyle/>
        <a:p>
          <a:endParaRPr lang="en-US"/>
        </a:p>
      </dgm:t>
    </dgm:pt>
    <dgm:pt modelId="{A4B88A02-A4C8-468A-9060-90FAD0E1E3C7}" type="sibTrans" cxnId="{8FFA3709-1D9A-4C93-A1B4-C0C6822C1569}">
      <dgm:prSet/>
      <dgm:spPr/>
      <dgm:t>
        <a:bodyPr/>
        <a:lstStyle/>
        <a:p>
          <a:endParaRPr lang="en-US"/>
        </a:p>
      </dgm:t>
    </dgm:pt>
    <dgm:pt modelId="{91E35C79-EA04-45FA-8E21-6DEE086B9C6A}">
      <dgm:prSet/>
      <dgm:spPr/>
      <dgm:t>
        <a:bodyPr/>
        <a:lstStyle/>
        <a:p>
          <a:pPr algn="ctr">
            <a:defRPr cap="all"/>
          </a:pPr>
          <a:r>
            <a:rPr lang="en-US" dirty="0"/>
            <a:t>Cleansing (sanctification)</a:t>
          </a:r>
        </a:p>
      </dgm:t>
    </dgm:pt>
    <dgm:pt modelId="{CE01C103-A95E-4948-99D9-70AC16A52C76}" type="parTrans" cxnId="{B462DF14-B0FF-4246-A66A-412FBF0EAC4A}">
      <dgm:prSet/>
      <dgm:spPr/>
      <dgm:t>
        <a:bodyPr/>
        <a:lstStyle/>
        <a:p>
          <a:endParaRPr lang="en-US"/>
        </a:p>
      </dgm:t>
    </dgm:pt>
    <dgm:pt modelId="{9A421A0B-A585-4197-9F3D-A4FFD032ECA0}" type="sibTrans" cxnId="{B462DF14-B0FF-4246-A66A-412FBF0EAC4A}">
      <dgm:prSet/>
      <dgm:spPr/>
      <dgm:t>
        <a:bodyPr/>
        <a:lstStyle/>
        <a:p>
          <a:endParaRPr lang="en-US"/>
        </a:p>
      </dgm:t>
    </dgm:pt>
    <dgm:pt modelId="{8147C47E-6C46-4B34-8739-FF8AAEAEB889}" type="pres">
      <dgm:prSet presAssocID="{7C64BAD8-5166-4911-BBB7-B49FE750FD92}" presName="linear" presStyleCnt="0">
        <dgm:presLayoutVars>
          <dgm:animLvl val="lvl"/>
          <dgm:resizeHandles val="exact"/>
        </dgm:presLayoutVars>
      </dgm:prSet>
      <dgm:spPr/>
    </dgm:pt>
    <dgm:pt modelId="{17B5CB40-88F0-4671-BD8E-8A3BB310C247}" type="pres">
      <dgm:prSet presAssocID="{6C2A9BA8-A7C8-4405-A822-0ECEA21560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0271E-1001-4EBB-8717-93FEC7B255E6}" type="pres">
      <dgm:prSet presAssocID="{D9753E45-C428-4D10-8E6B-93CCDB32B938}" presName="spacer" presStyleCnt="0"/>
      <dgm:spPr/>
    </dgm:pt>
    <dgm:pt modelId="{41FB2325-AE7C-409B-AA04-6F8778014691}" type="pres">
      <dgm:prSet presAssocID="{529FF09D-C9CF-47E3-B23C-943ACE42C3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A63798-E74A-4FC2-BB12-F3645959A178}" type="pres">
      <dgm:prSet presAssocID="{A4B88A02-A4C8-468A-9060-90FAD0E1E3C7}" presName="spacer" presStyleCnt="0"/>
      <dgm:spPr/>
    </dgm:pt>
    <dgm:pt modelId="{52F007FD-2D6D-4236-99E8-8C9DB98D06B3}" type="pres">
      <dgm:prSet presAssocID="{91E35C79-EA04-45FA-8E21-6DEE086B9C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FA3709-1D9A-4C93-A1B4-C0C6822C1569}" srcId="{7C64BAD8-5166-4911-BBB7-B49FE750FD92}" destId="{529FF09D-C9CF-47E3-B23C-943ACE42C3C8}" srcOrd="1" destOrd="0" parTransId="{9E907071-9750-4234-B381-BD5E48BC8AA2}" sibTransId="{A4B88A02-A4C8-468A-9060-90FAD0E1E3C7}"/>
    <dgm:cxn modelId="{B462DF14-B0FF-4246-A66A-412FBF0EAC4A}" srcId="{7C64BAD8-5166-4911-BBB7-B49FE750FD92}" destId="{91E35C79-EA04-45FA-8E21-6DEE086B9C6A}" srcOrd="2" destOrd="0" parTransId="{CE01C103-A95E-4948-99D9-70AC16A52C76}" sibTransId="{9A421A0B-A585-4197-9F3D-A4FFD032ECA0}"/>
    <dgm:cxn modelId="{FF475019-A4C5-44C6-BBC9-0D440992C1E7}" type="presOf" srcId="{91E35C79-EA04-45FA-8E21-6DEE086B9C6A}" destId="{52F007FD-2D6D-4236-99E8-8C9DB98D06B3}" srcOrd="0" destOrd="0" presId="urn:microsoft.com/office/officeart/2005/8/layout/vList2"/>
    <dgm:cxn modelId="{4AE46064-87CA-45CD-A2B5-1F7299A71B21}" type="presOf" srcId="{529FF09D-C9CF-47E3-B23C-943ACE42C3C8}" destId="{41FB2325-AE7C-409B-AA04-6F8778014691}" srcOrd="0" destOrd="0" presId="urn:microsoft.com/office/officeart/2005/8/layout/vList2"/>
    <dgm:cxn modelId="{1A829358-2FDC-4EF7-AC43-0C3CB9FB1C35}" type="presOf" srcId="{6C2A9BA8-A7C8-4405-A822-0ECEA21560C4}" destId="{17B5CB40-88F0-4671-BD8E-8A3BB310C247}" srcOrd="0" destOrd="0" presId="urn:microsoft.com/office/officeart/2005/8/layout/vList2"/>
    <dgm:cxn modelId="{42EDB0AC-F5CC-4276-B0E2-C395EA9CEC84}" type="presOf" srcId="{7C64BAD8-5166-4911-BBB7-B49FE750FD92}" destId="{8147C47E-6C46-4B34-8739-FF8AAEAEB889}" srcOrd="0" destOrd="0" presId="urn:microsoft.com/office/officeart/2005/8/layout/vList2"/>
    <dgm:cxn modelId="{AEB014D8-9A4F-47F8-9E76-1A359336E23A}" srcId="{7C64BAD8-5166-4911-BBB7-B49FE750FD92}" destId="{6C2A9BA8-A7C8-4405-A822-0ECEA21560C4}" srcOrd="0" destOrd="0" parTransId="{DFBB7FC8-6B47-436C-AE3B-FB4C3EEACF48}" sibTransId="{D9753E45-C428-4D10-8E6B-93CCDB32B938}"/>
    <dgm:cxn modelId="{A1A62783-2519-4DD0-8DA5-ECCA74687A8A}" type="presParOf" srcId="{8147C47E-6C46-4B34-8739-FF8AAEAEB889}" destId="{17B5CB40-88F0-4671-BD8E-8A3BB310C247}" srcOrd="0" destOrd="0" presId="urn:microsoft.com/office/officeart/2005/8/layout/vList2"/>
    <dgm:cxn modelId="{F0743157-4361-40C2-9BC4-11BBB59DB2E8}" type="presParOf" srcId="{8147C47E-6C46-4B34-8739-FF8AAEAEB889}" destId="{7F10271E-1001-4EBB-8717-93FEC7B255E6}" srcOrd="1" destOrd="0" presId="urn:microsoft.com/office/officeart/2005/8/layout/vList2"/>
    <dgm:cxn modelId="{8950E056-4040-4A69-B1F5-8465FAFE3124}" type="presParOf" srcId="{8147C47E-6C46-4B34-8739-FF8AAEAEB889}" destId="{41FB2325-AE7C-409B-AA04-6F8778014691}" srcOrd="2" destOrd="0" presId="urn:microsoft.com/office/officeart/2005/8/layout/vList2"/>
    <dgm:cxn modelId="{1446668B-6A6D-47C2-AC02-919F558DA087}" type="presParOf" srcId="{8147C47E-6C46-4B34-8739-FF8AAEAEB889}" destId="{A1A63798-E74A-4FC2-BB12-F3645959A178}" srcOrd="3" destOrd="0" presId="urn:microsoft.com/office/officeart/2005/8/layout/vList2"/>
    <dgm:cxn modelId="{57EA5E4D-3E55-4C7C-8A1D-7CFCA4BFF826}" type="presParOf" srcId="{8147C47E-6C46-4B34-8739-FF8AAEAEB889}" destId="{52F007FD-2D6D-4236-99E8-8C9DB98D06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4BAD8-5166-4911-BBB7-B49FE750FD9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2A9BA8-A7C8-4405-A822-0ECEA21560C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defRPr cap="all"/>
          </a:pPr>
          <a:r>
            <a:rPr lang="en-US" sz="4000" cap="none" baseline="0" dirty="0"/>
            <a:t>Gen 1:2</a:t>
          </a:r>
          <a:br>
            <a:rPr lang="en-US" sz="4000" cap="none" baseline="0" dirty="0"/>
          </a:br>
          <a:r>
            <a:rPr lang="en-US" sz="4000" b="1" cap="none" baseline="0" dirty="0"/>
            <a:t>Spirit of God present</a:t>
          </a:r>
        </a:p>
      </dgm:t>
    </dgm:pt>
    <dgm:pt modelId="{DFBB7FC8-6B47-436C-AE3B-FB4C3EEACF48}" type="parTrans" cxnId="{AEB014D8-9A4F-47F8-9E76-1A359336E23A}">
      <dgm:prSet/>
      <dgm:spPr/>
      <dgm:t>
        <a:bodyPr/>
        <a:lstStyle/>
        <a:p>
          <a:endParaRPr lang="en-US"/>
        </a:p>
      </dgm:t>
    </dgm:pt>
    <dgm:pt modelId="{D9753E45-C428-4D10-8E6B-93CCDB32B938}" type="sibTrans" cxnId="{AEB014D8-9A4F-47F8-9E76-1A359336E23A}">
      <dgm:prSet/>
      <dgm:spPr/>
      <dgm:t>
        <a:bodyPr/>
        <a:lstStyle/>
        <a:p>
          <a:endParaRPr lang="en-US"/>
        </a:p>
      </dgm:t>
    </dgm:pt>
    <dgm:pt modelId="{529FF09D-C9CF-47E3-B23C-943ACE42C3C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defRPr cap="all"/>
          </a:pPr>
          <a:r>
            <a:rPr lang="en-US" sz="4000" cap="none" baseline="0" dirty="0"/>
            <a:t>Matt 3:16; Acts 2:38</a:t>
          </a:r>
          <a:br>
            <a:rPr lang="en-US" sz="4000" cap="none" baseline="0" dirty="0"/>
          </a:br>
          <a:r>
            <a:rPr lang="en-US" sz="4000" b="1" cap="none" baseline="0" dirty="0"/>
            <a:t>Spirit of God present </a:t>
          </a:r>
        </a:p>
      </dgm:t>
    </dgm:pt>
    <dgm:pt modelId="{9E907071-9750-4234-B381-BD5E48BC8AA2}" type="parTrans" cxnId="{8FFA3709-1D9A-4C93-A1B4-C0C6822C1569}">
      <dgm:prSet/>
      <dgm:spPr/>
      <dgm:t>
        <a:bodyPr/>
        <a:lstStyle/>
        <a:p>
          <a:endParaRPr lang="en-US"/>
        </a:p>
      </dgm:t>
    </dgm:pt>
    <dgm:pt modelId="{A4B88A02-A4C8-468A-9060-90FAD0E1E3C7}" type="sibTrans" cxnId="{8FFA3709-1D9A-4C93-A1B4-C0C6822C1569}">
      <dgm:prSet/>
      <dgm:spPr/>
      <dgm:t>
        <a:bodyPr/>
        <a:lstStyle/>
        <a:p>
          <a:endParaRPr lang="en-US"/>
        </a:p>
      </dgm:t>
    </dgm:pt>
    <dgm:pt modelId="{91E35C79-EA04-45FA-8E21-6DEE086B9C6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defRPr cap="all"/>
          </a:pPr>
          <a:r>
            <a:rPr lang="en-US" sz="4000" cap="none" baseline="0" dirty="0"/>
            <a:t>Jn 3:3-5; 2 Cor 5:17; </a:t>
          </a:r>
          <a:br>
            <a:rPr lang="en-US" sz="4000" cap="none" baseline="0" dirty="0"/>
          </a:br>
          <a:r>
            <a:rPr lang="en-US" sz="4000" cap="none" baseline="0" dirty="0"/>
            <a:t>Rom 6:4</a:t>
          </a:r>
        </a:p>
      </dgm:t>
    </dgm:pt>
    <dgm:pt modelId="{CE01C103-A95E-4948-99D9-70AC16A52C76}" type="parTrans" cxnId="{B462DF14-B0FF-4246-A66A-412FBF0EAC4A}">
      <dgm:prSet/>
      <dgm:spPr/>
      <dgm:t>
        <a:bodyPr/>
        <a:lstStyle/>
        <a:p>
          <a:endParaRPr lang="en-US"/>
        </a:p>
      </dgm:t>
    </dgm:pt>
    <dgm:pt modelId="{9A421A0B-A585-4197-9F3D-A4FFD032ECA0}" type="sibTrans" cxnId="{B462DF14-B0FF-4246-A66A-412FBF0EAC4A}">
      <dgm:prSet/>
      <dgm:spPr/>
      <dgm:t>
        <a:bodyPr/>
        <a:lstStyle/>
        <a:p>
          <a:endParaRPr lang="en-US"/>
        </a:p>
      </dgm:t>
    </dgm:pt>
    <dgm:pt modelId="{8147C47E-6C46-4B34-8739-FF8AAEAEB889}" type="pres">
      <dgm:prSet presAssocID="{7C64BAD8-5166-4911-BBB7-B49FE750FD92}" presName="linear" presStyleCnt="0">
        <dgm:presLayoutVars>
          <dgm:animLvl val="lvl"/>
          <dgm:resizeHandles val="exact"/>
        </dgm:presLayoutVars>
      </dgm:prSet>
      <dgm:spPr/>
    </dgm:pt>
    <dgm:pt modelId="{17B5CB40-88F0-4671-BD8E-8A3BB310C247}" type="pres">
      <dgm:prSet presAssocID="{6C2A9BA8-A7C8-4405-A822-0ECEA21560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0271E-1001-4EBB-8717-93FEC7B255E6}" type="pres">
      <dgm:prSet presAssocID="{D9753E45-C428-4D10-8E6B-93CCDB32B938}" presName="spacer" presStyleCnt="0"/>
      <dgm:spPr/>
    </dgm:pt>
    <dgm:pt modelId="{41FB2325-AE7C-409B-AA04-6F8778014691}" type="pres">
      <dgm:prSet presAssocID="{529FF09D-C9CF-47E3-B23C-943ACE42C3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A63798-E74A-4FC2-BB12-F3645959A178}" type="pres">
      <dgm:prSet presAssocID="{A4B88A02-A4C8-468A-9060-90FAD0E1E3C7}" presName="spacer" presStyleCnt="0"/>
      <dgm:spPr/>
    </dgm:pt>
    <dgm:pt modelId="{52F007FD-2D6D-4236-99E8-8C9DB98D06B3}" type="pres">
      <dgm:prSet presAssocID="{91E35C79-EA04-45FA-8E21-6DEE086B9C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FA3709-1D9A-4C93-A1B4-C0C6822C1569}" srcId="{7C64BAD8-5166-4911-BBB7-B49FE750FD92}" destId="{529FF09D-C9CF-47E3-B23C-943ACE42C3C8}" srcOrd="1" destOrd="0" parTransId="{9E907071-9750-4234-B381-BD5E48BC8AA2}" sibTransId="{A4B88A02-A4C8-468A-9060-90FAD0E1E3C7}"/>
    <dgm:cxn modelId="{B462DF14-B0FF-4246-A66A-412FBF0EAC4A}" srcId="{7C64BAD8-5166-4911-BBB7-B49FE750FD92}" destId="{91E35C79-EA04-45FA-8E21-6DEE086B9C6A}" srcOrd="2" destOrd="0" parTransId="{CE01C103-A95E-4948-99D9-70AC16A52C76}" sibTransId="{9A421A0B-A585-4197-9F3D-A4FFD032ECA0}"/>
    <dgm:cxn modelId="{FF475019-A4C5-44C6-BBC9-0D440992C1E7}" type="presOf" srcId="{91E35C79-EA04-45FA-8E21-6DEE086B9C6A}" destId="{52F007FD-2D6D-4236-99E8-8C9DB98D06B3}" srcOrd="0" destOrd="0" presId="urn:microsoft.com/office/officeart/2005/8/layout/vList2"/>
    <dgm:cxn modelId="{4AE46064-87CA-45CD-A2B5-1F7299A71B21}" type="presOf" srcId="{529FF09D-C9CF-47E3-B23C-943ACE42C3C8}" destId="{41FB2325-AE7C-409B-AA04-6F8778014691}" srcOrd="0" destOrd="0" presId="urn:microsoft.com/office/officeart/2005/8/layout/vList2"/>
    <dgm:cxn modelId="{1A829358-2FDC-4EF7-AC43-0C3CB9FB1C35}" type="presOf" srcId="{6C2A9BA8-A7C8-4405-A822-0ECEA21560C4}" destId="{17B5CB40-88F0-4671-BD8E-8A3BB310C247}" srcOrd="0" destOrd="0" presId="urn:microsoft.com/office/officeart/2005/8/layout/vList2"/>
    <dgm:cxn modelId="{42EDB0AC-F5CC-4276-B0E2-C395EA9CEC84}" type="presOf" srcId="{7C64BAD8-5166-4911-BBB7-B49FE750FD92}" destId="{8147C47E-6C46-4B34-8739-FF8AAEAEB889}" srcOrd="0" destOrd="0" presId="urn:microsoft.com/office/officeart/2005/8/layout/vList2"/>
    <dgm:cxn modelId="{AEB014D8-9A4F-47F8-9E76-1A359336E23A}" srcId="{7C64BAD8-5166-4911-BBB7-B49FE750FD92}" destId="{6C2A9BA8-A7C8-4405-A822-0ECEA21560C4}" srcOrd="0" destOrd="0" parTransId="{DFBB7FC8-6B47-436C-AE3B-FB4C3EEACF48}" sibTransId="{D9753E45-C428-4D10-8E6B-93CCDB32B938}"/>
    <dgm:cxn modelId="{A1A62783-2519-4DD0-8DA5-ECCA74687A8A}" type="presParOf" srcId="{8147C47E-6C46-4B34-8739-FF8AAEAEB889}" destId="{17B5CB40-88F0-4671-BD8E-8A3BB310C247}" srcOrd="0" destOrd="0" presId="urn:microsoft.com/office/officeart/2005/8/layout/vList2"/>
    <dgm:cxn modelId="{F0743157-4361-40C2-9BC4-11BBB59DB2E8}" type="presParOf" srcId="{8147C47E-6C46-4B34-8739-FF8AAEAEB889}" destId="{7F10271E-1001-4EBB-8717-93FEC7B255E6}" srcOrd="1" destOrd="0" presId="urn:microsoft.com/office/officeart/2005/8/layout/vList2"/>
    <dgm:cxn modelId="{8950E056-4040-4A69-B1F5-8465FAFE3124}" type="presParOf" srcId="{8147C47E-6C46-4B34-8739-FF8AAEAEB889}" destId="{41FB2325-AE7C-409B-AA04-6F8778014691}" srcOrd="2" destOrd="0" presId="urn:microsoft.com/office/officeart/2005/8/layout/vList2"/>
    <dgm:cxn modelId="{1446668B-6A6D-47C2-AC02-919F558DA087}" type="presParOf" srcId="{8147C47E-6C46-4B34-8739-FF8AAEAEB889}" destId="{A1A63798-E74A-4FC2-BB12-F3645959A178}" srcOrd="3" destOrd="0" presId="urn:microsoft.com/office/officeart/2005/8/layout/vList2"/>
    <dgm:cxn modelId="{57EA5E4D-3E55-4C7C-8A1D-7CFCA4BFF826}" type="presParOf" srcId="{8147C47E-6C46-4B34-8739-FF8AAEAEB889}" destId="{52F007FD-2D6D-4236-99E8-8C9DB98D06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4BAD8-5166-4911-BBB7-B49FE750FD9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2A9BA8-A7C8-4405-A822-0ECEA21560C4}">
      <dgm:prSet/>
      <dgm:spPr>
        <a:solidFill>
          <a:schemeClr val="bg2"/>
        </a:solidFill>
      </dgm:spPr>
      <dgm:t>
        <a:bodyPr/>
        <a:lstStyle/>
        <a:p>
          <a:pPr algn="ctr">
            <a:defRPr cap="all"/>
          </a:pPr>
          <a:r>
            <a:rPr lang="en-US" cap="none" baseline="0" dirty="0">
              <a:solidFill>
                <a:schemeClr val="tx1"/>
              </a:solidFill>
            </a:rPr>
            <a:t>Gen 1:6</a:t>
          </a:r>
          <a:br>
            <a:rPr lang="en-US" cap="none" baseline="0" dirty="0">
              <a:solidFill>
                <a:schemeClr val="tx1"/>
              </a:solidFill>
            </a:rPr>
          </a:br>
          <a:r>
            <a:rPr lang="en-US" b="1" cap="none" baseline="0" dirty="0">
              <a:solidFill>
                <a:schemeClr val="tx1"/>
              </a:solidFill>
            </a:rPr>
            <a:t>Division of the waters</a:t>
          </a:r>
        </a:p>
      </dgm:t>
    </dgm:pt>
    <dgm:pt modelId="{DFBB7FC8-6B47-436C-AE3B-FB4C3EEACF48}" type="parTrans" cxnId="{AEB014D8-9A4F-47F8-9E76-1A359336E23A}">
      <dgm:prSet/>
      <dgm:spPr/>
      <dgm:t>
        <a:bodyPr/>
        <a:lstStyle/>
        <a:p>
          <a:endParaRPr lang="en-US"/>
        </a:p>
      </dgm:t>
    </dgm:pt>
    <dgm:pt modelId="{D9753E45-C428-4D10-8E6B-93CCDB32B938}" type="sibTrans" cxnId="{AEB014D8-9A4F-47F8-9E76-1A359336E23A}">
      <dgm:prSet/>
      <dgm:spPr/>
      <dgm:t>
        <a:bodyPr/>
        <a:lstStyle/>
        <a:p>
          <a:endParaRPr lang="en-US"/>
        </a:p>
      </dgm:t>
    </dgm:pt>
    <dgm:pt modelId="{529FF09D-C9CF-47E3-B23C-943ACE42C3C8}">
      <dgm:prSet/>
      <dgm:spPr>
        <a:solidFill>
          <a:schemeClr val="bg2"/>
        </a:solidFill>
      </dgm:spPr>
      <dgm:t>
        <a:bodyPr/>
        <a:lstStyle/>
        <a:p>
          <a:pPr algn="ctr">
            <a:defRPr cap="all"/>
          </a:pPr>
          <a:r>
            <a:rPr lang="en-US" cap="none" baseline="0" dirty="0">
              <a:solidFill>
                <a:schemeClr val="tx1"/>
              </a:solidFill>
            </a:rPr>
            <a:t>Gen 6; Exo 14 </a:t>
          </a:r>
        </a:p>
        <a:p>
          <a:pPr algn="ctr"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Division in the waters</a:t>
          </a:r>
        </a:p>
      </dgm:t>
    </dgm:pt>
    <dgm:pt modelId="{9E907071-9750-4234-B381-BD5E48BC8AA2}" type="parTrans" cxnId="{8FFA3709-1D9A-4C93-A1B4-C0C6822C1569}">
      <dgm:prSet/>
      <dgm:spPr/>
      <dgm:t>
        <a:bodyPr/>
        <a:lstStyle/>
        <a:p>
          <a:endParaRPr lang="en-US"/>
        </a:p>
      </dgm:t>
    </dgm:pt>
    <dgm:pt modelId="{A4B88A02-A4C8-468A-9060-90FAD0E1E3C7}" type="sibTrans" cxnId="{8FFA3709-1D9A-4C93-A1B4-C0C6822C1569}">
      <dgm:prSet/>
      <dgm:spPr/>
      <dgm:t>
        <a:bodyPr/>
        <a:lstStyle/>
        <a:p>
          <a:endParaRPr lang="en-US"/>
        </a:p>
      </dgm:t>
    </dgm:pt>
    <dgm:pt modelId="{91E35C79-EA04-45FA-8E21-6DEE086B9C6A}">
      <dgm:prSet/>
      <dgm:spPr>
        <a:solidFill>
          <a:schemeClr val="bg2"/>
        </a:solidFill>
      </dgm:spPr>
      <dgm:t>
        <a:bodyPr/>
        <a:lstStyle/>
        <a:p>
          <a:pPr algn="ctr">
            <a:defRPr cap="all"/>
          </a:pPr>
          <a:r>
            <a:rPr lang="en-US" cap="none" baseline="0" dirty="0">
              <a:solidFill>
                <a:schemeClr val="tx1"/>
              </a:solidFill>
            </a:rPr>
            <a:t>1 Cor 10:1-2; Tit 3:3-7 </a:t>
          </a:r>
        </a:p>
      </dgm:t>
    </dgm:pt>
    <dgm:pt modelId="{CE01C103-A95E-4948-99D9-70AC16A52C76}" type="parTrans" cxnId="{B462DF14-B0FF-4246-A66A-412FBF0EAC4A}">
      <dgm:prSet/>
      <dgm:spPr/>
      <dgm:t>
        <a:bodyPr/>
        <a:lstStyle/>
        <a:p>
          <a:endParaRPr lang="en-US"/>
        </a:p>
      </dgm:t>
    </dgm:pt>
    <dgm:pt modelId="{9A421A0B-A585-4197-9F3D-A4FFD032ECA0}" type="sibTrans" cxnId="{B462DF14-B0FF-4246-A66A-412FBF0EAC4A}">
      <dgm:prSet/>
      <dgm:spPr/>
      <dgm:t>
        <a:bodyPr/>
        <a:lstStyle/>
        <a:p>
          <a:endParaRPr lang="en-US"/>
        </a:p>
      </dgm:t>
    </dgm:pt>
    <dgm:pt modelId="{8147C47E-6C46-4B34-8739-FF8AAEAEB889}" type="pres">
      <dgm:prSet presAssocID="{7C64BAD8-5166-4911-BBB7-B49FE750FD92}" presName="linear" presStyleCnt="0">
        <dgm:presLayoutVars>
          <dgm:animLvl val="lvl"/>
          <dgm:resizeHandles val="exact"/>
        </dgm:presLayoutVars>
      </dgm:prSet>
      <dgm:spPr/>
    </dgm:pt>
    <dgm:pt modelId="{17B5CB40-88F0-4671-BD8E-8A3BB310C247}" type="pres">
      <dgm:prSet presAssocID="{6C2A9BA8-A7C8-4405-A822-0ECEA21560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0271E-1001-4EBB-8717-93FEC7B255E6}" type="pres">
      <dgm:prSet presAssocID="{D9753E45-C428-4D10-8E6B-93CCDB32B938}" presName="spacer" presStyleCnt="0"/>
      <dgm:spPr/>
    </dgm:pt>
    <dgm:pt modelId="{41FB2325-AE7C-409B-AA04-6F8778014691}" type="pres">
      <dgm:prSet presAssocID="{529FF09D-C9CF-47E3-B23C-943ACE42C3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A63798-E74A-4FC2-BB12-F3645959A178}" type="pres">
      <dgm:prSet presAssocID="{A4B88A02-A4C8-468A-9060-90FAD0E1E3C7}" presName="spacer" presStyleCnt="0"/>
      <dgm:spPr/>
    </dgm:pt>
    <dgm:pt modelId="{52F007FD-2D6D-4236-99E8-8C9DB98D06B3}" type="pres">
      <dgm:prSet presAssocID="{91E35C79-EA04-45FA-8E21-6DEE086B9C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FA3709-1D9A-4C93-A1B4-C0C6822C1569}" srcId="{7C64BAD8-5166-4911-BBB7-B49FE750FD92}" destId="{529FF09D-C9CF-47E3-B23C-943ACE42C3C8}" srcOrd="1" destOrd="0" parTransId="{9E907071-9750-4234-B381-BD5E48BC8AA2}" sibTransId="{A4B88A02-A4C8-468A-9060-90FAD0E1E3C7}"/>
    <dgm:cxn modelId="{B462DF14-B0FF-4246-A66A-412FBF0EAC4A}" srcId="{7C64BAD8-5166-4911-BBB7-B49FE750FD92}" destId="{91E35C79-EA04-45FA-8E21-6DEE086B9C6A}" srcOrd="2" destOrd="0" parTransId="{CE01C103-A95E-4948-99D9-70AC16A52C76}" sibTransId="{9A421A0B-A585-4197-9F3D-A4FFD032ECA0}"/>
    <dgm:cxn modelId="{FF475019-A4C5-44C6-BBC9-0D440992C1E7}" type="presOf" srcId="{91E35C79-EA04-45FA-8E21-6DEE086B9C6A}" destId="{52F007FD-2D6D-4236-99E8-8C9DB98D06B3}" srcOrd="0" destOrd="0" presId="urn:microsoft.com/office/officeart/2005/8/layout/vList2"/>
    <dgm:cxn modelId="{4AE46064-87CA-45CD-A2B5-1F7299A71B21}" type="presOf" srcId="{529FF09D-C9CF-47E3-B23C-943ACE42C3C8}" destId="{41FB2325-AE7C-409B-AA04-6F8778014691}" srcOrd="0" destOrd="0" presId="urn:microsoft.com/office/officeart/2005/8/layout/vList2"/>
    <dgm:cxn modelId="{1A829358-2FDC-4EF7-AC43-0C3CB9FB1C35}" type="presOf" srcId="{6C2A9BA8-A7C8-4405-A822-0ECEA21560C4}" destId="{17B5CB40-88F0-4671-BD8E-8A3BB310C247}" srcOrd="0" destOrd="0" presId="urn:microsoft.com/office/officeart/2005/8/layout/vList2"/>
    <dgm:cxn modelId="{42EDB0AC-F5CC-4276-B0E2-C395EA9CEC84}" type="presOf" srcId="{7C64BAD8-5166-4911-BBB7-B49FE750FD92}" destId="{8147C47E-6C46-4B34-8739-FF8AAEAEB889}" srcOrd="0" destOrd="0" presId="urn:microsoft.com/office/officeart/2005/8/layout/vList2"/>
    <dgm:cxn modelId="{AEB014D8-9A4F-47F8-9E76-1A359336E23A}" srcId="{7C64BAD8-5166-4911-BBB7-B49FE750FD92}" destId="{6C2A9BA8-A7C8-4405-A822-0ECEA21560C4}" srcOrd="0" destOrd="0" parTransId="{DFBB7FC8-6B47-436C-AE3B-FB4C3EEACF48}" sibTransId="{D9753E45-C428-4D10-8E6B-93CCDB32B938}"/>
    <dgm:cxn modelId="{A1A62783-2519-4DD0-8DA5-ECCA74687A8A}" type="presParOf" srcId="{8147C47E-6C46-4B34-8739-FF8AAEAEB889}" destId="{17B5CB40-88F0-4671-BD8E-8A3BB310C247}" srcOrd="0" destOrd="0" presId="urn:microsoft.com/office/officeart/2005/8/layout/vList2"/>
    <dgm:cxn modelId="{F0743157-4361-40C2-9BC4-11BBB59DB2E8}" type="presParOf" srcId="{8147C47E-6C46-4B34-8739-FF8AAEAEB889}" destId="{7F10271E-1001-4EBB-8717-93FEC7B255E6}" srcOrd="1" destOrd="0" presId="urn:microsoft.com/office/officeart/2005/8/layout/vList2"/>
    <dgm:cxn modelId="{8950E056-4040-4A69-B1F5-8465FAFE3124}" type="presParOf" srcId="{8147C47E-6C46-4B34-8739-FF8AAEAEB889}" destId="{41FB2325-AE7C-409B-AA04-6F8778014691}" srcOrd="2" destOrd="0" presId="urn:microsoft.com/office/officeart/2005/8/layout/vList2"/>
    <dgm:cxn modelId="{1446668B-6A6D-47C2-AC02-919F558DA087}" type="presParOf" srcId="{8147C47E-6C46-4B34-8739-FF8AAEAEB889}" destId="{A1A63798-E74A-4FC2-BB12-F3645959A178}" srcOrd="3" destOrd="0" presId="urn:microsoft.com/office/officeart/2005/8/layout/vList2"/>
    <dgm:cxn modelId="{57EA5E4D-3E55-4C7C-8A1D-7CFCA4BFF826}" type="presParOf" srcId="{8147C47E-6C46-4B34-8739-FF8AAEAEB889}" destId="{52F007FD-2D6D-4236-99E8-8C9DB98D06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64BAD8-5166-4911-BBB7-B49FE750FD9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2A9BA8-A7C8-4405-A822-0ECEA21560C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>
            <a:defRPr cap="all"/>
          </a:pPr>
          <a:r>
            <a:rPr lang="en-US" cap="none" baseline="0" dirty="0">
              <a:solidFill>
                <a:schemeClr val="tx1"/>
              </a:solidFill>
            </a:rPr>
            <a:t>(Exo 12:2) Exo 19:5-6</a:t>
          </a:r>
          <a:br>
            <a:rPr lang="en-US" cap="none" baseline="0" dirty="0">
              <a:solidFill>
                <a:schemeClr val="tx1"/>
              </a:solidFill>
            </a:rPr>
          </a:br>
          <a:r>
            <a:rPr lang="en-US" b="1" cap="none" baseline="0" dirty="0">
              <a:solidFill>
                <a:schemeClr val="tx1"/>
              </a:solidFill>
            </a:rPr>
            <a:t>kingdom of priests</a:t>
          </a:r>
        </a:p>
      </dgm:t>
    </dgm:pt>
    <dgm:pt modelId="{DFBB7FC8-6B47-436C-AE3B-FB4C3EEACF48}" type="parTrans" cxnId="{AEB014D8-9A4F-47F8-9E76-1A359336E23A}">
      <dgm:prSet/>
      <dgm:spPr/>
      <dgm:t>
        <a:bodyPr/>
        <a:lstStyle/>
        <a:p>
          <a:endParaRPr lang="en-US"/>
        </a:p>
      </dgm:t>
    </dgm:pt>
    <dgm:pt modelId="{D9753E45-C428-4D10-8E6B-93CCDB32B938}" type="sibTrans" cxnId="{AEB014D8-9A4F-47F8-9E76-1A359336E23A}">
      <dgm:prSet/>
      <dgm:spPr/>
      <dgm:t>
        <a:bodyPr/>
        <a:lstStyle/>
        <a:p>
          <a:endParaRPr lang="en-US"/>
        </a:p>
      </dgm:t>
    </dgm:pt>
    <dgm:pt modelId="{529FF09D-C9CF-47E3-B23C-943ACE42C3C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>
            <a:defRPr cap="all"/>
          </a:pPr>
          <a:r>
            <a:rPr lang="en-US" cap="none" baseline="0" dirty="0">
              <a:solidFill>
                <a:schemeClr val="tx1"/>
              </a:solidFill>
            </a:rPr>
            <a:t>Exo 29:4, 30:17-21</a:t>
          </a:r>
        </a:p>
        <a:p>
          <a:pPr algn="ctr"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Cleansed with water to serve</a:t>
          </a:r>
        </a:p>
      </dgm:t>
    </dgm:pt>
    <dgm:pt modelId="{9E907071-9750-4234-B381-BD5E48BC8AA2}" type="parTrans" cxnId="{8FFA3709-1D9A-4C93-A1B4-C0C6822C1569}">
      <dgm:prSet/>
      <dgm:spPr/>
      <dgm:t>
        <a:bodyPr/>
        <a:lstStyle/>
        <a:p>
          <a:endParaRPr lang="en-US"/>
        </a:p>
      </dgm:t>
    </dgm:pt>
    <dgm:pt modelId="{A4B88A02-A4C8-468A-9060-90FAD0E1E3C7}" type="sibTrans" cxnId="{8FFA3709-1D9A-4C93-A1B4-C0C6822C1569}">
      <dgm:prSet/>
      <dgm:spPr/>
      <dgm:t>
        <a:bodyPr/>
        <a:lstStyle/>
        <a:p>
          <a:endParaRPr lang="en-US"/>
        </a:p>
      </dgm:t>
    </dgm:pt>
    <dgm:pt modelId="{91E35C79-EA04-45FA-8E21-6DEE086B9C6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>
            <a:defRPr cap="all"/>
          </a:pPr>
          <a:r>
            <a:rPr lang="en-US" cap="none" baseline="0" dirty="0">
              <a:solidFill>
                <a:schemeClr val="tx1"/>
              </a:solidFill>
            </a:rPr>
            <a:t>1 Pet 2:4,9; 3:18-21</a:t>
          </a:r>
        </a:p>
      </dgm:t>
    </dgm:pt>
    <dgm:pt modelId="{CE01C103-A95E-4948-99D9-70AC16A52C76}" type="parTrans" cxnId="{B462DF14-B0FF-4246-A66A-412FBF0EAC4A}">
      <dgm:prSet/>
      <dgm:spPr/>
      <dgm:t>
        <a:bodyPr/>
        <a:lstStyle/>
        <a:p>
          <a:endParaRPr lang="en-US"/>
        </a:p>
      </dgm:t>
    </dgm:pt>
    <dgm:pt modelId="{9A421A0B-A585-4197-9F3D-A4FFD032ECA0}" type="sibTrans" cxnId="{B462DF14-B0FF-4246-A66A-412FBF0EAC4A}">
      <dgm:prSet/>
      <dgm:spPr/>
      <dgm:t>
        <a:bodyPr/>
        <a:lstStyle/>
        <a:p>
          <a:endParaRPr lang="en-US"/>
        </a:p>
      </dgm:t>
    </dgm:pt>
    <dgm:pt modelId="{8147C47E-6C46-4B34-8739-FF8AAEAEB889}" type="pres">
      <dgm:prSet presAssocID="{7C64BAD8-5166-4911-BBB7-B49FE750FD92}" presName="linear" presStyleCnt="0">
        <dgm:presLayoutVars>
          <dgm:animLvl val="lvl"/>
          <dgm:resizeHandles val="exact"/>
        </dgm:presLayoutVars>
      </dgm:prSet>
      <dgm:spPr/>
    </dgm:pt>
    <dgm:pt modelId="{17B5CB40-88F0-4671-BD8E-8A3BB310C247}" type="pres">
      <dgm:prSet presAssocID="{6C2A9BA8-A7C8-4405-A822-0ECEA21560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0271E-1001-4EBB-8717-93FEC7B255E6}" type="pres">
      <dgm:prSet presAssocID="{D9753E45-C428-4D10-8E6B-93CCDB32B938}" presName="spacer" presStyleCnt="0"/>
      <dgm:spPr/>
    </dgm:pt>
    <dgm:pt modelId="{41FB2325-AE7C-409B-AA04-6F8778014691}" type="pres">
      <dgm:prSet presAssocID="{529FF09D-C9CF-47E3-B23C-943ACE42C3C8}" presName="parentText" presStyleLbl="node1" presStyleIdx="1" presStyleCnt="3" custLinFactNeighborX="173">
        <dgm:presLayoutVars>
          <dgm:chMax val="0"/>
          <dgm:bulletEnabled val="1"/>
        </dgm:presLayoutVars>
      </dgm:prSet>
      <dgm:spPr/>
    </dgm:pt>
    <dgm:pt modelId="{A1A63798-E74A-4FC2-BB12-F3645959A178}" type="pres">
      <dgm:prSet presAssocID="{A4B88A02-A4C8-468A-9060-90FAD0E1E3C7}" presName="spacer" presStyleCnt="0"/>
      <dgm:spPr/>
    </dgm:pt>
    <dgm:pt modelId="{52F007FD-2D6D-4236-99E8-8C9DB98D06B3}" type="pres">
      <dgm:prSet presAssocID="{91E35C79-EA04-45FA-8E21-6DEE086B9C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FA3709-1D9A-4C93-A1B4-C0C6822C1569}" srcId="{7C64BAD8-5166-4911-BBB7-B49FE750FD92}" destId="{529FF09D-C9CF-47E3-B23C-943ACE42C3C8}" srcOrd="1" destOrd="0" parTransId="{9E907071-9750-4234-B381-BD5E48BC8AA2}" sibTransId="{A4B88A02-A4C8-468A-9060-90FAD0E1E3C7}"/>
    <dgm:cxn modelId="{B462DF14-B0FF-4246-A66A-412FBF0EAC4A}" srcId="{7C64BAD8-5166-4911-BBB7-B49FE750FD92}" destId="{91E35C79-EA04-45FA-8E21-6DEE086B9C6A}" srcOrd="2" destOrd="0" parTransId="{CE01C103-A95E-4948-99D9-70AC16A52C76}" sibTransId="{9A421A0B-A585-4197-9F3D-A4FFD032ECA0}"/>
    <dgm:cxn modelId="{FF475019-A4C5-44C6-BBC9-0D440992C1E7}" type="presOf" srcId="{91E35C79-EA04-45FA-8E21-6DEE086B9C6A}" destId="{52F007FD-2D6D-4236-99E8-8C9DB98D06B3}" srcOrd="0" destOrd="0" presId="urn:microsoft.com/office/officeart/2005/8/layout/vList2"/>
    <dgm:cxn modelId="{4AE46064-87CA-45CD-A2B5-1F7299A71B21}" type="presOf" srcId="{529FF09D-C9CF-47E3-B23C-943ACE42C3C8}" destId="{41FB2325-AE7C-409B-AA04-6F8778014691}" srcOrd="0" destOrd="0" presId="urn:microsoft.com/office/officeart/2005/8/layout/vList2"/>
    <dgm:cxn modelId="{1A829358-2FDC-4EF7-AC43-0C3CB9FB1C35}" type="presOf" srcId="{6C2A9BA8-A7C8-4405-A822-0ECEA21560C4}" destId="{17B5CB40-88F0-4671-BD8E-8A3BB310C247}" srcOrd="0" destOrd="0" presId="urn:microsoft.com/office/officeart/2005/8/layout/vList2"/>
    <dgm:cxn modelId="{42EDB0AC-F5CC-4276-B0E2-C395EA9CEC84}" type="presOf" srcId="{7C64BAD8-5166-4911-BBB7-B49FE750FD92}" destId="{8147C47E-6C46-4B34-8739-FF8AAEAEB889}" srcOrd="0" destOrd="0" presId="urn:microsoft.com/office/officeart/2005/8/layout/vList2"/>
    <dgm:cxn modelId="{AEB014D8-9A4F-47F8-9E76-1A359336E23A}" srcId="{7C64BAD8-5166-4911-BBB7-B49FE750FD92}" destId="{6C2A9BA8-A7C8-4405-A822-0ECEA21560C4}" srcOrd="0" destOrd="0" parTransId="{DFBB7FC8-6B47-436C-AE3B-FB4C3EEACF48}" sibTransId="{D9753E45-C428-4D10-8E6B-93CCDB32B938}"/>
    <dgm:cxn modelId="{A1A62783-2519-4DD0-8DA5-ECCA74687A8A}" type="presParOf" srcId="{8147C47E-6C46-4B34-8739-FF8AAEAEB889}" destId="{17B5CB40-88F0-4671-BD8E-8A3BB310C247}" srcOrd="0" destOrd="0" presId="urn:microsoft.com/office/officeart/2005/8/layout/vList2"/>
    <dgm:cxn modelId="{F0743157-4361-40C2-9BC4-11BBB59DB2E8}" type="presParOf" srcId="{8147C47E-6C46-4B34-8739-FF8AAEAEB889}" destId="{7F10271E-1001-4EBB-8717-93FEC7B255E6}" srcOrd="1" destOrd="0" presId="urn:microsoft.com/office/officeart/2005/8/layout/vList2"/>
    <dgm:cxn modelId="{8950E056-4040-4A69-B1F5-8465FAFE3124}" type="presParOf" srcId="{8147C47E-6C46-4B34-8739-FF8AAEAEB889}" destId="{41FB2325-AE7C-409B-AA04-6F8778014691}" srcOrd="2" destOrd="0" presId="urn:microsoft.com/office/officeart/2005/8/layout/vList2"/>
    <dgm:cxn modelId="{1446668B-6A6D-47C2-AC02-919F558DA087}" type="presParOf" srcId="{8147C47E-6C46-4B34-8739-FF8AAEAEB889}" destId="{A1A63798-E74A-4FC2-BB12-F3645959A178}" srcOrd="3" destOrd="0" presId="urn:microsoft.com/office/officeart/2005/8/layout/vList2"/>
    <dgm:cxn modelId="{57EA5E4D-3E55-4C7C-8A1D-7CFCA4BFF826}" type="presParOf" srcId="{8147C47E-6C46-4B34-8739-FF8AAEAEB889}" destId="{52F007FD-2D6D-4236-99E8-8C9DB98D06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CB40-88F0-4671-BD8E-8A3BB310C247}">
      <dsp:nvSpPr>
        <dsp:cNvPr id="0" name=""/>
        <dsp:cNvSpPr/>
      </dsp:nvSpPr>
      <dsp:spPr>
        <a:xfrm>
          <a:off x="0" y="33862"/>
          <a:ext cx="6089650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Creation </a:t>
          </a:r>
          <a:br>
            <a:rPr lang="en-US" sz="4400" kern="1200" dirty="0"/>
          </a:br>
          <a:r>
            <a:rPr lang="en-US" sz="4400" kern="1200" dirty="0"/>
            <a:t>(a new beginning)</a:t>
          </a:r>
        </a:p>
      </dsp:txBody>
      <dsp:txXfrm>
        <a:off x="85444" y="119306"/>
        <a:ext cx="5918762" cy="1579432"/>
      </dsp:txXfrm>
    </dsp:sp>
    <dsp:sp modelId="{41FB2325-AE7C-409B-AA04-6F8778014691}">
      <dsp:nvSpPr>
        <dsp:cNvPr id="0" name=""/>
        <dsp:cNvSpPr/>
      </dsp:nvSpPr>
      <dsp:spPr>
        <a:xfrm>
          <a:off x="0" y="1910902"/>
          <a:ext cx="6089650" cy="175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Division (judgment)</a:t>
          </a:r>
        </a:p>
      </dsp:txBody>
      <dsp:txXfrm>
        <a:off x="85444" y="1996346"/>
        <a:ext cx="5918762" cy="1579432"/>
      </dsp:txXfrm>
    </dsp:sp>
    <dsp:sp modelId="{52F007FD-2D6D-4236-99E8-8C9DB98D06B3}">
      <dsp:nvSpPr>
        <dsp:cNvPr id="0" name=""/>
        <dsp:cNvSpPr/>
      </dsp:nvSpPr>
      <dsp:spPr>
        <a:xfrm>
          <a:off x="0" y="3787942"/>
          <a:ext cx="6089650" cy="175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/>
            <a:t>Cleansing (sanctification)</a:t>
          </a:r>
        </a:p>
      </dsp:txBody>
      <dsp:txXfrm>
        <a:off x="85444" y="3873386"/>
        <a:ext cx="5918762" cy="157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CB40-88F0-4671-BD8E-8A3BB310C247}">
      <dsp:nvSpPr>
        <dsp:cNvPr id="0" name=""/>
        <dsp:cNvSpPr/>
      </dsp:nvSpPr>
      <dsp:spPr>
        <a:xfrm>
          <a:off x="0" y="203287"/>
          <a:ext cx="6089650" cy="15970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cap="none" baseline="0" dirty="0"/>
            <a:t>Gen 1:2</a:t>
          </a:r>
          <a:br>
            <a:rPr lang="en-US" sz="4000" kern="1200" cap="none" baseline="0" dirty="0"/>
          </a:br>
          <a:r>
            <a:rPr lang="en-US" sz="4000" b="1" kern="1200" cap="none" baseline="0" dirty="0"/>
            <a:t>Spirit of God present</a:t>
          </a:r>
        </a:p>
      </dsp:txBody>
      <dsp:txXfrm>
        <a:off x="77962" y="281249"/>
        <a:ext cx="5933726" cy="1441126"/>
      </dsp:txXfrm>
    </dsp:sp>
    <dsp:sp modelId="{41FB2325-AE7C-409B-AA04-6F8778014691}">
      <dsp:nvSpPr>
        <dsp:cNvPr id="0" name=""/>
        <dsp:cNvSpPr/>
      </dsp:nvSpPr>
      <dsp:spPr>
        <a:xfrm>
          <a:off x="0" y="1987537"/>
          <a:ext cx="6089650" cy="15970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cap="none" baseline="0" dirty="0"/>
            <a:t>Matt 3:16; Acts 2:38</a:t>
          </a:r>
          <a:br>
            <a:rPr lang="en-US" sz="4000" kern="1200" cap="none" baseline="0" dirty="0"/>
          </a:br>
          <a:r>
            <a:rPr lang="en-US" sz="4000" b="1" kern="1200" cap="none" baseline="0" dirty="0"/>
            <a:t>Spirit of God present </a:t>
          </a:r>
        </a:p>
      </dsp:txBody>
      <dsp:txXfrm>
        <a:off x="77962" y="2065499"/>
        <a:ext cx="5933726" cy="1441126"/>
      </dsp:txXfrm>
    </dsp:sp>
    <dsp:sp modelId="{52F007FD-2D6D-4236-99E8-8C9DB98D06B3}">
      <dsp:nvSpPr>
        <dsp:cNvPr id="0" name=""/>
        <dsp:cNvSpPr/>
      </dsp:nvSpPr>
      <dsp:spPr>
        <a:xfrm>
          <a:off x="0" y="3771787"/>
          <a:ext cx="6089650" cy="15970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cap="none" baseline="0" dirty="0"/>
            <a:t>Jn 3:3-5; 2 Cor 5:17; </a:t>
          </a:r>
          <a:br>
            <a:rPr lang="en-US" sz="4000" kern="1200" cap="none" baseline="0" dirty="0"/>
          </a:br>
          <a:r>
            <a:rPr lang="en-US" sz="4000" kern="1200" cap="none" baseline="0" dirty="0"/>
            <a:t>Rom 6:4</a:t>
          </a:r>
        </a:p>
      </dsp:txBody>
      <dsp:txXfrm>
        <a:off x="77962" y="3849749"/>
        <a:ext cx="5933726" cy="144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CB40-88F0-4671-BD8E-8A3BB310C247}">
      <dsp:nvSpPr>
        <dsp:cNvPr id="0" name=""/>
        <dsp:cNvSpPr/>
      </dsp:nvSpPr>
      <dsp:spPr>
        <a:xfrm>
          <a:off x="0" y="54871"/>
          <a:ext cx="6089650" cy="1747833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800" kern="1200" cap="none" baseline="0" dirty="0">
              <a:solidFill>
                <a:schemeClr val="tx1"/>
              </a:solidFill>
            </a:rPr>
            <a:t>Gen 1:6</a:t>
          </a:r>
          <a:br>
            <a:rPr lang="en-US" sz="3800" kern="1200" cap="none" baseline="0" dirty="0">
              <a:solidFill>
                <a:schemeClr val="tx1"/>
              </a:solidFill>
            </a:rPr>
          </a:br>
          <a:r>
            <a:rPr lang="en-US" sz="3800" b="1" kern="1200" cap="none" baseline="0" dirty="0">
              <a:solidFill>
                <a:schemeClr val="tx1"/>
              </a:solidFill>
            </a:rPr>
            <a:t>Division of the waters</a:t>
          </a:r>
        </a:p>
      </dsp:txBody>
      <dsp:txXfrm>
        <a:off x="85322" y="140193"/>
        <a:ext cx="5919006" cy="1577189"/>
      </dsp:txXfrm>
    </dsp:sp>
    <dsp:sp modelId="{41FB2325-AE7C-409B-AA04-6F8778014691}">
      <dsp:nvSpPr>
        <dsp:cNvPr id="0" name=""/>
        <dsp:cNvSpPr/>
      </dsp:nvSpPr>
      <dsp:spPr>
        <a:xfrm>
          <a:off x="0" y="1912145"/>
          <a:ext cx="6089650" cy="1747833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800" kern="1200" cap="none" baseline="0" dirty="0">
              <a:solidFill>
                <a:schemeClr val="tx1"/>
              </a:solidFill>
            </a:rPr>
            <a:t>Gen 6; Exo 14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800" b="1" kern="1200" cap="none" baseline="0" dirty="0">
              <a:solidFill>
                <a:schemeClr val="tx1"/>
              </a:solidFill>
            </a:rPr>
            <a:t>Division in the waters</a:t>
          </a:r>
        </a:p>
      </dsp:txBody>
      <dsp:txXfrm>
        <a:off x="85322" y="1997467"/>
        <a:ext cx="5919006" cy="1577189"/>
      </dsp:txXfrm>
    </dsp:sp>
    <dsp:sp modelId="{52F007FD-2D6D-4236-99E8-8C9DB98D06B3}">
      <dsp:nvSpPr>
        <dsp:cNvPr id="0" name=""/>
        <dsp:cNvSpPr/>
      </dsp:nvSpPr>
      <dsp:spPr>
        <a:xfrm>
          <a:off x="0" y="3769419"/>
          <a:ext cx="6089650" cy="1747833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800" kern="1200" cap="none" baseline="0" dirty="0">
              <a:solidFill>
                <a:schemeClr val="tx1"/>
              </a:solidFill>
            </a:rPr>
            <a:t>1 Cor 10:1-2; Tit 3:3-7 </a:t>
          </a:r>
        </a:p>
      </dsp:txBody>
      <dsp:txXfrm>
        <a:off x="85322" y="3854741"/>
        <a:ext cx="5919006" cy="1577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CB40-88F0-4671-BD8E-8A3BB310C247}">
      <dsp:nvSpPr>
        <dsp:cNvPr id="0" name=""/>
        <dsp:cNvSpPr/>
      </dsp:nvSpPr>
      <dsp:spPr>
        <a:xfrm>
          <a:off x="0" y="198618"/>
          <a:ext cx="6089650" cy="165584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cap="none" baseline="0" dirty="0">
              <a:solidFill>
                <a:schemeClr val="tx1"/>
              </a:solidFill>
            </a:rPr>
            <a:t>(Exo 12:2) Exo 19:5-6</a:t>
          </a:r>
          <a:br>
            <a:rPr lang="en-US" sz="3600" kern="1200" cap="none" baseline="0" dirty="0">
              <a:solidFill>
                <a:schemeClr val="tx1"/>
              </a:solidFill>
            </a:rPr>
          </a:br>
          <a:r>
            <a:rPr lang="en-US" sz="3600" b="1" kern="1200" cap="none" baseline="0" dirty="0">
              <a:solidFill>
                <a:schemeClr val="tx1"/>
              </a:solidFill>
            </a:rPr>
            <a:t>kingdom of priests</a:t>
          </a:r>
        </a:p>
      </dsp:txBody>
      <dsp:txXfrm>
        <a:off x="80832" y="279450"/>
        <a:ext cx="5927986" cy="1494178"/>
      </dsp:txXfrm>
    </dsp:sp>
    <dsp:sp modelId="{41FB2325-AE7C-409B-AA04-6F8778014691}">
      <dsp:nvSpPr>
        <dsp:cNvPr id="0" name=""/>
        <dsp:cNvSpPr/>
      </dsp:nvSpPr>
      <dsp:spPr>
        <a:xfrm>
          <a:off x="0" y="1958141"/>
          <a:ext cx="6089650" cy="165584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cap="none" baseline="0" dirty="0">
              <a:solidFill>
                <a:schemeClr val="tx1"/>
              </a:solidFill>
            </a:rPr>
            <a:t>Exo 29:4, 30:17-21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cap="none" baseline="0" dirty="0">
              <a:solidFill>
                <a:schemeClr val="tx1"/>
              </a:solidFill>
            </a:rPr>
            <a:t>Cleansed with water to serve</a:t>
          </a:r>
        </a:p>
      </dsp:txBody>
      <dsp:txXfrm>
        <a:off x="80832" y="2038973"/>
        <a:ext cx="5927986" cy="1494178"/>
      </dsp:txXfrm>
    </dsp:sp>
    <dsp:sp modelId="{52F007FD-2D6D-4236-99E8-8C9DB98D06B3}">
      <dsp:nvSpPr>
        <dsp:cNvPr id="0" name=""/>
        <dsp:cNvSpPr/>
      </dsp:nvSpPr>
      <dsp:spPr>
        <a:xfrm>
          <a:off x="0" y="3717663"/>
          <a:ext cx="6089650" cy="165584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cap="none" baseline="0" dirty="0">
              <a:solidFill>
                <a:schemeClr val="tx1"/>
              </a:solidFill>
            </a:rPr>
            <a:t>1 Pet 2:4,9; 3:18-21</a:t>
          </a:r>
        </a:p>
      </dsp:txBody>
      <dsp:txXfrm>
        <a:off x="80832" y="3798495"/>
        <a:ext cx="5927986" cy="149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72EB-8AFC-48DA-B4B6-4645434D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6EC4-81A6-4738-B086-72F3A36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B1120-ECDC-4B03-852B-588DF78D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8A1F-868D-49FD-98FD-B9975D8D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9B23-A901-4AA4-B292-8CEF400D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FF604-F193-4676-8D20-61AAE334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A8FA-2103-49DE-AFA6-8A036093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057F-5FCC-4269-A3BA-F83E0451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4403C-0A76-477E-86E6-865912402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4445A-C1A7-45B0-BEFD-FB2B5F07E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7DD7F-34BE-4ADD-B36E-4C4F242A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997DA-88E0-41AF-88D0-3F3DF346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5C97-4AE0-43A8-8D95-CFFC3059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D155-6211-4D1B-B1CC-4516E9EE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B8E08-6C75-4385-9E17-F325C743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B253-1B9D-445E-B07D-595A5DAD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AE8A1-C22F-4F3C-B819-DFE191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2D7F-9E13-4677-85EF-AEAFBF13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1D84-7413-4032-9797-BECF4C1B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2B33D-6479-4120-8877-38864686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3EE64-92EB-4765-ACBF-A0F0B4D0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2C0AE-1B4D-4A43-9FF5-C2DDB9F1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01975-C2D8-4A80-B083-0F5A1527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3FC0-555B-4D0C-BE1B-653AF699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EB4F-09C2-4938-8C8C-BE20435AF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BC3C3-B14D-4131-8690-F7A6CBE2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8A9E3-DCFE-41E7-9B37-018CA984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14A11-1040-4D21-8D16-AF57EBEF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F518C-FF5D-498A-97B2-9BC52743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D166-E145-4F1F-BE73-2EEEEB77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6A82C-F07B-4BEC-BB59-76300FB4C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E0AEA-F3E5-4067-AFAF-3F8B7A0E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E28EE-F0A1-4F77-99F3-28ED4B644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EEA2E-8A1A-4E38-AB9A-CBFB27DF6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FBCFE-216F-4837-AECA-4A136034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5C9C7-EAA2-4232-8C0C-DAD4F972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9AC98-1AF5-4A89-A101-52EF5E0D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8820-FFC8-4C24-B90B-4432D07B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3F3F0-47C8-40CE-9BC4-14CBF7D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A9799-7F7B-45AE-B774-C2D533A0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3491D-F96A-41B4-85EC-96C07DA7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4BF65-3F28-4FE7-9AB3-84DE14AA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33A9A-9868-454C-9BCC-A339E9A3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7393B-30B9-441E-A6C9-D9EFAAAF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F5F4-3DFC-41C5-AA04-3E06DA9D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FC69-429D-4FF8-BB6D-95FA72C7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00385-BC0F-491D-B9C1-88A7C6BB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F76B-819C-4FA1-8470-FBB98B03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C10B-742F-448B-8D8C-8C4B572F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2E4F0-894A-4E24-932C-8974547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33B2-3B07-4663-8A0E-5EF6427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98A61-639F-45CF-B044-DE5B189B8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4BDB1-02F8-49AA-AF3A-A5B89C510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7BDC8-B4E8-4F90-8EBD-2FCD45FA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AEC67-6F3A-469F-A18D-2AF242A0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9D7E1-36A4-4AF5-A695-B145C1F5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1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529E-C214-4167-83CC-5EEFD859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4026B-180A-4100-842F-9F5FB10BF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BCCA-AD8C-48B7-BE9E-2EE4B7F0B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3B18-CD10-4274-8F0F-E485F682FE5F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E964F-E091-4763-B3A5-AFB84E919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DAA70-32FB-461C-B576-B64EFDB0D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B01F-4F8C-4A9F-95A7-30E4CFD0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06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5EB85-92F4-4B21-8FDC-A3804EA7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Allusions to Baptism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B98F2C-E510-4855-9D92-FA2A054A3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85982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72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BA1F0-D874-4921-973C-ADD1649DF906}"/>
              </a:ext>
            </a:extLst>
          </p:cNvPr>
          <p:cNvSpPr/>
          <p:nvPr/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5EB85-92F4-4B21-8FDC-A3804EA7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811161"/>
            <a:ext cx="3721849" cy="5403370"/>
          </a:xfrm>
        </p:spPr>
        <p:txBody>
          <a:bodyPr>
            <a:normAutofit/>
          </a:bodyPr>
          <a:lstStyle/>
          <a:p>
            <a:pPr lvl="0">
              <a:defRPr cap="all"/>
            </a:pPr>
            <a:r>
              <a:rPr lang="en-US" dirty="0">
                <a:solidFill>
                  <a:schemeClr val="bg1"/>
                </a:solidFill>
              </a:rPr>
              <a:t>Creation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(a new beginning)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B98F2C-E510-4855-9D92-FA2A054A3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0782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47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B2568-FDB3-4DD6-AB5E-C5389A4D7043}"/>
              </a:ext>
            </a:extLst>
          </p:cNvPr>
          <p:cNvSpPr/>
          <p:nvPr/>
        </p:nvSpPr>
        <p:spPr>
          <a:xfrm>
            <a:off x="-5255" y="-5254"/>
            <a:ext cx="4654293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B98F2C-E510-4855-9D92-FA2A054A3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85960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09F238C-472F-44BE-9264-BFD727D01252}"/>
              </a:ext>
            </a:extLst>
          </p:cNvPr>
          <p:cNvSpPr txBox="1">
            <a:spLocks/>
          </p:cNvSpPr>
          <p:nvPr/>
        </p:nvSpPr>
        <p:spPr>
          <a:xfrm>
            <a:off x="441434" y="811161"/>
            <a:ext cx="3732360" cy="540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cap="all"/>
            </a:pPr>
            <a:r>
              <a:rPr lang="en-US" cap="all">
                <a:solidFill>
                  <a:schemeClr val="bg1"/>
                </a:solidFill>
              </a:rPr>
              <a:t>Division </a:t>
            </a:r>
            <a:r>
              <a:rPr lang="en-US" sz="4400" cap="all">
                <a:solidFill>
                  <a:schemeClr val="bg1"/>
                </a:solidFill>
              </a:rPr>
              <a:t>(judgment)</a:t>
            </a:r>
            <a:endParaRPr lang="en-US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1AE8A-304A-4C81-A390-3A78D2C89E69}"/>
              </a:ext>
            </a:extLst>
          </p:cNvPr>
          <p:cNvSpPr/>
          <p:nvPr/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5EB85-92F4-4B21-8FDC-A3804EA7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6" y="811161"/>
            <a:ext cx="3690318" cy="5403370"/>
          </a:xfrm>
        </p:spPr>
        <p:txBody>
          <a:bodyPr>
            <a:normAutofit/>
          </a:bodyPr>
          <a:lstStyle/>
          <a:p>
            <a:pPr lvl="0">
              <a:defRPr cap="all"/>
            </a:pPr>
            <a:r>
              <a:rPr lang="en-US" sz="5400" b="1" dirty="0"/>
              <a:t>Cleansing</a:t>
            </a:r>
            <a:r>
              <a:rPr lang="en-US" dirty="0"/>
              <a:t> </a:t>
            </a:r>
            <a:r>
              <a:rPr lang="en-US" sz="3600" dirty="0"/>
              <a:t>(sanctification)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B98F2C-E510-4855-9D92-FA2A054A3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28237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9595-83A3-49CC-9552-06F33BE3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 Allusions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7218-9012-4857-8E63-073DD2F7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NT authors were able – through the Spirit of God – see the allusions of water as it tied to:</a:t>
            </a:r>
          </a:p>
          <a:p>
            <a:pPr lvl="1"/>
            <a:r>
              <a:rPr lang="en-US" dirty="0"/>
              <a:t>The new creation.</a:t>
            </a:r>
          </a:p>
          <a:p>
            <a:pPr lvl="1"/>
            <a:r>
              <a:rPr lang="en-US" dirty="0"/>
              <a:t>Divided judgment: condemnation/salvation.</a:t>
            </a:r>
          </a:p>
          <a:p>
            <a:pPr lvl="1"/>
            <a:r>
              <a:rPr lang="en-US" dirty="0"/>
              <a:t>The need to be cleansed before coming near to God and serving Him.</a:t>
            </a:r>
          </a:p>
        </p:txBody>
      </p:sp>
    </p:spTree>
    <p:extLst>
      <p:ext uri="{BB962C8B-B14F-4D97-AF65-F5344CB8AC3E}">
        <p14:creationId xmlns:p14="http://schemas.microsoft.com/office/powerpoint/2010/main" val="381544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C65A-FD32-4537-ADCC-96A66201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 of allusions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06A3-5C10-4A08-BF51-4F3A3828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08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Causes us to slow down in our reading/study of God’s word.</a:t>
            </a:r>
          </a:p>
          <a:p>
            <a:r>
              <a:rPr lang="en-US" dirty="0"/>
              <a:t>Allows God’s word to better marinate in our hearts.</a:t>
            </a:r>
          </a:p>
          <a:p>
            <a:r>
              <a:rPr lang="en-US" dirty="0"/>
              <a:t>Allows us to go deeper than mere commandments and draw even nearer to our God.</a:t>
            </a:r>
          </a:p>
        </p:txBody>
      </p:sp>
    </p:spTree>
    <p:extLst>
      <p:ext uri="{BB962C8B-B14F-4D97-AF65-F5344CB8AC3E}">
        <p14:creationId xmlns:p14="http://schemas.microsoft.com/office/powerpoint/2010/main" val="175796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5507-EE59-4739-9A98-7D3044D3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Subject of 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35E2-5490-4C86-9DD8-E48922DF6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as simple as a command: “Repent, and let every one of you be baptized in the name of Jesus Christ for the remission of sins…” </a:t>
            </a:r>
            <a:br>
              <a:rPr lang="en-US" dirty="0"/>
            </a:br>
            <a:r>
              <a:rPr lang="en-US" dirty="0"/>
              <a:t>Acts 2:38</a:t>
            </a:r>
          </a:p>
          <a:p>
            <a:r>
              <a:rPr lang="en-US" dirty="0"/>
              <a:t>Or, it can be as subtle, yet so very rich, as an allusion.</a:t>
            </a:r>
          </a:p>
        </p:txBody>
      </p:sp>
    </p:spTree>
    <p:extLst>
      <p:ext uri="{BB962C8B-B14F-4D97-AF65-F5344CB8AC3E}">
        <p14:creationId xmlns:p14="http://schemas.microsoft.com/office/powerpoint/2010/main" val="108324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0033-B88F-44A8-832A-01ADF16D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1F2BC-3BD0-487E-AE6C-A302C6C9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78" y="1825625"/>
            <a:ext cx="6802821" cy="4351338"/>
          </a:xfrm>
        </p:spPr>
        <p:txBody>
          <a:bodyPr/>
          <a:lstStyle/>
          <a:p>
            <a:pPr marL="0" indent="0" fontAlgn="t" latinLnBrk="1">
              <a:buNone/>
            </a:pPr>
            <a:r>
              <a:rPr lang="en-US" dirty="0" err="1"/>
              <a:t>al·lu·sion</a:t>
            </a:r>
            <a:endParaRPr lang="en-US" dirty="0"/>
          </a:p>
          <a:p>
            <a:pPr marL="0" indent="0" latinLnBrk="1">
              <a:buNone/>
            </a:pPr>
            <a:r>
              <a:rPr lang="en-US" dirty="0"/>
              <a:t>/</a:t>
            </a:r>
            <a:r>
              <a:rPr lang="en-US" dirty="0" err="1"/>
              <a:t>əˈlo͞oZHən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i="1" dirty="0"/>
              <a:t>noun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 expression designed to call something to mind without mentioning it explicitly; an indirect or passing reference.</a:t>
            </a:r>
          </a:p>
        </p:txBody>
      </p:sp>
      <p:pic>
        <p:nvPicPr>
          <p:cNvPr id="7" name="Content Placeholder 4" descr="A picture containing fruit, apple, table&#10;&#10;Description automatically generated">
            <a:extLst>
              <a:ext uri="{FF2B5EF4-FFF2-40B4-BE49-F238E27FC236}">
                <a16:creationId xmlns:a16="http://schemas.microsoft.com/office/drawing/2014/main" id="{565EFA8E-1053-49FF-BA28-16BC11D8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51927"/>
            <a:ext cx="2861442" cy="360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168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B9082D09-EC81-4A5D-AD68-4369630D4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b="311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6D2D2-2F1E-44A8-8620-8408988F2BE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Passage in the Bible?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9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wall, man, ground&#10;&#10;Description automatically generated">
            <a:extLst>
              <a:ext uri="{FF2B5EF4-FFF2-40B4-BE49-F238E27FC236}">
                <a16:creationId xmlns:a16="http://schemas.microsoft.com/office/drawing/2014/main" id="{05946D51-1933-4968-A4E8-5CC3255B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6D2D2-2F1E-44A8-8620-8408988F2BEA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Passage in </a:t>
            </a:r>
            <a:br>
              <a:rPr lang="en-US" sz="4800" dirty="0">
                <a:latin typeface="+mj-lt"/>
                <a:ea typeface="+mj-ea"/>
                <a:cs typeface="+mj-cs"/>
              </a:rPr>
            </a:br>
            <a:r>
              <a:rPr lang="en-US" sz="4800" dirty="0">
                <a:latin typeface="+mj-lt"/>
                <a:ea typeface="+mj-ea"/>
                <a:cs typeface="+mj-cs"/>
              </a:rPr>
              <a:t>the Bible?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3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16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6D2D2-2F1E-44A8-8620-8408988F2BEA}"/>
              </a:ext>
            </a:extLst>
          </p:cNvPr>
          <p:cNvSpPr txBox="1"/>
          <p:nvPr/>
        </p:nvSpPr>
        <p:spPr>
          <a:xfrm>
            <a:off x="322362" y="1761619"/>
            <a:ext cx="3387790" cy="333476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Passage in the Bible?</a:t>
            </a:r>
          </a:p>
        </p:txBody>
      </p:sp>
      <p:pic>
        <p:nvPicPr>
          <p:cNvPr id="10" name="Picture 9" descr="A picture containing banana, fruit, table&#10;&#10;Description automatically generated">
            <a:extLst>
              <a:ext uri="{FF2B5EF4-FFF2-40B4-BE49-F238E27FC236}">
                <a16:creationId xmlns:a16="http://schemas.microsoft.com/office/drawing/2014/main" id="{77BB1658-E541-4D0E-8A40-A25106263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65" y="961812"/>
            <a:ext cx="646686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6D2D2-2F1E-44A8-8620-8408988F2BEA}"/>
              </a:ext>
            </a:extLst>
          </p:cNvPr>
          <p:cNvSpPr txBox="1"/>
          <p:nvPr/>
        </p:nvSpPr>
        <p:spPr>
          <a:xfrm>
            <a:off x="6496165" y="2367171"/>
            <a:ext cx="48978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Passage in the Bible?</a:t>
            </a:r>
          </a:p>
        </p:txBody>
      </p:sp>
      <p:pic>
        <p:nvPicPr>
          <p:cNvPr id="7" name="Picture 6" descr="A picture containing mollusk&#10;&#10;Description automatically generated">
            <a:extLst>
              <a:ext uri="{FF2B5EF4-FFF2-40B4-BE49-F238E27FC236}">
                <a16:creationId xmlns:a16="http://schemas.microsoft.com/office/drawing/2014/main" id="{0079CCFA-36DC-455E-90BC-0DCB6E74C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4" y="1129573"/>
            <a:ext cx="3943108" cy="42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elps old lady cross the street">
            <a:extLst>
              <a:ext uri="{FF2B5EF4-FFF2-40B4-BE49-F238E27FC236}">
                <a16:creationId xmlns:a16="http://schemas.microsoft.com/office/drawing/2014/main" id="{BFE9EDB3-0B51-46B7-B7A7-5ACC8E669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DA0DF-5E2C-4947-92A5-1088EA38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a </a:t>
            </a:r>
            <a:br>
              <a:rPr 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‘Good Samaritan’</a:t>
            </a:r>
            <a:endParaRPr lang="en-US" sz="7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E712-B9AE-4760-A32E-16C257E7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7" y="1200152"/>
            <a:ext cx="3402748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Words, like Images, can allude to people, places, events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9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4CD0-CF42-468A-85B4-6C9549D3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purpose of allusions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79C6A-F0DF-413F-B786-9EB5B3AB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Biblical authors use allusions for quick comparison to something the reader will refer back to… so as to understand its current usage.</a:t>
            </a:r>
          </a:p>
          <a:p>
            <a:r>
              <a:rPr lang="en-US" b="1" dirty="0"/>
              <a:t>Example</a:t>
            </a:r>
            <a:r>
              <a:rPr lang="en-US" dirty="0"/>
              <a:t>: “</a:t>
            </a:r>
            <a:r>
              <a:rPr lang="en-US" i="1" dirty="0"/>
              <a:t>Lot lifted up his eyes and saw all the valley of the Jordan, that it was well watered everywhere—this was before the </a:t>
            </a:r>
            <a:r>
              <a:rPr lang="en-US" i="1" cap="small" dirty="0"/>
              <a:t>Lord</a:t>
            </a:r>
            <a:r>
              <a:rPr lang="en-US" i="1" dirty="0"/>
              <a:t> destroyed Sodom and Gomorrah—like the garden of the </a:t>
            </a:r>
            <a:r>
              <a:rPr lang="en-US" i="1" cap="small" dirty="0"/>
              <a:t>Lord</a:t>
            </a:r>
            <a:r>
              <a:rPr lang="en-US" i="1" dirty="0"/>
              <a:t>, like the land of Egypt as you go to </a:t>
            </a:r>
            <a:r>
              <a:rPr lang="en-US" i="1" dirty="0" err="1"/>
              <a:t>Zoar</a:t>
            </a:r>
            <a:r>
              <a:rPr lang="en-US" i="1" dirty="0"/>
              <a:t>.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Gen 13:10</a:t>
            </a:r>
          </a:p>
        </p:txBody>
      </p:sp>
    </p:spTree>
    <p:extLst>
      <p:ext uri="{BB962C8B-B14F-4D97-AF65-F5344CB8AC3E}">
        <p14:creationId xmlns:p14="http://schemas.microsoft.com/office/powerpoint/2010/main" val="298460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350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The Subject of Baptism</vt:lpstr>
      <vt:lpstr>Allusion</vt:lpstr>
      <vt:lpstr>PowerPoint Presentation</vt:lpstr>
      <vt:lpstr>PowerPoint Presentation</vt:lpstr>
      <vt:lpstr>PowerPoint Presentation</vt:lpstr>
      <vt:lpstr>PowerPoint Presentation</vt:lpstr>
      <vt:lpstr>He was a  ‘Good Samaritan’</vt:lpstr>
      <vt:lpstr>The purpose of allusions in the Bible</vt:lpstr>
      <vt:lpstr>Allusions to Baptism</vt:lpstr>
      <vt:lpstr>Creation  (a new beginning)</vt:lpstr>
      <vt:lpstr>PowerPoint Presentation</vt:lpstr>
      <vt:lpstr>Cleansing (sanctification)</vt:lpstr>
      <vt:lpstr>Baptism Allusions</vt:lpstr>
      <vt:lpstr>The result of allusions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genesis of baptism</dc:title>
  <dc:creator>Mitch Davis</dc:creator>
  <cp:lastModifiedBy>Mitch Davis</cp:lastModifiedBy>
  <cp:revision>1</cp:revision>
  <dcterms:created xsi:type="dcterms:W3CDTF">2019-04-06T22:15:34Z</dcterms:created>
  <dcterms:modified xsi:type="dcterms:W3CDTF">2019-04-07T03:40:06Z</dcterms:modified>
</cp:coreProperties>
</file>