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2" r:id="rId4"/>
    <p:sldId id="259" r:id="rId5"/>
    <p:sldId id="257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967910-0B5D-469B-A0B1-58AE85D1DD16}" v="76" dt="2019-03-31T04:35:15.2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tch Davis" userId="388b89a0e6bb1f2e" providerId="LiveId" clId="{25967910-0B5D-469B-A0B1-58AE85D1DD16}"/>
    <pc:docChg chg="undo custSel mod addSld delSld modSld sldOrd modMainMaster">
      <pc:chgData name="Mitch Davis" userId="388b89a0e6bb1f2e" providerId="LiveId" clId="{25967910-0B5D-469B-A0B1-58AE85D1DD16}" dt="2019-03-31T04:35:17.977" v="2118" actId="2696"/>
      <pc:docMkLst>
        <pc:docMk/>
      </pc:docMkLst>
      <pc:sldChg chg="modSp ord">
        <pc:chgData name="Mitch Davis" userId="388b89a0e6bb1f2e" providerId="LiveId" clId="{25967910-0B5D-469B-A0B1-58AE85D1DD16}" dt="2019-03-31T00:33:38.492" v="302" actId="207"/>
        <pc:sldMkLst>
          <pc:docMk/>
          <pc:sldMk cId="2792559481" sldId="256"/>
        </pc:sldMkLst>
        <pc:spChg chg="mod">
          <ac:chgData name="Mitch Davis" userId="388b89a0e6bb1f2e" providerId="LiveId" clId="{25967910-0B5D-469B-A0B1-58AE85D1DD16}" dt="2019-03-31T00:33:38.492" v="302" actId="207"/>
          <ac:spMkLst>
            <pc:docMk/>
            <pc:sldMk cId="2792559481" sldId="256"/>
            <ac:spMk id="2" creationId="{FF810EDE-CE7E-4459-ABC3-0F2814AD0558}"/>
          </ac:spMkLst>
        </pc:spChg>
        <pc:picChg chg="mod">
          <ac:chgData name="Mitch Davis" userId="388b89a0e6bb1f2e" providerId="LiveId" clId="{25967910-0B5D-469B-A0B1-58AE85D1DD16}" dt="2019-03-31T00:33:19.901" v="297" actId="1076"/>
          <ac:picMkLst>
            <pc:docMk/>
            <pc:sldMk cId="2792559481" sldId="256"/>
            <ac:picMk id="5" creationId="{B67620A8-F35D-42C3-B94A-38ED62B7C69D}"/>
          </ac:picMkLst>
        </pc:picChg>
      </pc:sldChg>
      <pc:sldChg chg="modSp">
        <pc:chgData name="Mitch Davis" userId="388b89a0e6bb1f2e" providerId="LiveId" clId="{25967910-0B5D-469B-A0B1-58AE85D1DD16}" dt="2019-03-31T01:50:19.686" v="640" actId="20577"/>
        <pc:sldMkLst>
          <pc:docMk/>
          <pc:sldMk cId="1735152342" sldId="257"/>
        </pc:sldMkLst>
        <pc:spChg chg="mod">
          <ac:chgData name="Mitch Davis" userId="388b89a0e6bb1f2e" providerId="LiveId" clId="{25967910-0B5D-469B-A0B1-58AE85D1DD16}" dt="2019-03-31T01:50:19.686" v="640" actId="20577"/>
          <ac:spMkLst>
            <pc:docMk/>
            <pc:sldMk cId="1735152342" sldId="257"/>
            <ac:spMk id="2" creationId="{DF8B5A87-2E14-4C26-855E-E60EE657E6D3}"/>
          </ac:spMkLst>
        </pc:spChg>
        <pc:graphicFrameChg chg="mod">
          <ac:chgData name="Mitch Davis" userId="388b89a0e6bb1f2e" providerId="LiveId" clId="{25967910-0B5D-469B-A0B1-58AE85D1DD16}" dt="2019-03-31T01:04:48.585" v="433" actId="207"/>
          <ac:graphicFrameMkLst>
            <pc:docMk/>
            <pc:sldMk cId="1735152342" sldId="257"/>
            <ac:graphicFrameMk id="5" creationId="{10E260B6-6D06-4375-83A6-2E59C270C4EC}"/>
          </ac:graphicFrameMkLst>
        </pc:graphicFrameChg>
      </pc:sldChg>
      <pc:sldChg chg="addSp delSp modSp">
        <pc:chgData name="Mitch Davis" userId="388b89a0e6bb1f2e" providerId="LiveId" clId="{25967910-0B5D-469B-A0B1-58AE85D1DD16}" dt="2019-03-31T00:23:22.971" v="84" actId="478"/>
        <pc:sldMkLst>
          <pc:docMk/>
          <pc:sldMk cId="970127218" sldId="258"/>
        </pc:sldMkLst>
        <pc:spChg chg="mod">
          <ac:chgData name="Mitch Davis" userId="388b89a0e6bb1f2e" providerId="LiveId" clId="{25967910-0B5D-469B-A0B1-58AE85D1DD16}" dt="2019-03-31T00:23:12.041" v="82" actId="27636"/>
          <ac:spMkLst>
            <pc:docMk/>
            <pc:sldMk cId="970127218" sldId="258"/>
            <ac:spMk id="2" creationId="{8CE3A763-69CD-40B0-87BB-F4D2C22F874D}"/>
          </ac:spMkLst>
        </pc:spChg>
        <pc:spChg chg="del">
          <ac:chgData name="Mitch Davis" userId="388b89a0e6bb1f2e" providerId="LiveId" clId="{25967910-0B5D-469B-A0B1-58AE85D1DD16}" dt="2019-03-31T00:23:20.557" v="83" actId="478"/>
          <ac:spMkLst>
            <pc:docMk/>
            <pc:sldMk cId="970127218" sldId="258"/>
            <ac:spMk id="3" creationId="{BD88B450-FCBA-49B9-B9CB-75E5BBD94941}"/>
          </ac:spMkLst>
        </pc:spChg>
        <pc:spChg chg="add del mod">
          <ac:chgData name="Mitch Davis" userId="388b89a0e6bb1f2e" providerId="LiveId" clId="{25967910-0B5D-469B-A0B1-58AE85D1DD16}" dt="2019-03-31T00:23:22.971" v="84" actId="478"/>
          <ac:spMkLst>
            <pc:docMk/>
            <pc:sldMk cId="970127218" sldId="258"/>
            <ac:spMk id="5" creationId="{5DBF699D-435C-4D3A-9144-B1ECB0CFD4CF}"/>
          </ac:spMkLst>
        </pc:spChg>
      </pc:sldChg>
      <pc:sldChg chg="addSp delSp modSp mod ord setBg setClrOvrMap">
        <pc:chgData name="Mitch Davis" userId="388b89a0e6bb1f2e" providerId="LiveId" clId="{25967910-0B5D-469B-A0B1-58AE85D1DD16}" dt="2019-03-31T01:26:44.130" v="536" actId="15"/>
        <pc:sldMkLst>
          <pc:docMk/>
          <pc:sldMk cId="36477855" sldId="259"/>
        </pc:sldMkLst>
        <pc:spChg chg="add del mod">
          <ac:chgData name="Mitch Davis" userId="388b89a0e6bb1f2e" providerId="LiveId" clId="{25967910-0B5D-469B-A0B1-58AE85D1DD16}" dt="2019-03-31T01:04:27.829" v="427" actId="207"/>
          <ac:spMkLst>
            <pc:docMk/>
            <pc:sldMk cId="36477855" sldId="259"/>
            <ac:spMk id="2" creationId="{64A22358-1047-42CD-B7E0-B3080971551A}"/>
          </ac:spMkLst>
        </pc:spChg>
        <pc:spChg chg="del">
          <ac:chgData name="Mitch Davis" userId="388b89a0e6bb1f2e" providerId="LiveId" clId="{25967910-0B5D-469B-A0B1-58AE85D1DD16}" dt="2019-03-31T00:46:48.568" v="303"/>
          <ac:spMkLst>
            <pc:docMk/>
            <pc:sldMk cId="36477855" sldId="259"/>
            <ac:spMk id="3" creationId="{9A976728-27BB-4933-A9E7-99AB41B9F9C9}"/>
          </ac:spMkLst>
        </pc:spChg>
        <pc:spChg chg="add del mod">
          <ac:chgData name="Mitch Davis" userId="388b89a0e6bb1f2e" providerId="LiveId" clId="{25967910-0B5D-469B-A0B1-58AE85D1DD16}" dt="2019-03-31T00:47:20.053" v="306" actId="478"/>
          <ac:spMkLst>
            <pc:docMk/>
            <pc:sldMk cId="36477855" sldId="259"/>
            <ac:spMk id="4" creationId="{BBBAEDF9-E9B5-4943-B0CE-6FBE41ED5A77}"/>
          </ac:spMkLst>
        </pc:spChg>
        <pc:spChg chg="add del mod">
          <ac:chgData name="Mitch Davis" userId="388b89a0e6bb1f2e" providerId="LiveId" clId="{25967910-0B5D-469B-A0B1-58AE85D1DD16}" dt="2019-03-31T00:49:37.084" v="337" actId="478"/>
          <ac:spMkLst>
            <pc:docMk/>
            <pc:sldMk cId="36477855" sldId="259"/>
            <ac:spMk id="6" creationId="{FAA6443C-651E-42AB-B9E2-9086C356EF84}"/>
          </ac:spMkLst>
        </pc:spChg>
        <pc:spChg chg="add del mod">
          <ac:chgData name="Mitch Davis" userId="388b89a0e6bb1f2e" providerId="LiveId" clId="{25967910-0B5D-469B-A0B1-58AE85D1DD16}" dt="2019-03-31T01:26:44.130" v="536" actId="15"/>
          <ac:spMkLst>
            <pc:docMk/>
            <pc:sldMk cId="36477855" sldId="259"/>
            <ac:spMk id="8" creationId="{EABAB0DB-5E1F-474A-B9BC-4EA58EE8899F}"/>
          </ac:spMkLst>
        </pc:spChg>
        <pc:spChg chg="add">
          <ac:chgData name="Mitch Davis" userId="388b89a0e6bb1f2e" providerId="LiveId" clId="{25967910-0B5D-469B-A0B1-58AE85D1DD16}" dt="2019-03-31T00:47:00.533" v="304" actId="26606"/>
          <ac:spMkLst>
            <pc:docMk/>
            <pc:sldMk cId="36477855" sldId="259"/>
            <ac:spMk id="9" creationId="{EA67B5B4-3A24-436E-B663-1B2EBFF8A0CD}"/>
          </ac:spMkLst>
        </pc:spChg>
        <pc:spChg chg="add">
          <ac:chgData name="Mitch Davis" userId="388b89a0e6bb1f2e" providerId="LiveId" clId="{25967910-0B5D-469B-A0B1-58AE85D1DD16}" dt="2019-03-31T00:47:00.533" v="304" actId="26606"/>
          <ac:spMkLst>
            <pc:docMk/>
            <pc:sldMk cId="36477855" sldId="259"/>
            <ac:spMk id="11" creationId="{987FDF89-C993-41F4-A1B8-DBAFF16008A9}"/>
          </ac:spMkLst>
        </pc:spChg>
        <pc:spChg chg="add del">
          <ac:chgData name="Mitch Davis" userId="388b89a0e6bb1f2e" providerId="LiveId" clId="{25967910-0B5D-469B-A0B1-58AE85D1DD16}" dt="2019-03-31T00:49:35.333" v="335"/>
          <ac:spMkLst>
            <pc:docMk/>
            <pc:sldMk cId="36477855" sldId="259"/>
            <ac:spMk id="12" creationId="{9F291AD6-E4E8-4EC7-BA87-1F841241EB6C}"/>
          </ac:spMkLst>
        </pc:spChg>
        <pc:spChg chg="add">
          <ac:chgData name="Mitch Davis" userId="388b89a0e6bb1f2e" providerId="LiveId" clId="{25967910-0B5D-469B-A0B1-58AE85D1DD16}" dt="2019-03-31T00:47:00.533" v="304" actId="26606"/>
          <ac:spMkLst>
            <pc:docMk/>
            <pc:sldMk cId="36477855" sldId="259"/>
            <ac:spMk id="13" creationId="{64E585EA-75FD-4025-8270-F66A58A15CDA}"/>
          </ac:spMkLst>
        </pc:spChg>
        <pc:graphicFrameChg chg="add del">
          <ac:chgData name="Mitch Davis" userId="388b89a0e6bb1f2e" providerId="LiveId" clId="{25967910-0B5D-469B-A0B1-58AE85D1DD16}" dt="2019-03-31T00:49:35.333" v="335"/>
          <ac:graphicFrameMkLst>
            <pc:docMk/>
            <pc:sldMk cId="36477855" sldId="259"/>
            <ac:graphicFrameMk id="14" creationId="{791179CF-EDD1-402D-A05C-053F89F16DF9}"/>
          </ac:graphicFrameMkLst>
        </pc:graphicFrameChg>
      </pc:sldChg>
      <pc:sldChg chg="addSp delSp modSp add del mod setBg setClrOvrMap delDesignElem">
        <pc:chgData name="Mitch Davis" userId="388b89a0e6bb1f2e" providerId="LiveId" clId="{25967910-0B5D-469B-A0B1-58AE85D1DD16}" dt="2019-03-31T00:48:52.523" v="330" actId="2696"/>
        <pc:sldMkLst>
          <pc:docMk/>
          <pc:sldMk cId="1176709278" sldId="260"/>
        </pc:sldMkLst>
        <pc:spChg chg="mod">
          <ac:chgData name="Mitch Davis" userId="388b89a0e6bb1f2e" providerId="LiveId" clId="{25967910-0B5D-469B-A0B1-58AE85D1DD16}" dt="2019-03-31T00:30:53.757" v="221" actId="27636"/>
          <ac:spMkLst>
            <pc:docMk/>
            <pc:sldMk cId="1176709278" sldId="260"/>
            <ac:spMk id="2" creationId="{8CE3A763-69CD-40B0-87BB-F4D2C22F874D}"/>
          </ac:spMkLst>
        </pc:spChg>
        <pc:spChg chg="mod">
          <ac:chgData name="Mitch Davis" userId="388b89a0e6bb1f2e" providerId="LiveId" clId="{25967910-0B5D-469B-A0B1-58AE85D1DD16}" dt="2019-03-31T00:30:57.974" v="222" actId="14100"/>
          <ac:spMkLst>
            <pc:docMk/>
            <pc:sldMk cId="1176709278" sldId="260"/>
            <ac:spMk id="3" creationId="{BD88B450-FCBA-49B9-B9CB-75E5BBD94941}"/>
          </ac:spMkLst>
        </pc:spChg>
        <pc:spChg chg="add del">
          <ac:chgData name="Mitch Davis" userId="388b89a0e6bb1f2e" providerId="LiveId" clId="{25967910-0B5D-469B-A0B1-58AE85D1DD16}" dt="2019-03-31T00:30:27.471" v="212" actId="26606"/>
          <ac:spMkLst>
            <pc:docMk/>
            <pc:sldMk cId="1176709278" sldId="260"/>
            <ac:spMk id="10" creationId="{CF62D2A7-8207-488C-9F46-316BA81A16C8}"/>
          </ac:spMkLst>
        </pc:spChg>
        <pc:spChg chg="del">
          <ac:chgData name="Mitch Davis" userId="388b89a0e6bb1f2e" providerId="LiveId" clId="{25967910-0B5D-469B-A0B1-58AE85D1DD16}" dt="2019-03-31T00:20:37.278" v="4"/>
          <ac:spMkLst>
            <pc:docMk/>
            <pc:sldMk cId="1176709278" sldId="260"/>
            <ac:spMk id="16" creationId="{053FB2EE-284F-4C87-AB3D-BBF87A9FAB97}"/>
          </ac:spMkLst>
        </pc:spChg>
        <pc:grpChg chg="del">
          <ac:chgData name="Mitch Davis" userId="388b89a0e6bb1f2e" providerId="LiveId" clId="{25967910-0B5D-469B-A0B1-58AE85D1DD16}" dt="2019-03-31T00:20:37.278" v="4"/>
          <ac:grpSpMkLst>
            <pc:docMk/>
            <pc:sldMk cId="1176709278" sldId="260"/>
            <ac:grpSpMk id="8" creationId="{D2C4BFA1-2075-4901-9E24-E41D1FDD51FD}"/>
          </ac:grpSpMkLst>
        </pc:grpChg>
        <pc:picChg chg="add mod">
          <ac:chgData name="Mitch Davis" userId="388b89a0e6bb1f2e" providerId="LiveId" clId="{25967910-0B5D-469B-A0B1-58AE85D1DD16}" dt="2019-03-31T00:30:40.062" v="218" actId="26606"/>
          <ac:picMkLst>
            <pc:docMk/>
            <pc:sldMk cId="1176709278" sldId="260"/>
            <ac:picMk id="5" creationId="{D2D54479-E0D9-4847-A39C-4E141618721D}"/>
          </ac:picMkLst>
        </pc:picChg>
        <pc:cxnChg chg="add del">
          <ac:chgData name="Mitch Davis" userId="388b89a0e6bb1f2e" providerId="LiveId" clId="{25967910-0B5D-469B-A0B1-58AE85D1DD16}" dt="2019-03-31T00:30:40.062" v="218" actId="26606"/>
          <ac:cxnSpMkLst>
            <pc:docMk/>
            <pc:sldMk cId="1176709278" sldId="260"/>
            <ac:cxnSpMk id="7" creationId="{E4A809D5-3600-46D4-A466-67F2349A54FB}"/>
          </ac:cxnSpMkLst>
        </pc:cxnChg>
      </pc:sldChg>
      <pc:sldChg chg="add del">
        <pc:chgData name="Mitch Davis" userId="388b89a0e6bb1f2e" providerId="LiveId" clId="{25967910-0B5D-469B-A0B1-58AE85D1DD16}" dt="2019-03-31T00:49:40.887" v="338" actId="2696"/>
        <pc:sldMkLst>
          <pc:docMk/>
          <pc:sldMk cId="1422513437" sldId="261"/>
        </pc:sldMkLst>
      </pc:sldChg>
      <pc:sldChg chg="addSp delSp modSp add ord">
        <pc:chgData name="Mitch Davis" userId="388b89a0e6bb1f2e" providerId="LiveId" clId="{25967910-0B5D-469B-A0B1-58AE85D1DD16}" dt="2019-03-31T01:05:50.822" v="501" actId="27636"/>
        <pc:sldMkLst>
          <pc:docMk/>
          <pc:sldMk cId="558102521" sldId="262"/>
        </pc:sldMkLst>
        <pc:spChg chg="del">
          <ac:chgData name="Mitch Davis" userId="388b89a0e6bb1f2e" providerId="LiveId" clId="{25967910-0B5D-469B-A0B1-58AE85D1DD16}" dt="2019-03-31T00:48:34.894" v="326" actId="478"/>
          <ac:spMkLst>
            <pc:docMk/>
            <pc:sldMk cId="558102521" sldId="262"/>
            <ac:spMk id="2" creationId="{64A22358-1047-42CD-B7E0-B3080971551A}"/>
          </ac:spMkLst>
        </pc:spChg>
        <pc:spChg chg="add del mod">
          <ac:chgData name="Mitch Davis" userId="388b89a0e6bb1f2e" providerId="LiveId" clId="{25967910-0B5D-469B-A0B1-58AE85D1DD16}" dt="2019-03-31T00:48:37.685" v="327" actId="478"/>
          <ac:spMkLst>
            <pc:docMk/>
            <pc:sldMk cId="558102521" sldId="262"/>
            <ac:spMk id="4" creationId="{1552D126-8471-488A-9128-CABECFC44DDC}"/>
          </ac:spMkLst>
        </pc:spChg>
        <pc:spChg chg="del">
          <ac:chgData name="Mitch Davis" userId="388b89a0e6bb1f2e" providerId="LiveId" clId="{25967910-0B5D-469B-A0B1-58AE85D1DD16}" dt="2019-03-31T00:48:34.894" v="326" actId="478"/>
          <ac:spMkLst>
            <pc:docMk/>
            <pc:sldMk cId="558102521" sldId="262"/>
            <ac:spMk id="8" creationId="{EABAB0DB-5E1F-474A-B9BC-4EA58EE8899F}"/>
          </ac:spMkLst>
        </pc:spChg>
        <pc:spChg chg="add">
          <ac:chgData name="Mitch Davis" userId="388b89a0e6bb1f2e" providerId="LiveId" clId="{25967910-0B5D-469B-A0B1-58AE85D1DD16}" dt="2019-03-31T00:48:38.834" v="328"/>
          <ac:spMkLst>
            <pc:docMk/>
            <pc:sldMk cId="558102521" sldId="262"/>
            <ac:spMk id="10" creationId="{11D384D3-585C-432D-97AE-07DE2E63D785}"/>
          </ac:spMkLst>
        </pc:spChg>
        <pc:spChg chg="add mod">
          <ac:chgData name="Mitch Davis" userId="388b89a0e6bb1f2e" providerId="LiveId" clId="{25967910-0B5D-469B-A0B1-58AE85D1DD16}" dt="2019-03-31T01:05:50.822" v="501" actId="27636"/>
          <ac:spMkLst>
            <pc:docMk/>
            <pc:sldMk cId="558102521" sldId="262"/>
            <ac:spMk id="12" creationId="{16F810F3-3DED-44E0-BC71-FCC92A10CA48}"/>
          </ac:spMkLst>
        </pc:spChg>
        <pc:picChg chg="add">
          <ac:chgData name="Mitch Davis" userId="388b89a0e6bb1f2e" providerId="LiveId" clId="{25967910-0B5D-469B-A0B1-58AE85D1DD16}" dt="2019-03-31T00:48:38.834" v="328"/>
          <ac:picMkLst>
            <pc:docMk/>
            <pc:sldMk cId="558102521" sldId="262"/>
            <ac:picMk id="14" creationId="{DD8E8239-5BB8-4E31-875D-72CBAAB92923}"/>
          </ac:picMkLst>
        </pc:picChg>
      </pc:sldChg>
      <pc:sldChg chg="modSp add">
        <pc:chgData name="Mitch Davis" userId="388b89a0e6bb1f2e" providerId="LiveId" clId="{25967910-0B5D-469B-A0B1-58AE85D1DD16}" dt="2019-03-31T04:35:15.201" v="2117"/>
        <pc:sldMkLst>
          <pc:docMk/>
          <pc:sldMk cId="270522300" sldId="263"/>
        </pc:sldMkLst>
        <pc:spChg chg="mod">
          <ac:chgData name="Mitch Davis" userId="388b89a0e6bb1f2e" providerId="LiveId" clId="{25967910-0B5D-469B-A0B1-58AE85D1DD16}" dt="2019-03-31T04:35:15.201" v="2117"/>
          <ac:spMkLst>
            <pc:docMk/>
            <pc:sldMk cId="270522300" sldId="263"/>
            <ac:spMk id="2" creationId="{64A22358-1047-42CD-B7E0-B3080971551A}"/>
          </ac:spMkLst>
        </pc:spChg>
        <pc:spChg chg="mod">
          <ac:chgData name="Mitch Davis" userId="388b89a0e6bb1f2e" providerId="LiveId" clId="{25967910-0B5D-469B-A0B1-58AE85D1DD16}" dt="2019-03-31T02:09:24.888" v="1212" actId="207"/>
          <ac:spMkLst>
            <pc:docMk/>
            <pc:sldMk cId="270522300" sldId="263"/>
            <ac:spMk id="8" creationId="{EABAB0DB-5E1F-474A-B9BC-4EA58EE8899F}"/>
          </ac:spMkLst>
        </pc:spChg>
      </pc:sldChg>
      <pc:sldChg chg="modSp add del">
        <pc:chgData name="Mitch Davis" userId="388b89a0e6bb1f2e" providerId="LiveId" clId="{25967910-0B5D-469B-A0B1-58AE85D1DD16}" dt="2019-03-31T04:35:17.977" v="2118" actId="2696"/>
        <pc:sldMkLst>
          <pc:docMk/>
          <pc:sldMk cId="1789010140" sldId="264"/>
        </pc:sldMkLst>
        <pc:spChg chg="mod">
          <ac:chgData name="Mitch Davis" userId="388b89a0e6bb1f2e" providerId="LiveId" clId="{25967910-0B5D-469B-A0B1-58AE85D1DD16}" dt="2019-03-31T04:35:05.099" v="2116"/>
          <ac:spMkLst>
            <pc:docMk/>
            <pc:sldMk cId="1789010140" sldId="264"/>
            <ac:spMk id="2" creationId="{64A22358-1047-42CD-B7E0-B3080971551A}"/>
          </ac:spMkLst>
        </pc:spChg>
        <pc:spChg chg="mod">
          <ac:chgData name="Mitch Davis" userId="388b89a0e6bb1f2e" providerId="LiveId" clId="{25967910-0B5D-469B-A0B1-58AE85D1DD16}" dt="2019-03-31T04:34:36.418" v="2115" actId="20577"/>
          <ac:spMkLst>
            <pc:docMk/>
            <pc:sldMk cId="1789010140" sldId="264"/>
            <ac:spMk id="8" creationId="{EABAB0DB-5E1F-474A-B9BC-4EA58EE8899F}"/>
          </ac:spMkLst>
        </pc:spChg>
      </pc:sldChg>
      <pc:sldChg chg="add del">
        <pc:chgData name="Mitch Davis" userId="388b89a0e6bb1f2e" providerId="LiveId" clId="{25967910-0B5D-469B-A0B1-58AE85D1DD16}" dt="2019-03-31T04:33:26.278" v="2091" actId="2696"/>
        <pc:sldMkLst>
          <pc:docMk/>
          <pc:sldMk cId="1355661579" sldId="265"/>
        </pc:sldMkLst>
      </pc:sldChg>
      <pc:sldMasterChg chg="modSldLayout">
        <pc:chgData name="Mitch Davis" userId="388b89a0e6bb1f2e" providerId="LiveId" clId="{25967910-0B5D-469B-A0B1-58AE85D1DD16}" dt="2019-03-31T00:21:17.624" v="16" actId="403"/>
        <pc:sldMasterMkLst>
          <pc:docMk/>
          <pc:sldMasterMk cId="3099120998" sldId="2147483648"/>
        </pc:sldMasterMkLst>
        <pc:sldLayoutChg chg="modSp">
          <pc:chgData name="Mitch Davis" userId="388b89a0e6bb1f2e" providerId="LiveId" clId="{25967910-0B5D-469B-A0B1-58AE85D1DD16}" dt="2019-03-31T00:21:17.624" v="16" actId="403"/>
          <pc:sldLayoutMkLst>
            <pc:docMk/>
            <pc:sldMasterMk cId="3099120998" sldId="2147483648"/>
            <pc:sldLayoutMk cId="1346022713" sldId="2147483650"/>
          </pc:sldLayoutMkLst>
          <pc:spChg chg="mod">
            <ac:chgData name="Mitch Davis" userId="388b89a0e6bb1f2e" providerId="LiveId" clId="{25967910-0B5D-469B-A0B1-58AE85D1DD16}" dt="2019-03-31T00:21:13.591" v="13" actId="403"/>
            <ac:spMkLst>
              <pc:docMk/>
              <pc:sldMasterMk cId="3099120998" sldId="2147483648"/>
              <pc:sldLayoutMk cId="1346022713" sldId="2147483650"/>
              <ac:spMk id="2" creationId="{D80853DC-7456-4987-84F2-34A818DEF34A}"/>
            </ac:spMkLst>
          </pc:spChg>
          <pc:spChg chg="mod">
            <ac:chgData name="Mitch Davis" userId="388b89a0e6bb1f2e" providerId="LiveId" clId="{25967910-0B5D-469B-A0B1-58AE85D1DD16}" dt="2019-03-31T00:21:17.624" v="16" actId="403"/>
            <ac:spMkLst>
              <pc:docMk/>
              <pc:sldMasterMk cId="3099120998" sldId="2147483648"/>
              <pc:sldLayoutMk cId="1346022713" sldId="2147483650"/>
              <ac:spMk id="3" creationId="{1EB314B4-F51D-42DB-BC6F-6E08A6AC4911}"/>
            </ac:spMkLst>
          </pc:sp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01B7FF-1730-43F7-8072-68E95FD3D67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FF4F6D9-066A-4E3F-91A6-340CACA04111}">
      <dgm:prSet/>
      <dgm:spPr>
        <a:solidFill>
          <a:schemeClr val="tx2"/>
        </a:solidFill>
      </dgm:spPr>
      <dgm:t>
        <a:bodyPr/>
        <a:lstStyle/>
        <a:p>
          <a:r>
            <a:rPr lang="en-US" dirty="0"/>
            <a:t>You shall not sow your vineyard with different kinds of seed, lest the yield of the seed which you have sown and the fruit of your vineyard be defiled. </a:t>
          </a:r>
          <a:r>
            <a:rPr lang="en-US" dirty="0">
              <a:solidFill>
                <a:schemeClr val="accent4">
                  <a:lumMod val="40000"/>
                  <a:lumOff val="60000"/>
                </a:schemeClr>
              </a:solidFill>
            </a:rPr>
            <a:t>v. 9</a:t>
          </a:r>
        </a:p>
      </dgm:t>
    </dgm:pt>
    <dgm:pt modelId="{2B100D5D-89AD-41A7-8966-5E275884DD40}" type="parTrans" cxnId="{24D1BAE0-F9BB-4715-AF99-7556FB61D85D}">
      <dgm:prSet/>
      <dgm:spPr/>
      <dgm:t>
        <a:bodyPr/>
        <a:lstStyle/>
        <a:p>
          <a:endParaRPr lang="en-US"/>
        </a:p>
      </dgm:t>
    </dgm:pt>
    <dgm:pt modelId="{BDF72770-EBFF-4650-829B-019C31627B27}" type="sibTrans" cxnId="{24D1BAE0-F9BB-4715-AF99-7556FB61D85D}">
      <dgm:prSet/>
      <dgm:spPr/>
      <dgm:t>
        <a:bodyPr/>
        <a:lstStyle/>
        <a:p>
          <a:endParaRPr lang="en-US"/>
        </a:p>
      </dgm:t>
    </dgm:pt>
    <dgm:pt modelId="{F447D8D6-E811-4A84-B032-5E3AEEF84C22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You shall not plow with an ox and a donkey together. </a:t>
          </a:r>
          <a:r>
            <a:rPr lang="en-US" dirty="0">
              <a:solidFill>
                <a:schemeClr val="accent4">
                  <a:lumMod val="40000"/>
                  <a:lumOff val="60000"/>
                </a:schemeClr>
              </a:solidFill>
            </a:rPr>
            <a:t>v. 10</a:t>
          </a:r>
        </a:p>
      </dgm:t>
    </dgm:pt>
    <dgm:pt modelId="{05DC8D80-830A-4659-9786-9900B0C55B7B}" type="parTrans" cxnId="{9DCE36A8-F606-49AF-BB9D-6368958F70C4}">
      <dgm:prSet/>
      <dgm:spPr/>
      <dgm:t>
        <a:bodyPr/>
        <a:lstStyle/>
        <a:p>
          <a:endParaRPr lang="en-US"/>
        </a:p>
      </dgm:t>
    </dgm:pt>
    <dgm:pt modelId="{14BA1DEE-7DCF-4BA0-A28A-2DA8EDCA06F0}" type="sibTrans" cxnId="{9DCE36A8-F606-49AF-BB9D-6368958F70C4}">
      <dgm:prSet/>
      <dgm:spPr/>
      <dgm:t>
        <a:bodyPr/>
        <a:lstStyle/>
        <a:p>
          <a:endParaRPr lang="en-US"/>
        </a:p>
      </dgm:t>
    </dgm:pt>
    <dgm:pt modelId="{8381F5AC-7254-42FC-87C2-52B2E781126B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/>
            <a:t>You shall not wear a garment of different sorts, such as wool and linen mixed together. </a:t>
          </a:r>
          <a:r>
            <a:rPr lang="en-US" dirty="0">
              <a:solidFill>
                <a:schemeClr val="accent4">
                  <a:lumMod val="40000"/>
                  <a:lumOff val="60000"/>
                </a:schemeClr>
              </a:solidFill>
            </a:rPr>
            <a:t>v. 11</a:t>
          </a:r>
        </a:p>
      </dgm:t>
    </dgm:pt>
    <dgm:pt modelId="{D49DFED7-8305-4B2E-BBEF-872BC06393DB}" type="parTrans" cxnId="{A802D16A-3E61-43F9-8AA2-A291D780D2BC}">
      <dgm:prSet/>
      <dgm:spPr/>
      <dgm:t>
        <a:bodyPr/>
        <a:lstStyle/>
        <a:p>
          <a:endParaRPr lang="en-US"/>
        </a:p>
      </dgm:t>
    </dgm:pt>
    <dgm:pt modelId="{47EF0620-32F2-4827-9997-F549736E8476}" type="sibTrans" cxnId="{A802D16A-3E61-43F9-8AA2-A291D780D2BC}">
      <dgm:prSet/>
      <dgm:spPr/>
      <dgm:t>
        <a:bodyPr/>
        <a:lstStyle/>
        <a:p>
          <a:endParaRPr lang="en-US"/>
        </a:p>
      </dgm:t>
    </dgm:pt>
    <dgm:pt modelId="{E06BCE97-26D3-4217-86E9-C3E2B0719D27}" type="pres">
      <dgm:prSet presAssocID="{8501B7FF-1730-43F7-8072-68E95FD3D67D}" presName="linear" presStyleCnt="0">
        <dgm:presLayoutVars>
          <dgm:animLvl val="lvl"/>
          <dgm:resizeHandles val="exact"/>
        </dgm:presLayoutVars>
      </dgm:prSet>
      <dgm:spPr/>
    </dgm:pt>
    <dgm:pt modelId="{AAF64B2B-B5D0-451D-B498-C01C9AD11613}" type="pres">
      <dgm:prSet presAssocID="{CFF4F6D9-066A-4E3F-91A6-340CACA0411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A1577BF-2D66-4543-988F-BC2435B162CC}" type="pres">
      <dgm:prSet presAssocID="{BDF72770-EBFF-4650-829B-019C31627B27}" presName="spacer" presStyleCnt="0"/>
      <dgm:spPr/>
    </dgm:pt>
    <dgm:pt modelId="{3E8A23A7-351A-413E-BBC7-110B0C2AD140}" type="pres">
      <dgm:prSet presAssocID="{F447D8D6-E811-4A84-B032-5E3AEEF84C22}" presName="parentText" presStyleLbl="node1" presStyleIdx="1" presStyleCnt="3" custScaleY="65832">
        <dgm:presLayoutVars>
          <dgm:chMax val="0"/>
          <dgm:bulletEnabled val="1"/>
        </dgm:presLayoutVars>
      </dgm:prSet>
      <dgm:spPr/>
    </dgm:pt>
    <dgm:pt modelId="{53EAED1F-4E51-4C91-AC8E-1D3C6E09B36D}" type="pres">
      <dgm:prSet presAssocID="{14BA1DEE-7DCF-4BA0-A28A-2DA8EDCA06F0}" presName="spacer" presStyleCnt="0"/>
      <dgm:spPr/>
    </dgm:pt>
    <dgm:pt modelId="{4343740A-CB33-4A94-9085-3497B306CCE0}" type="pres">
      <dgm:prSet presAssocID="{8381F5AC-7254-42FC-87C2-52B2E781126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120CB67-81DE-4F31-A26C-5B26E351535F}" type="presOf" srcId="{8501B7FF-1730-43F7-8072-68E95FD3D67D}" destId="{E06BCE97-26D3-4217-86E9-C3E2B0719D27}" srcOrd="0" destOrd="0" presId="urn:microsoft.com/office/officeart/2005/8/layout/vList2"/>
    <dgm:cxn modelId="{A802D16A-3E61-43F9-8AA2-A291D780D2BC}" srcId="{8501B7FF-1730-43F7-8072-68E95FD3D67D}" destId="{8381F5AC-7254-42FC-87C2-52B2E781126B}" srcOrd="2" destOrd="0" parTransId="{D49DFED7-8305-4B2E-BBEF-872BC06393DB}" sibTransId="{47EF0620-32F2-4827-9997-F549736E8476}"/>
    <dgm:cxn modelId="{B6C06D7F-026E-442F-ADB0-49F37EAAFD4F}" type="presOf" srcId="{8381F5AC-7254-42FC-87C2-52B2E781126B}" destId="{4343740A-CB33-4A94-9085-3497B306CCE0}" srcOrd="0" destOrd="0" presId="urn:microsoft.com/office/officeart/2005/8/layout/vList2"/>
    <dgm:cxn modelId="{9DCE36A8-F606-49AF-BB9D-6368958F70C4}" srcId="{8501B7FF-1730-43F7-8072-68E95FD3D67D}" destId="{F447D8D6-E811-4A84-B032-5E3AEEF84C22}" srcOrd="1" destOrd="0" parTransId="{05DC8D80-830A-4659-9786-9900B0C55B7B}" sibTransId="{14BA1DEE-7DCF-4BA0-A28A-2DA8EDCA06F0}"/>
    <dgm:cxn modelId="{906300DC-48DE-4740-B0C7-88A6E3EBEFDF}" type="presOf" srcId="{F447D8D6-E811-4A84-B032-5E3AEEF84C22}" destId="{3E8A23A7-351A-413E-BBC7-110B0C2AD140}" srcOrd="0" destOrd="0" presId="urn:microsoft.com/office/officeart/2005/8/layout/vList2"/>
    <dgm:cxn modelId="{24D1BAE0-F9BB-4715-AF99-7556FB61D85D}" srcId="{8501B7FF-1730-43F7-8072-68E95FD3D67D}" destId="{CFF4F6D9-066A-4E3F-91A6-340CACA04111}" srcOrd="0" destOrd="0" parTransId="{2B100D5D-89AD-41A7-8966-5E275884DD40}" sibTransId="{BDF72770-EBFF-4650-829B-019C31627B27}"/>
    <dgm:cxn modelId="{48D6AEE3-40A6-4C15-BE0C-C8B02A2BBE1B}" type="presOf" srcId="{CFF4F6D9-066A-4E3F-91A6-340CACA04111}" destId="{AAF64B2B-B5D0-451D-B498-C01C9AD11613}" srcOrd="0" destOrd="0" presId="urn:microsoft.com/office/officeart/2005/8/layout/vList2"/>
    <dgm:cxn modelId="{4FD329C9-EDDF-4802-AB76-DD8BCEE46A37}" type="presParOf" srcId="{E06BCE97-26D3-4217-86E9-C3E2B0719D27}" destId="{AAF64B2B-B5D0-451D-B498-C01C9AD11613}" srcOrd="0" destOrd="0" presId="urn:microsoft.com/office/officeart/2005/8/layout/vList2"/>
    <dgm:cxn modelId="{4BAE11E6-E7E4-40E0-93D7-A758F689ADB1}" type="presParOf" srcId="{E06BCE97-26D3-4217-86E9-C3E2B0719D27}" destId="{6A1577BF-2D66-4543-988F-BC2435B162CC}" srcOrd="1" destOrd="0" presId="urn:microsoft.com/office/officeart/2005/8/layout/vList2"/>
    <dgm:cxn modelId="{BF9DD45F-88E1-45C0-8856-F787E0B8B4F2}" type="presParOf" srcId="{E06BCE97-26D3-4217-86E9-C3E2B0719D27}" destId="{3E8A23A7-351A-413E-BBC7-110B0C2AD140}" srcOrd="2" destOrd="0" presId="urn:microsoft.com/office/officeart/2005/8/layout/vList2"/>
    <dgm:cxn modelId="{F64E1D54-CFB8-49C6-B474-93A4D553833E}" type="presParOf" srcId="{E06BCE97-26D3-4217-86E9-C3E2B0719D27}" destId="{53EAED1F-4E51-4C91-AC8E-1D3C6E09B36D}" srcOrd="3" destOrd="0" presId="urn:microsoft.com/office/officeart/2005/8/layout/vList2"/>
    <dgm:cxn modelId="{3BCDD534-019E-43ED-8A25-C102F20618AE}" type="presParOf" srcId="{E06BCE97-26D3-4217-86E9-C3E2B0719D27}" destId="{4343740A-CB33-4A94-9085-3497B306CCE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F64B2B-B5D0-451D-B498-C01C9AD11613}">
      <dsp:nvSpPr>
        <dsp:cNvPr id="0" name=""/>
        <dsp:cNvSpPr/>
      </dsp:nvSpPr>
      <dsp:spPr>
        <a:xfrm>
          <a:off x="0" y="10448"/>
          <a:ext cx="6513603" cy="2141100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You shall not sow your vineyard with different kinds of seed, lest the yield of the seed which you have sown and the fruit of your vineyard be defiled. </a:t>
          </a:r>
          <a:r>
            <a:rPr lang="en-US" sz="3000" kern="1200" dirty="0">
              <a:solidFill>
                <a:schemeClr val="accent4">
                  <a:lumMod val="40000"/>
                  <a:lumOff val="60000"/>
                </a:schemeClr>
              </a:solidFill>
            </a:rPr>
            <a:t>v. 9</a:t>
          </a:r>
        </a:p>
      </dsp:txBody>
      <dsp:txXfrm>
        <a:off x="104520" y="114968"/>
        <a:ext cx="6304563" cy="1932060"/>
      </dsp:txXfrm>
    </dsp:sp>
    <dsp:sp modelId="{3E8A23A7-351A-413E-BBC7-110B0C2AD140}">
      <dsp:nvSpPr>
        <dsp:cNvPr id="0" name=""/>
        <dsp:cNvSpPr/>
      </dsp:nvSpPr>
      <dsp:spPr>
        <a:xfrm>
          <a:off x="0" y="2237948"/>
          <a:ext cx="6513603" cy="1409528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You shall not plow with an ox and a donkey together. </a:t>
          </a:r>
          <a:r>
            <a:rPr lang="en-US" sz="3000" kern="1200" dirty="0">
              <a:solidFill>
                <a:schemeClr val="accent4">
                  <a:lumMod val="40000"/>
                  <a:lumOff val="60000"/>
                </a:schemeClr>
              </a:solidFill>
            </a:rPr>
            <a:t>v. 10</a:t>
          </a:r>
        </a:p>
      </dsp:txBody>
      <dsp:txXfrm>
        <a:off x="68807" y="2306755"/>
        <a:ext cx="6375989" cy="1271914"/>
      </dsp:txXfrm>
    </dsp:sp>
    <dsp:sp modelId="{4343740A-CB33-4A94-9085-3497B306CCE0}">
      <dsp:nvSpPr>
        <dsp:cNvPr id="0" name=""/>
        <dsp:cNvSpPr/>
      </dsp:nvSpPr>
      <dsp:spPr>
        <a:xfrm>
          <a:off x="0" y="3733877"/>
          <a:ext cx="6513603" cy="2141100"/>
        </a:xfrm>
        <a:prstGeom prst="round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You shall not wear a garment of different sorts, such as wool and linen mixed together. </a:t>
          </a:r>
          <a:r>
            <a:rPr lang="en-US" sz="3000" kern="1200" dirty="0">
              <a:solidFill>
                <a:schemeClr val="accent4">
                  <a:lumMod val="40000"/>
                  <a:lumOff val="60000"/>
                </a:schemeClr>
              </a:solidFill>
            </a:rPr>
            <a:t>v. 11</a:t>
          </a:r>
        </a:p>
      </dsp:txBody>
      <dsp:txXfrm>
        <a:off x="104520" y="3838397"/>
        <a:ext cx="6304563" cy="1932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4C05A-5AEE-4B58-9123-FC4863E757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26B51A-6CE5-467D-834E-A480E898F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E6652-B83D-477E-9520-BA61C3BDB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59E6-4CBB-4451-8246-CAB4FDA645B2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F2597-87DB-4886-B13C-BF26E45C2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26B99-7483-41F6-BD6E-3AE6FD780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008AD-05E8-4951-BB28-F471E2693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9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BA9C3-8D1A-495B-BEFF-4149ED9AC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715440-B786-4C44-B869-7F389F4A9B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B4E5C-2A9C-4510-99C4-B1F6F27B1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59E6-4CBB-4451-8246-CAB4FDA645B2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A888D-616B-40BC-AEAB-358F69B89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ACA01-FF83-4DD8-8444-C19C2010F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008AD-05E8-4951-BB28-F471E2693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3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076CC2-BDCF-4F83-8E13-2016DA7F60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72ED7B-08B1-4B54-A21B-FD6530F2DB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B6BD3-3BCC-491F-94A7-337330183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59E6-4CBB-4451-8246-CAB4FDA645B2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A66E0-0ADF-4B79-8051-7C0C6A8CF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E5F58-7E39-455E-9958-9D8ADA74E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008AD-05E8-4951-BB28-F471E2693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11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853DC-7456-4987-84F2-34A818DEF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314B4-F51D-42DB-BC6F-6E08A6AC4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defRPr sz="4000"/>
            </a:lvl1pPr>
            <a:lvl2pPr marL="914400" indent="-457200"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9D029-5B9B-45B8-84AD-F3C780988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59E6-4CBB-4451-8246-CAB4FDA645B2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9A4C6-7A8E-47C3-A801-7BF5DB06C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7DA42-0415-4F3F-95B0-13AD71AA3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008AD-05E8-4951-BB28-F471E2693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2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BF108-9091-41B7-8E1C-0BFEA37EE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9B9E98-B424-4ADF-BF61-4C2D5B436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2A33C-DEC5-4525-B925-6E2355E31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59E6-4CBB-4451-8246-CAB4FDA645B2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C8045-6EE3-4461-8675-CCD658FB7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97D3E-C4B5-4154-B184-AB8B9AFBC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008AD-05E8-4951-BB28-F471E2693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15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1D0C2-3E04-473B-84F1-331CDB43B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7D831-BB43-4EB1-B2D4-8165EA9196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7B5D50-F42B-4028-9B85-4E8D91C60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82758E-7D59-4B27-BD0F-CF9E73A43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59E6-4CBB-4451-8246-CAB4FDA645B2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02FEA2-01B2-491C-894D-6CD93F5C3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19F53A-40AF-4B5E-81A5-71E0C780F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008AD-05E8-4951-BB28-F471E2693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3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C602B-88CA-4C5C-B14C-0ADCF77B6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470009-3A79-4463-9E2E-732A8FEE6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274469-F35B-465B-98F0-F43C58E26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7901AE-7FAD-4548-A822-F97A6F5CF4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E0E0F3-6FB5-4DCF-AA62-8FDFCC31BF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6E656E-0962-49E6-9AC6-E6A70D15A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59E6-4CBB-4451-8246-CAB4FDA645B2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7A57D8-E557-4955-AD4F-7F585D960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2A7135-9486-4AE2-8D4D-66577B96E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008AD-05E8-4951-BB28-F471E2693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9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31323-C46D-4F13-92A4-AE47015CE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9804DE-C4E1-4811-8234-0FF93EAAD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59E6-4CBB-4451-8246-CAB4FDA645B2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6EA1BC-94F8-442D-BA06-8362CF74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AB74A6-0E51-424D-9A52-CA8715082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008AD-05E8-4951-BB28-F471E2693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7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7633B5-351E-40DC-B7B5-5D98452FF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59E6-4CBB-4451-8246-CAB4FDA645B2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FF4FBC-2213-4C6B-AFD0-D7F7DDBB9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4EFB56-2749-4B81-AAD0-7575DFF8B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008AD-05E8-4951-BB28-F471E2693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47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AF76F-41C2-432C-A07C-74A063B7F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B2CBC-93FB-41F3-A7C1-ADBEC2E29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CE6D3F-123E-4B83-B131-7DE4A0B95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0A3074-38DF-4338-809C-9890796F8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59E6-4CBB-4451-8246-CAB4FDA645B2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97BDB2-6781-443F-B2A1-1B548E53D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907E92-7F82-4583-BC36-37B45C905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008AD-05E8-4951-BB28-F471E2693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7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5266A-E3C5-4FA7-8F3B-ADD5C16A3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24B9B5-10CC-46B2-8145-F850D89C81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325A14-5192-44C8-A6E8-7C138A78F4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C06385-BD9D-4627-878A-E24665EA7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59E6-4CBB-4451-8246-CAB4FDA645B2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BE781C-B771-4CC8-B076-93034387E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5FB26A-046A-432C-969D-4F3DF401F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008AD-05E8-4951-BB28-F471E2693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46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6C1416-4777-450A-A4F3-ED1282BF8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DADAD6-A329-455F-991B-4E4F09F83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2CB49-4218-4EBA-81A5-B26212269D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D59E6-4CBB-4451-8246-CAB4FDA645B2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B3A48-7438-4D60-83F6-D76B4BC6F3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C4A30-06DF-4814-B959-0008D49F0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008AD-05E8-4951-BB28-F471E2693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2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6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E3A763-69CD-40B0-87BB-F4D2C22F8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514599"/>
            <a:ext cx="9144000" cy="18287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kern="12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‘UNEQUALLY YOKED?’</a:t>
            </a:r>
            <a:br>
              <a:rPr lang="en-US" sz="7200" kern="12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en-US" sz="5300" i="1" kern="12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with unbelievers</a:t>
            </a:r>
            <a:endParaRPr lang="en-US" sz="7200" i="1" kern="1200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701272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ow is standing in the dirt&#10;&#10;Description automatically generated">
            <a:extLst>
              <a:ext uri="{FF2B5EF4-FFF2-40B4-BE49-F238E27FC236}">
                <a16:creationId xmlns:a16="http://schemas.microsoft.com/office/drawing/2014/main" id="{B67620A8-F35D-42C3-B94A-38ED62B7C6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42" b="12341"/>
          <a:stretch/>
        </p:blipFill>
        <p:spPr>
          <a:xfrm>
            <a:off x="0" y="9939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F810EDE-CE7E-4459-ABC3-0F2814AD05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7980" y="3816625"/>
            <a:ext cx="6096000" cy="2773018"/>
          </a:xfrm>
          <a:solidFill>
            <a:srgbClr val="000000">
              <a:alpha val="33000"/>
            </a:srgbClr>
          </a:solidFill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“Do not be</a:t>
            </a:r>
            <a:br>
              <a:rPr lang="en-US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UNEQUALLY YOKED</a:t>
            </a:r>
            <a:br>
              <a:rPr lang="en-US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unbelievers”</a:t>
            </a:r>
            <a:br>
              <a:rPr lang="en-US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6:14</a:t>
            </a:r>
            <a:endParaRPr lang="en-US" sz="4800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2559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1D384D3-585C-432D-97AE-07DE2E63D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455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kern="1200" dirty="0">
                <a:latin typeface="+mj-lt"/>
                <a:ea typeface="+mj-ea"/>
                <a:cs typeface="+mj-cs"/>
              </a:rPr>
              <a:t>‘UNEQUALLY YOKED?’</a:t>
            </a:r>
            <a:br>
              <a:rPr lang="en-US" sz="7200" kern="1200" dirty="0">
                <a:latin typeface="+mj-lt"/>
                <a:ea typeface="+mj-ea"/>
                <a:cs typeface="+mj-cs"/>
              </a:rPr>
            </a:br>
            <a:r>
              <a:rPr lang="en-US" sz="4900" i="1" kern="1200" dirty="0">
                <a:latin typeface="+mj-lt"/>
                <a:ea typeface="+mj-ea"/>
                <a:cs typeface="+mj-cs"/>
              </a:rPr>
              <a:t>What does that even mean?</a:t>
            </a:r>
            <a:endParaRPr lang="en-US" sz="7200" i="1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6F810F3-3DED-44E0-BC71-FCC92A10C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75840"/>
            <a:ext cx="6180438" cy="3501122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457200" indent="-457200"/>
            <a:r>
              <a:rPr lang="en-US" sz="3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Sounds like “King James” talk.</a:t>
            </a:r>
          </a:p>
          <a:p>
            <a:pPr marL="457200" indent="-457200"/>
            <a:r>
              <a:rPr lang="en-US" sz="3600" dirty="0"/>
              <a:t>Does this mean we should be </a:t>
            </a:r>
            <a:r>
              <a:rPr lang="en-US" sz="3600" i="1" dirty="0"/>
              <a:t>“equally yoked with unbelievers”</a:t>
            </a:r>
            <a:r>
              <a:rPr lang="en-US" sz="3600" dirty="0"/>
              <a:t>?</a:t>
            </a:r>
          </a:p>
          <a:p>
            <a:pPr marL="457200" indent="-457200"/>
            <a:r>
              <a:rPr lang="en-US" sz="3600" dirty="0"/>
              <a:t>Does it mean we have nothing to do with people of this world?</a:t>
            </a:r>
          </a:p>
        </p:txBody>
      </p:sp>
      <p:pic>
        <p:nvPicPr>
          <p:cNvPr id="14" name="Picture 13" descr="A picture containing text, book&#10;&#10;Description automatically generated">
            <a:extLst>
              <a:ext uri="{FF2B5EF4-FFF2-40B4-BE49-F238E27FC236}">
                <a16:creationId xmlns:a16="http://schemas.microsoft.com/office/drawing/2014/main" id="{DD8E8239-5BB8-4E31-875D-72CBAAB929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475" y="2679112"/>
            <a:ext cx="3743325" cy="311467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581025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22358-1047-42CD-B7E0-B30809715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208722"/>
            <a:ext cx="10520702" cy="904462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2 Corinthians 6:14-16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ABAB0DB-5E1F-474A-B9BC-4EA58EE88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583" y="1113184"/>
            <a:ext cx="11283171" cy="5396946"/>
          </a:xfrm>
        </p:spPr>
        <p:txBody>
          <a:bodyPr>
            <a:normAutofit fontScale="92500"/>
          </a:bodyPr>
          <a:lstStyle/>
          <a:p>
            <a:r>
              <a:rPr lang="en-US" dirty="0"/>
              <a:t>“Do not be unequally yoked together with unbelievers. </a:t>
            </a:r>
          </a:p>
          <a:p>
            <a:pPr lvl="1"/>
            <a:r>
              <a:rPr lang="en-US" dirty="0"/>
              <a:t>For what fellowship has righteousness with lawlessness? </a:t>
            </a:r>
          </a:p>
          <a:p>
            <a:pPr lvl="1"/>
            <a:r>
              <a:rPr lang="en-US" dirty="0"/>
              <a:t>And what communion has light with darkness? </a:t>
            </a:r>
          </a:p>
          <a:p>
            <a:pPr lvl="1"/>
            <a:r>
              <a:rPr lang="en-US" dirty="0"/>
              <a:t>And what accord has Christ with Belial? </a:t>
            </a:r>
          </a:p>
          <a:p>
            <a:pPr lvl="1"/>
            <a:r>
              <a:rPr lang="en-US" dirty="0"/>
              <a:t>Or what part has a believer with an unbeliever? </a:t>
            </a:r>
          </a:p>
          <a:p>
            <a:pPr lvl="1"/>
            <a:r>
              <a:rPr lang="en-US" dirty="0"/>
              <a:t>And what agreement has the temple of God with idols? </a:t>
            </a:r>
          </a:p>
          <a:p>
            <a:r>
              <a:rPr lang="en-US" dirty="0"/>
              <a:t>For you are the temple of the living God. As God has said: “I will dwell in them And walk among them. I will be their God, And they shall be My people.”</a:t>
            </a:r>
          </a:p>
        </p:txBody>
      </p:sp>
    </p:spTree>
    <p:extLst>
      <p:ext uri="{BB962C8B-B14F-4D97-AF65-F5344CB8AC3E}">
        <p14:creationId xmlns:p14="http://schemas.microsoft.com/office/powerpoint/2010/main" val="364778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8B5A87-2E14-4C26-855E-E60EE657E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271" y="1012004"/>
            <a:ext cx="4085674" cy="479540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Similar Laws</a:t>
            </a:r>
            <a:br>
              <a:rPr lang="en-US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a singular purpose</a:t>
            </a:r>
            <a:br>
              <a:rPr lang="en-US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Deuteronomy 22</a:t>
            </a:r>
            <a:b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(</a:t>
            </a:r>
            <a:r>
              <a:rPr lang="en-US" sz="4000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see Leviticus 19:19</a:t>
            </a:r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0E260B6-6D06-4375-83A6-2E59C270C4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666415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5152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22358-1047-42CD-B7E0-B30809715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The charge: </a:t>
            </a:r>
            <a:r>
              <a:rPr lang="en-US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be separate/holy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ABAB0DB-5E1F-474A-B9BC-4EA58EE88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Believers are invited to be “yoked” to Christ. 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Matt 11:28-30</a:t>
            </a:r>
          </a:p>
          <a:p>
            <a:r>
              <a:rPr lang="en-US" dirty="0"/>
              <a:t>Believers whose affections are tied to this world are thus “unequally yoked” to unbelievers.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b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cp. Matt 6:24</a:t>
            </a:r>
          </a:p>
          <a:p>
            <a:r>
              <a:rPr lang="en-US" dirty="0"/>
              <a:t>These believers are called to be “reconciled” to God. 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2 Cor 5:20</a:t>
            </a:r>
          </a:p>
        </p:txBody>
      </p:sp>
    </p:spTree>
    <p:extLst>
      <p:ext uri="{BB962C8B-B14F-4D97-AF65-F5344CB8AC3E}">
        <p14:creationId xmlns:p14="http://schemas.microsoft.com/office/powerpoint/2010/main" val="2705223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252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‘UNEQUALLY YOKED?’ with unbelievers</vt:lpstr>
      <vt:lpstr>“Do not be UNEQUALLY YOKED with unbelievers” 2 Corinthians 6:14</vt:lpstr>
      <vt:lpstr>‘UNEQUALLY YOKED?’ What does that even mean?</vt:lpstr>
      <vt:lpstr>2 Corinthians 6:14-16</vt:lpstr>
      <vt:lpstr>Similar Laws with a singular purpose   Deuteronomy 22 (see Leviticus 19:19)</vt:lpstr>
      <vt:lpstr>The charge: be separate/holy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‘UNEQUALLY YOKED?’ with unbelievers</dc:title>
  <dc:creator>Mitch Davis</dc:creator>
  <cp:lastModifiedBy>Mitch Davis</cp:lastModifiedBy>
  <cp:revision>1</cp:revision>
  <dcterms:created xsi:type="dcterms:W3CDTF">2019-03-31T00:47:00Z</dcterms:created>
  <dcterms:modified xsi:type="dcterms:W3CDTF">2019-03-31T04:35:24Z</dcterms:modified>
</cp:coreProperties>
</file>